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6858000" cy="5143500"/>
  <p:notesSz cx="6858000" cy="9144000"/>
  <p:embeddedFontLst>
    <p:embeddedFont>
      <p:font typeface="Calibri" panose="020F0502020204030204" pitchFamily="34" charset="0"/>
      <p:regular r:id="rId13"/>
      <p:bold r:id="rId14"/>
      <p:italic r:id="rId15"/>
      <p:boldItalic r:id="rId16"/>
    </p:embeddedFont>
    <p:embeddedFont>
      <p:font typeface="Encode Sans Black" panose="020B0604020202020204" charset="0"/>
      <p:bold r:id="rId17"/>
    </p:embeddedFont>
    <p:embeddedFont>
      <p:font typeface="Nunito ExtraLight" pitchFamily="2" charset="0"/>
      <p:regular r:id="rId18"/>
      <p:bold r:id="rId19"/>
      <p:italic r:id="rId20"/>
      <p:boldItalic r:id="rId21"/>
    </p:embeddedFont>
    <p:embeddedFont>
      <p:font typeface="Nunito Light" pitchFamily="2" charset="0"/>
      <p:regular r:id="rId22"/>
      <p:bold r:id="rId23"/>
      <p:italic r:id="rId24"/>
      <p:boldItalic r:id="rId25"/>
    </p:embeddedFont>
    <p:embeddedFont>
      <p:font typeface="Nunito Sans" pitchFamily="2" charset="0"/>
      <p:regular r:id="rId26"/>
      <p:bold r:id="rId27"/>
      <p:italic r:id="rId28"/>
      <p:boldItalic r:id="rId29"/>
    </p:embeddedFont>
    <p:embeddedFont>
      <p:font typeface="Nunito Sans Light" pitchFamily="2"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906030804020204" pitchFamily="34" charset="0"/>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90" y="9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r>
              <a:rPr lang="en"/>
              <a:t>CAROLINE</a:t>
            </a:r>
            <a:endParaRPr/>
          </a:p>
          <a:p>
            <a:pPr marL="0" lvl="0" indent="0" algn="l" rtl="0">
              <a:lnSpc>
                <a:spcPct val="100000"/>
              </a:lnSpc>
              <a:spcBef>
                <a:spcPts val="0"/>
              </a:spcBef>
              <a:spcAft>
                <a:spcPts val="0"/>
              </a:spcAft>
              <a:buSzPts val="1100"/>
              <a:buNone/>
            </a:pPr>
            <a:r>
              <a:rPr lang="en">
                <a:solidFill>
                  <a:schemeClr val="dk1"/>
                </a:solidFill>
              </a:rPr>
              <a:t>Thank you for the opportunity to present again. Today I’ll give a brief refresher of APS 10.13, share current compliance data as it relates to research, and offer options to engage with us to address any questions about these requirements.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Also, one update about our office- our name has changed to the Office of the Youth Protection Coordinator, and we now reside in Compliance Services under the leadership of Jane Yung, Executive Compliance and Risk Officer and Jill Lee, Executive Director of Compliance Services.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152400" lvl="0" indent="0" algn="l" rtl="0">
              <a:lnSpc>
                <a:spcPct val="100000"/>
              </a:lnSpc>
              <a:spcBef>
                <a:spcPts val="0"/>
              </a:spcBef>
              <a:spcAft>
                <a:spcPts val="0"/>
              </a:spcAft>
              <a:buSzPts val="1100"/>
              <a:buNone/>
            </a:pPr>
            <a:r>
              <a:rPr lang="en"/>
              <a:t>Please don’t hesitate to contact us with any questions or to request a meeting with your research group or department. </a:t>
            </a:r>
            <a:endParaRPr/>
          </a:p>
          <a:p>
            <a:pPr marL="152400" lvl="0" indent="0" algn="l" rtl="0">
              <a:lnSpc>
                <a:spcPct val="100000"/>
              </a:lnSpc>
              <a:spcBef>
                <a:spcPts val="0"/>
              </a:spcBef>
              <a:spcAft>
                <a:spcPts val="0"/>
              </a:spcAft>
              <a:buSzPts val="1100"/>
              <a:buNone/>
            </a:pPr>
            <a:r>
              <a:rPr lang="en"/>
              <a:t>Thank you for your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90000"/>
              </a:lnSpc>
              <a:spcBef>
                <a:spcPts val="1000"/>
              </a:spcBef>
              <a:spcAft>
                <a:spcPts val="0"/>
              </a:spcAft>
              <a:buClr>
                <a:schemeClr val="dk1"/>
              </a:buClr>
              <a:buSzPts val="1100"/>
              <a:buNone/>
            </a:pPr>
            <a:r>
              <a:rPr lang="en">
                <a:latin typeface="Open Sans"/>
                <a:ea typeface="Open Sans"/>
                <a:cs typeface="Open Sans"/>
                <a:sym typeface="Open Sans"/>
              </a:rPr>
              <a:t>A brief reminder of our office functions which haven’t changed, we serve as a central resource for questions and concerns regarding the safety of youth who engage with the University. </a:t>
            </a:r>
            <a:endParaRPr>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1100"/>
              <a:buNone/>
            </a:pPr>
            <a:r>
              <a:rPr lang="en">
                <a:latin typeface="Open Sans"/>
                <a:ea typeface="Open Sans"/>
                <a:cs typeface="Open Sans"/>
                <a:sym typeface="Open Sans"/>
              </a:rPr>
              <a:t>We are the primary policy administrator for APS 10.13 among other university policies that directly or indirectly address youth safety and well-being. </a:t>
            </a:r>
            <a:endParaRPr>
              <a:latin typeface="Open Sans"/>
              <a:ea typeface="Open Sans"/>
              <a:cs typeface="Open Sans"/>
              <a:sym typeface="Open Sans"/>
            </a:endParaRPr>
          </a:p>
          <a:p>
            <a:pPr marL="0" lvl="0" indent="0" algn="l" rtl="0">
              <a:lnSpc>
                <a:spcPct val="90000"/>
              </a:lnSpc>
              <a:spcBef>
                <a:spcPts val="1000"/>
              </a:spcBef>
              <a:spcAft>
                <a:spcPts val="0"/>
              </a:spcAft>
              <a:buSzPts val="1100"/>
              <a:buNone/>
            </a:pPr>
            <a:r>
              <a:rPr lang="en">
                <a:solidFill>
                  <a:schemeClr val="dk1"/>
                </a:solidFill>
                <a:latin typeface="Open Sans"/>
                <a:ea typeface="Open Sans"/>
                <a:cs typeface="Open Sans"/>
                <a:sym typeface="Open Sans"/>
              </a:rPr>
              <a:t>As this slide outlines, we also consult regularly with departments or individuals and I will make the offer again at the end but we are willing to meet with a research group or department to discuss these requirements in more detail as is helpful. </a:t>
            </a:r>
            <a:endParaRPr>
              <a:latin typeface="Open Sans"/>
              <a:ea typeface="Open Sans"/>
              <a:cs typeface="Open Sans"/>
              <a:sym typeface="Open Sans"/>
            </a:endParaRPr>
          </a:p>
          <a:p>
            <a:pPr marL="0" lvl="0" indent="0" algn="l" rtl="0">
              <a:lnSpc>
                <a:spcPct val="90000"/>
              </a:lnSpc>
              <a:spcBef>
                <a:spcPts val="1000"/>
              </a:spcBef>
              <a:spcAft>
                <a:spcPts val="0"/>
              </a:spcAft>
              <a:buSzPts val="1100"/>
              <a:buNone/>
            </a:pPr>
            <a:endParaRPr>
              <a:latin typeface="Open Sans"/>
              <a:ea typeface="Open Sans"/>
              <a:cs typeface="Open Sans"/>
              <a:sym typeface="Open Sans"/>
            </a:endParaRPr>
          </a:p>
          <a:p>
            <a:pPr marL="0" lvl="0" indent="0" algn="l" rtl="0">
              <a:lnSpc>
                <a:spcPct val="90000"/>
              </a:lnSpc>
              <a:spcBef>
                <a:spcPts val="1000"/>
              </a:spcBef>
              <a:spcAft>
                <a:spcPts val="0"/>
              </a:spcAft>
              <a:buSzPts val="1100"/>
              <a:buNone/>
            </a:pPr>
            <a:endParaRPr>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1100"/>
              <a:buNone/>
            </a:pPr>
            <a:endParaRPr>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1100"/>
              <a:buNone/>
            </a:pPr>
            <a:endParaRPr>
              <a:latin typeface="Open Sans"/>
              <a:ea typeface="Open Sans"/>
              <a:cs typeface="Open Sans"/>
              <a:sym typeface="Open Sans"/>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Clr>
                <a:schemeClr val="dk1"/>
              </a:buClr>
              <a:buSzPts val="1100"/>
              <a:buNone/>
            </a:pPr>
            <a:r>
              <a:rPr lang="en" sz="1200">
                <a:solidFill>
                  <a:schemeClr val="dk1"/>
                </a:solidFill>
              </a:rPr>
              <a:t>A very brief refresher on APS 10.13</a:t>
            </a:r>
            <a:endParaRPr sz="1200">
              <a:solidFill>
                <a:schemeClr val="dk1"/>
              </a:solidFill>
            </a:endParaRPr>
          </a:p>
          <a:p>
            <a:pPr marL="0" lvl="0" indent="0" algn="l" rtl="0">
              <a:lnSpc>
                <a:spcPct val="100000"/>
              </a:lnSpc>
              <a:spcBef>
                <a:spcPts val="0"/>
              </a:spcBef>
              <a:spcAft>
                <a:spcPts val="0"/>
              </a:spcAft>
              <a:buClr>
                <a:schemeClr val="dk1"/>
              </a:buClr>
              <a:buSzPts val="1100"/>
              <a:buNone/>
            </a:pPr>
            <a:r>
              <a:rPr lang="en" sz="1200">
                <a:solidFill>
                  <a:schemeClr val="dk1"/>
                </a:solidFill>
              </a:rPr>
              <a:t>This policy establishes minimum standards to safeguard youth who come into contact with University programs or research. The vast majority of studies that involve youth do fall within the scope of these requirements. </a:t>
            </a: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r>
              <a:rPr lang="en"/>
              <a:t>The requirements are intended to supplement existing practices and in many cases do require additional steps to be taken by study teams.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For example, specific background screening, training and conduct requirements are in place for personnel who may have unsupervised access to minors. We refer to these individuals as “authorized personnel.”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r>
              <a:rPr lang="en"/>
              <a:t>Most actions must be taken prior to the start of the study. </a:t>
            </a:r>
            <a:endParaRPr/>
          </a:p>
          <a:p>
            <a:pPr marL="0" lvl="0" indent="0" algn="l" rtl="0">
              <a:lnSpc>
                <a:spcPct val="100000"/>
              </a:lnSpc>
              <a:spcBef>
                <a:spcPts val="0"/>
              </a:spcBef>
              <a:spcAft>
                <a:spcPts val="0"/>
              </a:spcAft>
              <a:buSzPts val="1100"/>
              <a:buNone/>
            </a:pPr>
            <a:br>
              <a:rPr lang="en"/>
            </a:br>
            <a:r>
              <a:rPr lang="en"/>
              <a:t>First, the study must be registered in the Youth Program Registration System. YPRS automatically initiates a registration form using information from Zipline. Our office reviews Zipline submissions to confirm the study is in-scope of APS 10.13, and then we send e-mail notification to the PI and any other contacts listed in Zipline requesting that they complete the registration process.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Next, any personnel added to the registration will receive requests to complete online trainings and a conduct form. Some will receive notifications about required background checks if there isn’t a current one on file within the last 3 years. All of these steps should be completed prior to the start date of the study.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began reviewing Zipline submissions midway through last year, starting with anything newly submitted as of January of 2021.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 2021 there were 187 new studies that identified involvement with minors.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determined that 108 studies were in scope of APS 10.13 </a:t>
            </a:r>
            <a:r>
              <a:rPr lang="en">
                <a:solidFill>
                  <a:schemeClr val="dk1"/>
                </a:solidFill>
              </a:rPr>
              <a:t>and requested them to register with YPRS</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Of the 108 studies notified, 64 studies completed their registration forms, and 44 have not yet completed their registration forms.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Of the 64 studies that submitted registration forms, 46 completed all personnel requirements prior to their study start date and are considered compliant with the tracked requirements. </a:t>
            </a:r>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 difference between partial and non-compliance is that we consider a program partially compliant if they complete all requirements after the start date of a study but before its end date. Studies are not compliant have actions by one or more authorized personnel that are not yet complete. A study can move from not compliant to partially compliant.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As mentioned in the previous slide, the key actions that need to be completed prior to start of the study are 1) registration of the study in YPRS and 2) completion of all personnel actions. By that definition, the research community is only at around 43% compliant with APS 10.13 requirements.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Compliance looks a little better for studies that did register with YPRS. 72% completed all required personnel actions in time, which is a good start.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hope that through continued outreach efforts on our part and support from units we can increase compliance rates of these two key steps.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I’ll share the most common themes of our current compliance challenges, and thoughts about what strategies can improve compliance, including actions my office is taking.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most predominant challenge we face is a lack of response by study contacts to notifications from our system. This results in a study registration not being completed, or in registered studies being considered non-compliant.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send multiple notifications auto-generated from our system but often get no response. For the approximately 70 studies where there is a lack of response to notifications sent by our system, we send individualized e-mails to PI’s and other contacts listed in Zipline.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also have web-based resources specifically for researchers to answer questions and support taking action.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As I mentioned before, authorized personnel must complete their training, conduct and background check steps prior to the study start date. We try to prevent non-compliance with ample notification to PI’s and authorized personnel that escalates in frequency and urgency as they approach their study start date.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send quarterly reports to study contacts and also unit heads and unit administrators to share compliance statuses for youth programs and research studies.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For studies that are registered, we have what I would consider a good starting place of compliance, at around 70%. I am confident that with greater awareness and attention, this will steadily improve.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Finally, I’ll share a couple of additional challenges here on this one slide.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have come across a challenge of student led research that doesn’t have a funding source to pay for background checks. We have worked with different departments to come up with solutions to fill this gap. Our three general recommendations are that units identify a funding source to cover these background checks, or develop a way to pass the cost to students. In some cases when students undergo background checks as part of their enrollment, these can suffice as an alternative, if they are reviewed by UW HR for equivalency.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Zipline provides a way to systematically identify studies but we know that there are studies, evaluations, quality improvement initiatives and the like that may not be aware of university requirements. Ultimately our goal is that any engagement with children by the university is done with safeguards in place. We will continue to do our outreach to departments and are always willing to meet with teams, departments or research groups to explain processes and answer questions.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802036"/>
            <a:ext cx="6390450" cy="205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5200"/>
              <a:buFont typeface="Encode Sans Black"/>
              <a:buNone/>
              <a:defRPr sz="3900">
                <a:solidFill>
                  <a:schemeClr val="accent1"/>
                </a:solidFill>
                <a:latin typeface="Encode Sans Black"/>
                <a:ea typeface="Encode Sans Black"/>
                <a:cs typeface="Encode Sans Black"/>
                <a:sym typeface="Encode Sans Black"/>
              </a:defRPr>
            </a:lvl1pPr>
            <a:lvl2pPr lvl="1" algn="ctr">
              <a:lnSpc>
                <a:spcPct val="100000"/>
              </a:lnSpc>
              <a:spcBef>
                <a:spcPts val="0"/>
              </a:spcBef>
              <a:spcAft>
                <a:spcPts val="0"/>
              </a:spcAft>
              <a:buSzPts val="5200"/>
              <a:buNone/>
              <a:defRPr sz="3900"/>
            </a:lvl2pPr>
            <a:lvl3pPr lvl="2" algn="ctr">
              <a:lnSpc>
                <a:spcPct val="100000"/>
              </a:lnSpc>
              <a:spcBef>
                <a:spcPts val="0"/>
              </a:spcBef>
              <a:spcAft>
                <a:spcPts val="0"/>
              </a:spcAft>
              <a:buSzPts val="5200"/>
              <a:buNone/>
              <a:defRPr sz="3900"/>
            </a:lvl3pPr>
            <a:lvl4pPr lvl="3" algn="ctr">
              <a:lnSpc>
                <a:spcPct val="100000"/>
              </a:lnSpc>
              <a:spcBef>
                <a:spcPts val="0"/>
              </a:spcBef>
              <a:spcAft>
                <a:spcPts val="0"/>
              </a:spcAft>
              <a:buSzPts val="5200"/>
              <a:buNone/>
              <a:defRPr sz="3900"/>
            </a:lvl4pPr>
            <a:lvl5pPr lvl="4" algn="ctr">
              <a:lnSpc>
                <a:spcPct val="100000"/>
              </a:lnSpc>
              <a:spcBef>
                <a:spcPts val="0"/>
              </a:spcBef>
              <a:spcAft>
                <a:spcPts val="0"/>
              </a:spcAft>
              <a:buSzPts val="5200"/>
              <a:buNone/>
              <a:defRPr sz="3900"/>
            </a:lvl5pPr>
            <a:lvl6pPr lvl="5" algn="ctr">
              <a:lnSpc>
                <a:spcPct val="100000"/>
              </a:lnSpc>
              <a:spcBef>
                <a:spcPts val="0"/>
              </a:spcBef>
              <a:spcAft>
                <a:spcPts val="0"/>
              </a:spcAft>
              <a:buSzPts val="5200"/>
              <a:buNone/>
              <a:defRPr sz="3900"/>
            </a:lvl6pPr>
            <a:lvl7pPr lvl="6" algn="ctr">
              <a:lnSpc>
                <a:spcPct val="100000"/>
              </a:lnSpc>
              <a:spcBef>
                <a:spcPts val="0"/>
              </a:spcBef>
              <a:spcAft>
                <a:spcPts val="0"/>
              </a:spcAft>
              <a:buSzPts val="5200"/>
              <a:buNone/>
              <a:defRPr sz="3900"/>
            </a:lvl7pPr>
            <a:lvl8pPr lvl="7" algn="ctr">
              <a:lnSpc>
                <a:spcPct val="100000"/>
              </a:lnSpc>
              <a:spcBef>
                <a:spcPts val="0"/>
              </a:spcBef>
              <a:spcAft>
                <a:spcPts val="0"/>
              </a:spcAft>
              <a:buSzPts val="5200"/>
              <a:buNone/>
              <a:defRPr sz="3900"/>
            </a:lvl8pPr>
            <a:lvl9pPr lvl="8" algn="ctr">
              <a:lnSpc>
                <a:spcPct val="100000"/>
              </a:lnSpc>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980286"/>
            <a:ext cx="639045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2800"/>
              <a:buFont typeface="Nunito Sans"/>
              <a:buNone/>
              <a:defRPr sz="2100">
                <a:solidFill>
                  <a:schemeClr val="accent3"/>
                </a:solidFill>
                <a:latin typeface="Nunito Sans"/>
                <a:ea typeface="Nunito Sans"/>
                <a:cs typeface="Nunito Sans"/>
                <a:sym typeface="Nunito Sans"/>
              </a:defRPr>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latin typeface="Nunito Sans Light"/>
              <a:ea typeface="Nunito Sans Light"/>
              <a:cs typeface="Nunito Sans Light"/>
              <a:sym typeface="Nunito Sans Light"/>
            </a:endParaRPr>
          </a:p>
        </p:txBody>
      </p:sp>
      <p:pic>
        <p:nvPicPr>
          <p:cNvPr id="13" name="Google Shape;13;p2"/>
          <p:cNvPicPr preferRelativeResize="0"/>
          <p:nvPr/>
        </p:nvPicPr>
        <p:blipFill rotWithShape="1">
          <a:blip r:embed="rId2">
            <a:alphaModFix/>
          </a:blip>
          <a:srcRect/>
          <a:stretch/>
        </p:blipFill>
        <p:spPr>
          <a:xfrm>
            <a:off x="212700" y="4585801"/>
            <a:ext cx="2554913" cy="2694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2"/>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233785" y="1401375"/>
            <a:ext cx="639045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Font typeface="Encode Sans Black"/>
              <a:buNone/>
              <a:defRPr sz="9000">
                <a:solidFill>
                  <a:schemeClr val="lt1"/>
                </a:solidFill>
                <a:latin typeface="Encode Sans Black"/>
                <a:ea typeface="Encode Sans Black"/>
                <a:cs typeface="Encode Sans Black"/>
                <a:sym typeface="Encode Sans Black"/>
              </a:defRPr>
            </a:lvl1pPr>
            <a:lvl2pPr lvl="1" algn="ctr">
              <a:lnSpc>
                <a:spcPct val="100000"/>
              </a:lnSpc>
              <a:spcBef>
                <a:spcPts val="0"/>
              </a:spcBef>
              <a:spcAft>
                <a:spcPts val="0"/>
              </a:spcAft>
              <a:buSzPts val="12000"/>
              <a:buNone/>
              <a:defRPr sz="9000"/>
            </a:lvl2pPr>
            <a:lvl3pPr lvl="2" algn="ctr">
              <a:lnSpc>
                <a:spcPct val="100000"/>
              </a:lnSpc>
              <a:spcBef>
                <a:spcPts val="0"/>
              </a:spcBef>
              <a:spcAft>
                <a:spcPts val="0"/>
              </a:spcAft>
              <a:buSzPts val="12000"/>
              <a:buNone/>
              <a:defRPr sz="9000"/>
            </a:lvl3pPr>
            <a:lvl4pPr lvl="3" algn="ctr">
              <a:lnSpc>
                <a:spcPct val="100000"/>
              </a:lnSpc>
              <a:spcBef>
                <a:spcPts val="0"/>
              </a:spcBef>
              <a:spcAft>
                <a:spcPts val="0"/>
              </a:spcAft>
              <a:buSzPts val="12000"/>
              <a:buNone/>
              <a:defRPr sz="9000"/>
            </a:lvl4pPr>
            <a:lvl5pPr lvl="4" algn="ctr">
              <a:lnSpc>
                <a:spcPct val="100000"/>
              </a:lnSpc>
              <a:spcBef>
                <a:spcPts val="0"/>
              </a:spcBef>
              <a:spcAft>
                <a:spcPts val="0"/>
              </a:spcAft>
              <a:buSzPts val="12000"/>
              <a:buNone/>
              <a:defRPr sz="9000"/>
            </a:lvl5pPr>
            <a:lvl6pPr lvl="5" algn="ctr">
              <a:lnSpc>
                <a:spcPct val="100000"/>
              </a:lnSpc>
              <a:spcBef>
                <a:spcPts val="0"/>
              </a:spcBef>
              <a:spcAft>
                <a:spcPts val="0"/>
              </a:spcAft>
              <a:buSzPts val="12000"/>
              <a:buNone/>
              <a:defRPr sz="9000"/>
            </a:lvl6pPr>
            <a:lvl7pPr lvl="6" algn="ctr">
              <a:lnSpc>
                <a:spcPct val="100000"/>
              </a:lnSpc>
              <a:spcBef>
                <a:spcPts val="0"/>
              </a:spcBef>
              <a:spcAft>
                <a:spcPts val="0"/>
              </a:spcAft>
              <a:buSzPts val="12000"/>
              <a:buNone/>
              <a:defRPr sz="9000"/>
            </a:lvl7pPr>
            <a:lvl8pPr lvl="7" algn="ctr">
              <a:lnSpc>
                <a:spcPct val="100000"/>
              </a:lnSpc>
              <a:spcBef>
                <a:spcPts val="0"/>
              </a:spcBef>
              <a:spcAft>
                <a:spcPts val="0"/>
              </a:spcAft>
              <a:buSzPts val="12000"/>
              <a:buNone/>
              <a:defRPr sz="9000"/>
            </a:lvl8pPr>
            <a:lvl9pPr lvl="8" algn="ctr">
              <a:lnSpc>
                <a:spcPct val="100000"/>
              </a:lnSpc>
              <a:spcBef>
                <a:spcPts val="0"/>
              </a:spcBef>
              <a:spcAft>
                <a:spcPts val="0"/>
              </a:spcAft>
              <a:buSzPts val="12000"/>
              <a:buNone/>
              <a:defRPr sz="9000"/>
            </a:lvl9pPr>
          </a:lstStyle>
          <a:p>
            <a:r>
              <a:t>xx%</a:t>
            </a:r>
          </a:p>
        </p:txBody>
      </p:sp>
      <p:sp>
        <p:nvSpPr>
          <p:cNvPr id="59" name="Google Shape;59;p11"/>
          <p:cNvSpPr txBox="1">
            <a:spLocks noGrp="1"/>
          </p:cNvSpPr>
          <p:nvPr>
            <p:ph type="body" idx="1"/>
          </p:nvPr>
        </p:nvSpPr>
        <p:spPr>
          <a:xfrm>
            <a:off x="233794" y="3364875"/>
            <a:ext cx="6390450" cy="1300800"/>
          </a:xfrm>
          <a:prstGeom prst="rect">
            <a:avLst/>
          </a:prstGeom>
          <a:noFill/>
          <a:ln>
            <a:noFill/>
          </a:ln>
        </p:spPr>
        <p:txBody>
          <a:bodyPr spcFirstLastPara="1" wrap="square" lIns="91425" tIns="91425" rIns="91425" bIns="91425" anchor="t" anchorCtr="0">
            <a:noAutofit/>
          </a:bodyPr>
          <a:lstStyle>
            <a:lvl1pPr marL="457200" lvl="0"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1pPr>
            <a:lvl2pPr marL="914400" lvl="1"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2pPr>
            <a:lvl3pPr marL="1371600" lvl="2"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3pPr>
            <a:lvl4pPr marL="1828800" lvl="3"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4pPr>
            <a:lvl5pPr marL="2286000" lvl="4"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5pPr>
            <a:lvl6pPr marL="2743200" lvl="5"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6pPr>
            <a:lvl7pPr marL="3200400" lvl="6"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7pPr>
            <a:lvl8pPr marL="3657600" lvl="7"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8pPr>
            <a:lvl9pPr marL="4114800" lvl="8" indent="-304800" algn="ctr">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9pPr>
          </a:lstStyle>
          <a:p>
            <a:endParaRPr/>
          </a:p>
        </p:txBody>
      </p:sp>
      <p:sp>
        <p:nvSpPr>
          <p:cNvPr id="60" name="Google Shape;60;p1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1pPr>
            <a:lvl2pPr marL="0" lvl="1"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2pPr>
            <a:lvl3pPr marL="0" lvl="2"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3pPr>
            <a:lvl4pPr marL="0" lvl="3"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4pPr>
            <a:lvl5pPr marL="0" lvl="4"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5pPr>
            <a:lvl6pPr marL="0" lvl="5"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6pPr>
            <a:lvl7pPr marL="0" lvl="6"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7pPr>
            <a:lvl8pPr marL="0" lvl="7"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8pPr>
            <a:lvl9pPr marL="0" lvl="8"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1"/>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2"/>
          <p:cNvSpPr/>
          <p:nvPr/>
        </p:nvSpPr>
        <p:spPr>
          <a:xfrm>
            <a:off x="-454200" y="4400425"/>
            <a:ext cx="3439800" cy="640200"/>
          </a:xfrm>
          <a:prstGeom prst="parallelogram">
            <a:avLst>
              <a:gd name="adj" fmla="val 31649"/>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65" name="Google Shape;65;p12"/>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3"/>
          <p:cNvSpPr/>
          <p:nvPr/>
        </p:nvSpPr>
        <p:spPr>
          <a:xfrm>
            <a:off x="2623184" y="0"/>
            <a:ext cx="4234725" cy="5143500"/>
          </a:xfrm>
          <a:prstGeom prst="rect">
            <a:avLst/>
          </a:prstGeom>
          <a:solidFill>
            <a:schemeClr val="accent3"/>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Calibri"/>
              <a:ea typeface="Calibri"/>
              <a:cs typeface="Calibri"/>
              <a:sym typeface="Calibri"/>
            </a:endParaRPr>
          </a:p>
        </p:txBody>
      </p:sp>
      <p:sp>
        <p:nvSpPr>
          <p:cNvPr id="68" name="Google Shape;68;p13"/>
          <p:cNvSpPr txBox="1">
            <a:spLocks noGrp="1"/>
          </p:cNvSpPr>
          <p:nvPr>
            <p:ph type="title"/>
          </p:nvPr>
        </p:nvSpPr>
        <p:spPr>
          <a:xfrm>
            <a:off x="472382" y="1616524"/>
            <a:ext cx="1879650" cy="1588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2700"/>
              <a:buFont typeface="Encode Sans"/>
              <a:buNone/>
              <a:defRPr sz="2025">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3"/>
          <p:cNvSpPr txBox="1">
            <a:spLocks noGrp="1"/>
          </p:cNvSpPr>
          <p:nvPr>
            <p:ph type="body" idx="1"/>
          </p:nvPr>
        </p:nvSpPr>
        <p:spPr>
          <a:xfrm>
            <a:off x="2915543" y="740569"/>
            <a:ext cx="3471975" cy="35205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600"/>
              </a:spcBef>
              <a:spcAft>
                <a:spcPts val="0"/>
              </a:spcAft>
              <a:buClr>
                <a:schemeClr val="accent6"/>
              </a:buClr>
              <a:buSzPts val="2400"/>
              <a:buChar char="•"/>
              <a:defRPr sz="1800">
                <a:solidFill>
                  <a:schemeClr val="accent6"/>
                </a:solidFill>
              </a:defRPr>
            </a:lvl1pPr>
            <a:lvl2pPr marL="914400" lvl="1" indent="-361950" algn="l">
              <a:lnSpc>
                <a:spcPct val="90000"/>
              </a:lnSpc>
              <a:spcBef>
                <a:spcPts val="300"/>
              </a:spcBef>
              <a:spcAft>
                <a:spcPts val="0"/>
              </a:spcAft>
              <a:buClr>
                <a:schemeClr val="accent6"/>
              </a:buClr>
              <a:buSzPts val="2100"/>
              <a:buChar char="•"/>
              <a:defRPr sz="1575">
                <a:solidFill>
                  <a:schemeClr val="accent6"/>
                </a:solidFill>
              </a:defRPr>
            </a:lvl2pPr>
            <a:lvl3pPr marL="1371600" lvl="2" indent="-342900" algn="l">
              <a:lnSpc>
                <a:spcPct val="90000"/>
              </a:lnSpc>
              <a:spcBef>
                <a:spcPts val="300"/>
              </a:spcBef>
              <a:spcAft>
                <a:spcPts val="0"/>
              </a:spcAft>
              <a:buClr>
                <a:schemeClr val="accent6"/>
              </a:buClr>
              <a:buSzPts val="1800"/>
              <a:buChar char="•"/>
              <a:defRPr sz="1350">
                <a:solidFill>
                  <a:schemeClr val="accent6"/>
                </a:solidFill>
              </a:defRPr>
            </a:lvl3pPr>
            <a:lvl4pPr marL="1828800" lvl="3" indent="-323850" algn="l">
              <a:lnSpc>
                <a:spcPct val="90000"/>
              </a:lnSpc>
              <a:spcBef>
                <a:spcPts val="300"/>
              </a:spcBef>
              <a:spcAft>
                <a:spcPts val="0"/>
              </a:spcAft>
              <a:buClr>
                <a:schemeClr val="accent6"/>
              </a:buClr>
              <a:buSzPts val="1500"/>
              <a:buChar char="•"/>
              <a:defRPr sz="1125">
                <a:solidFill>
                  <a:schemeClr val="accent6"/>
                </a:solidFill>
              </a:defRPr>
            </a:lvl4pPr>
            <a:lvl5pPr marL="2286000" lvl="4" indent="-323850" algn="l">
              <a:lnSpc>
                <a:spcPct val="90000"/>
              </a:lnSpc>
              <a:spcBef>
                <a:spcPts val="300"/>
              </a:spcBef>
              <a:spcAft>
                <a:spcPts val="0"/>
              </a:spcAft>
              <a:buClr>
                <a:schemeClr val="accent6"/>
              </a:buClr>
              <a:buSzPts val="1500"/>
              <a:buChar char="•"/>
              <a:defRPr sz="1125">
                <a:solidFill>
                  <a:schemeClr val="accent6"/>
                </a:solidFill>
              </a:defRPr>
            </a:lvl5pPr>
            <a:lvl6pPr marL="2743200" lvl="5" indent="-323850" algn="l">
              <a:lnSpc>
                <a:spcPct val="90000"/>
              </a:lnSpc>
              <a:spcBef>
                <a:spcPts val="300"/>
              </a:spcBef>
              <a:spcAft>
                <a:spcPts val="0"/>
              </a:spcAft>
              <a:buClr>
                <a:schemeClr val="dk1"/>
              </a:buClr>
              <a:buSzPts val="1500"/>
              <a:buChar char="•"/>
              <a:defRPr sz="1125"/>
            </a:lvl6pPr>
            <a:lvl7pPr marL="3200400" lvl="6" indent="-323850" algn="l">
              <a:lnSpc>
                <a:spcPct val="90000"/>
              </a:lnSpc>
              <a:spcBef>
                <a:spcPts val="300"/>
              </a:spcBef>
              <a:spcAft>
                <a:spcPts val="0"/>
              </a:spcAft>
              <a:buClr>
                <a:schemeClr val="dk1"/>
              </a:buClr>
              <a:buSzPts val="1500"/>
              <a:buChar char="•"/>
              <a:defRPr sz="1125"/>
            </a:lvl7pPr>
            <a:lvl8pPr marL="3657600" lvl="7" indent="-323850" algn="l">
              <a:lnSpc>
                <a:spcPct val="90000"/>
              </a:lnSpc>
              <a:spcBef>
                <a:spcPts val="300"/>
              </a:spcBef>
              <a:spcAft>
                <a:spcPts val="0"/>
              </a:spcAft>
              <a:buClr>
                <a:schemeClr val="dk1"/>
              </a:buClr>
              <a:buSzPts val="1500"/>
              <a:buChar char="•"/>
              <a:defRPr sz="1125"/>
            </a:lvl8pPr>
            <a:lvl9pPr marL="4114800" lvl="8" indent="-323850" algn="l">
              <a:lnSpc>
                <a:spcPct val="90000"/>
              </a:lnSpc>
              <a:spcBef>
                <a:spcPts val="300"/>
              </a:spcBef>
              <a:spcAft>
                <a:spcPts val="0"/>
              </a:spcAft>
              <a:buClr>
                <a:schemeClr val="dk1"/>
              </a:buClr>
              <a:buSzPts val="1500"/>
              <a:buChar char="•"/>
              <a:defRPr sz="1125"/>
            </a:lvl9pPr>
          </a:lstStyle>
          <a:p>
            <a:endParaRPr/>
          </a:p>
        </p:txBody>
      </p:sp>
      <p:sp>
        <p:nvSpPr>
          <p:cNvPr id="70" name="Google Shape;70;p13"/>
          <p:cNvSpPr txBox="1">
            <a:spLocks noGrp="1"/>
          </p:cNvSpPr>
          <p:nvPr>
            <p:ph type="body" idx="2"/>
          </p:nvPr>
        </p:nvSpPr>
        <p:spPr>
          <a:xfrm>
            <a:off x="472382" y="3335482"/>
            <a:ext cx="1879650" cy="925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600"/>
              </a:spcBef>
              <a:spcAft>
                <a:spcPts val="0"/>
              </a:spcAft>
              <a:buClr>
                <a:schemeClr val="accent3"/>
              </a:buClr>
              <a:buSzPts val="1800"/>
              <a:buNone/>
              <a:defRPr sz="1350">
                <a:solidFill>
                  <a:schemeClr val="accent3"/>
                </a:solidFill>
                <a:latin typeface="Arial"/>
                <a:ea typeface="Arial"/>
                <a:cs typeface="Arial"/>
                <a:sym typeface="Arial"/>
              </a:defRPr>
            </a:lvl1pPr>
            <a:lvl2pPr marL="914400" lvl="1" indent="-228600" algn="l">
              <a:lnSpc>
                <a:spcPct val="90000"/>
              </a:lnSpc>
              <a:spcBef>
                <a:spcPts val="300"/>
              </a:spcBef>
              <a:spcAft>
                <a:spcPts val="0"/>
              </a:spcAft>
              <a:buClr>
                <a:schemeClr val="dk1"/>
              </a:buClr>
              <a:buSzPts val="1100"/>
              <a:buNone/>
              <a:defRPr sz="825"/>
            </a:lvl2pPr>
            <a:lvl3pPr marL="1371600" lvl="2" indent="-228600" algn="l">
              <a:lnSpc>
                <a:spcPct val="90000"/>
              </a:lnSpc>
              <a:spcBef>
                <a:spcPts val="300"/>
              </a:spcBef>
              <a:spcAft>
                <a:spcPts val="0"/>
              </a:spcAft>
              <a:buClr>
                <a:schemeClr val="dk1"/>
              </a:buClr>
              <a:buSzPts val="900"/>
              <a:buNone/>
              <a:defRPr sz="675"/>
            </a:lvl3pPr>
            <a:lvl4pPr marL="1828800" lvl="3" indent="-228600" algn="l">
              <a:lnSpc>
                <a:spcPct val="90000"/>
              </a:lnSpc>
              <a:spcBef>
                <a:spcPts val="300"/>
              </a:spcBef>
              <a:spcAft>
                <a:spcPts val="0"/>
              </a:spcAft>
              <a:buClr>
                <a:schemeClr val="dk1"/>
              </a:buClr>
              <a:buSzPts val="800"/>
              <a:buNone/>
              <a:defRPr sz="600"/>
            </a:lvl4pPr>
            <a:lvl5pPr marL="2286000" lvl="4" indent="-228600" algn="l">
              <a:lnSpc>
                <a:spcPct val="90000"/>
              </a:lnSpc>
              <a:spcBef>
                <a:spcPts val="300"/>
              </a:spcBef>
              <a:spcAft>
                <a:spcPts val="0"/>
              </a:spcAft>
              <a:buClr>
                <a:schemeClr val="dk1"/>
              </a:buClr>
              <a:buSzPts val="800"/>
              <a:buNone/>
              <a:defRPr sz="600"/>
            </a:lvl5pPr>
            <a:lvl6pPr marL="2743200" lvl="5" indent="-228600" algn="l">
              <a:lnSpc>
                <a:spcPct val="90000"/>
              </a:lnSpc>
              <a:spcBef>
                <a:spcPts val="300"/>
              </a:spcBef>
              <a:spcAft>
                <a:spcPts val="0"/>
              </a:spcAft>
              <a:buClr>
                <a:schemeClr val="dk1"/>
              </a:buClr>
              <a:buSzPts val="800"/>
              <a:buNone/>
              <a:defRPr sz="600"/>
            </a:lvl6pPr>
            <a:lvl7pPr marL="3200400" lvl="6" indent="-228600" algn="l">
              <a:lnSpc>
                <a:spcPct val="90000"/>
              </a:lnSpc>
              <a:spcBef>
                <a:spcPts val="300"/>
              </a:spcBef>
              <a:spcAft>
                <a:spcPts val="0"/>
              </a:spcAft>
              <a:buClr>
                <a:schemeClr val="dk1"/>
              </a:buClr>
              <a:buSzPts val="800"/>
              <a:buNone/>
              <a:defRPr sz="600"/>
            </a:lvl7pPr>
            <a:lvl8pPr marL="3657600" lvl="7" indent="-228600" algn="l">
              <a:lnSpc>
                <a:spcPct val="90000"/>
              </a:lnSpc>
              <a:spcBef>
                <a:spcPts val="300"/>
              </a:spcBef>
              <a:spcAft>
                <a:spcPts val="0"/>
              </a:spcAft>
              <a:buClr>
                <a:schemeClr val="dk1"/>
              </a:buClr>
              <a:buSzPts val="800"/>
              <a:buNone/>
              <a:defRPr sz="600"/>
            </a:lvl8pPr>
            <a:lvl9pPr marL="4114800" lvl="8" indent="-228600" algn="l">
              <a:lnSpc>
                <a:spcPct val="90000"/>
              </a:lnSpc>
              <a:spcBef>
                <a:spcPts val="300"/>
              </a:spcBef>
              <a:spcAft>
                <a:spcPts val="0"/>
              </a:spcAft>
              <a:buClr>
                <a:schemeClr val="dk1"/>
              </a:buClr>
              <a:buSzPts val="800"/>
              <a:buNone/>
              <a:defRPr sz="600"/>
            </a:lvl9pPr>
          </a:lstStyle>
          <a:p>
            <a:endParaRPr/>
          </a:p>
        </p:txBody>
      </p:sp>
      <p:sp>
        <p:nvSpPr>
          <p:cNvPr id="71" name="Google Shape;71;p13"/>
          <p:cNvSpPr txBox="1">
            <a:spLocks noGrp="1"/>
          </p:cNvSpPr>
          <p:nvPr>
            <p:ph type="dt" idx="10"/>
          </p:nvPr>
        </p:nvSpPr>
        <p:spPr>
          <a:xfrm>
            <a:off x="3081338" y="4767263"/>
            <a:ext cx="268605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13"/>
          <p:cNvSpPr txBox="1">
            <a:spLocks noGrp="1"/>
          </p:cNvSpPr>
          <p:nvPr>
            <p:ph type="ftr" idx="11"/>
          </p:nvPr>
        </p:nvSpPr>
        <p:spPr>
          <a:xfrm>
            <a:off x="3195638" y="4363641"/>
            <a:ext cx="319095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3"/>
          <p:cNvSpPr txBox="1">
            <a:spLocks noGrp="1"/>
          </p:cNvSpPr>
          <p:nvPr>
            <p:ph type="sldNum" idx="12"/>
          </p:nvPr>
        </p:nvSpPr>
        <p:spPr>
          <a:xfrm>
            <a:off x="5915025" y="4767263"/>
            <a:ext cx="471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a:stretch/>
        </p:blipFill>
        <p:spPr>
          <a:xfrm>
            <a:off x="819691" y="740570"/>
            <a:ext cx="1184983" cy="8759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471488" y="273844"/>
            <a:ext cx="5915025"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2700"/>
              <a:buFont typeface="Encode Sans"/>
              <a:buNone/>
              <a:defRPr>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4"/>
          <p:cNvSpPr txBox="1">
            <a:spLocks noGrp="1"/>
          </p:cNvSpPr>
          <p:nvPr>
            <p:ph type="body" idx="1"/>
          </p:nvPr>
        </p:nvSpPr>
        <p:spPr>
          <a:xfrm>
            <a:off x="471488" y="1369219"/>
            <a:ext cx="5915025" cy="2831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8" name="Google Shape;78;p14"/>
          <p:cNvSpPr txBox="1">
            <a:spLocks noGrp="1"/>
          </p:cNvSpPr>
          <p:nvPr>
            <p:ph type="dt" idx="10"/>
          </p:nvPr>
        </p:nvSpPr>
        <p:spPr>
          <a:xfrm>
            <a:off x="3081338" y="4767263"/>
            <a:ext cx="268605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14"/>
          <p:cNvSpPr txBox="1">
            <a:spLocks noGrp="1"/>
          </p:cNvSpPr>
          <p:nvPr>
            <p:ph type="ftr" idx="11"/>
          </p:nvPr>
        </p:nvSpPr>
        <p:spPr>
          <a:xfrm>
            <a:off x="3195638" y="4363641"/>
            <a:ext cx="319095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14"/>
          <p:cNvSpPr txBox="1">
            <a:spLocks noGrp="1"/>
          </p:cNvSpPr>
          <p:nvPr>
            <p:ph type="sldNum" idx="12"/>
          </p:nvPr>
        </p:nvSpPr>
        <p:spPr>
          <a:xfrm>
            <a:off x="5915025" y="4767263"/>
            <a:ext cx="4716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4"/>
          <p:cNvSpPr/>
          <p:nvPr/>
        </p:nvSpPr>
        <p:spPr>
          <a:xfrm>
            <a:off x="-185996" y="4363641"/>
            <a:ext cx="3190950" cy="677400"/>
          </a:xfrm>
          <a:prstGeom prst="parallelogram">
            <a:avLst>
              <a:gd name="adj" fmla="val 28749"/>
            </a:avLst>
          </a:prstGeom>
          <a:solidFill>
            <a:schemeClr val="accent1"/>
          </a:solidFill>
          <a:ln w="12700" cap="flat" cmpd="sng">
            <a:solidFill>
              <a:srgbClr val="250051"/>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Calibri"/>
              <a:ea typeface="Calibri"/>
              <a:cs typeface="Calibri"/>
              <a:sym typeface="Calibri"/>
            </a:endParaRPr>
          </a:p>
        </p:txBody>
      </p:sp>
      <p:pic>
        <p:nvPicPr>
          <p:cNvPr id="82" name="Google Shape;82;p14"/>
          <p:cNvPicPr preferRelativeResize="0"/>
          <p:nvPr/>
        </p:nvPicPr>
        <p:blipFill rotWithShape="1">
          <a:blip r:embed="rId2">
            <a:alphaModFix/>
          </a:blip>
          <a:srcRect/>
          <a:stretch/>
        </p:blipFill>
        <p:spPr>
          <a:xfrm>
            <a:off x="0" y="4330303"/>
            <a:ext cx="2981456" cy="74536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chemeClr val="accent1"/>
        </a:solidFill>
        <a:effectLst/>
      </p:bgPr>
    </p:bg>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471488" y="1857495"/>
            <a:ext cx="5915025" cy="10863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300"/>
              <a:buFont typeface="Encode Sans"/>
              <a:buNone/>
              <a:defRPr sz="2475">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5"/>
          <p:cNvSpPr txBox="1">
            <a:spLocks noGrp="1"/>
          </p:cNvSpPr>
          <p:nvPr>
            <p:ph type="body" idx="1"/>
          </p:nvPr>
        </p:nvSpPr>
        <p:spPr>
          <a:xfrm>
            <a:off x="471488" y="3102934"/>
            <a:ext cx="5915025" cy="656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600"/>
              </a:spcBef>
              <a:spcAft>
                <a:spcPts val="0"/>
              </a:spcAft>
              <a:buClr>
                <a:schemeClr val="accent2"/>
              </a:buClr>
              <a:buSzPts val="1800"/>
              <a:buNone/>
              <a:defRPr sz="1350">
                <a:solidFill>
                  <a:schemeClr val="accent2"/>
                </a:solidFill>
                <a:latin typeface="Arial"/>
                <a:ea typeface="Arial"/>
                <a:cs typeface="Arial"/>
                <a:sym typeface="Arial"/>
              </a:defRPr>
            </a:lvl1pPr>
            <a:lvl2pPr marL="914400" lvl="1" indent="-228600" algn="l">
              <a:lnSpc>
                <a:spcPct val="90000"/>
              </a:lnSpc>
              <a:spcBef>
                <a:spcPts val="300"/>
              </a:spcBef>
              <a:spcAft>
                <a:spcPts val="0"/>
              </a:spcAft>
              <a:buClr>
                <a:srgbClr val="888888"/>
              </a:buClr>
              <a:buSzPts val="1500"/>
              <a:buNone/>
              <a:defRPr sz="1125">
                <a:solidFill>
                  <a:srgbClr val="888888"/>
                </a:solidFill>
              </a:defRPr>
            </a:lvl2pPr>
            <a:lvl3pPr marL="1371600" lvl="2" indent="-228600" algn="l">
              <a:lnSpc>
                <a:spcPct val="90000"/>
              </a:lnSpc>
              <a:spcBef>
                <a:spcPts val="300"/>
              </a:spcBef>
              <a:spcAft>
                <a:spcPts val="0"/>
              </a:spcAft>
              <a:buClr>
                <a:srgbClr val="888888"/>
              </a:buClr>
              <a:buSzPts val="1400"/>
              <a:buNone/>
              <a:defRPr sz="1050">
                <a:solidFill>
                  <a:srgbClr val="888888"/>
                </a:solidFill>
              </a:defRPr>
            </a:lvl3pPr>
            <a:lvl4pPr marL="1828800" lvl="3" indent="-228600" algn="l">
              <a:lnSpc>
                <a:spcPct val="90000"/>
              </a:lnSpc>
              <a:spcBef>
                <a:spcPts val="300"/>
              </a:spcBef>
              <a:spcAft>
                <a:spcPts val="0"/>
              </a:spcAft>
              <a:buClr>
                <a:srgbClr val="888888"/>
              </a:buClr>
              <a:buSzPts val="1200"/>
              <a:buNone/>
              <a:defRPr sz="900">
                <a:solidFill>
                  <a:srgbClr val="888888"/>
                </a:solidFill>
              </a:defRPr>
            </a:lvl4pPr>
            <a:lvl5pPr marL="2286000" lvl="4" indent="-228600" algn="l">
              <a:lnSpc>
                <a:spcPct val="90000"/>
              </a:lnSpc>
              <a:spcBef>
                <a:spcPts val="300"/>
              </a:spcBef>
              <a:spcAft>
                <a:spcPts val="0"/>
              </a:spcAft>
              <a:buClr>
                <a:srgbClr val="888888"/>
              </a:buClr>
              <a:buSzPts val="1200"/>
              <a:buNone/>
              <a:defRPr sz="900">
                <a:solidFill>
                  <a:srgbClr val="888888"/>
                </a:solidFill>
              </a:defRPr>
            </a:lvl5pPr>
            <a:lvl6pPr marL="2743200" lvl="5" indent="-228600" algn="l">
              <a:lnSpc>
                <a:spcPct val="90000"/>
              </a:lnSpc>
              <a:spcBef>
                <a:spcPts val="300"/>
              </a:spcBef>
              <a:spcAft>
                <a:spcPts val="0"/>
              </a:spcAft>
              <a:buClr>
                <a:srgbClr val="888888"/>
              </a:buClr>
              <a:buSzPts val="1200"/>
              <a:buNone/>
              <a:defRPr sz="900">
                <a:solidFill>
                  <a:srgbClr val="888888"/>
                </a:solidFill>
              </a:defRPr>
            </a:lvl6pPr>
            <a:lvl7pPr marL="3200400" lvl="6" indent="-228600" algn="l">
              <a:lnSpc>
                <a:spcPct val="90000"/>
              </a:lnSpc>
              <a:spcBef>
                <a:spcPts val="300"/>
              </a:spcBef>
              <a:spcAft>
                <a:spcPts val="0"/>
              </a:spcAft>
              <a:buClr>
                <a:srgbClr val="888888"/>
              </a:buClr>
              <a:buSzPts val="1200"/>
              <a:buNone/>
              <a:defRPr sz="900">
                <a:solidFill>
                  <a:srgbClr val="888888"/>
                </a:solidFill>
              </a:defRPr>
            </a:lvl7pPr>
            <a:lvl8pPr marL="3657600" lvl="7" indent="-228600" algn="l">
              <a:lnSpc>
                <a:spcPct val="90000"/>
              </a:lnSpc>
              <a:spcBef>
                <a:spcPts val="300"/>
              </a:spcBef>
              <a:spcAft>
                <a:spcPts val="0"/>
              </a:spcAft>
              <a:buClr>
                <a:srgbClr val="888888"/>
              </a:buClr>
              <a:buSzPts val="1200"/>
              <a:buNone/>
              <a:defRPr sz="900">
                <a:solidFill>
                  <a:srgbClr val="888888"/>
                </a:solidFill>
              </a:defRPr>
            </a:lvl8pPr>
            <a:lvl9pPr marL="4114800" lvl="8" indent="-228600" algn="l">
              <a:lnSpc>
                <a:spcPct val="90000"/>
              </a:lnSpc>
              <a:spcBef>
                <a:spcPts val="300"/>
              </a:spcBef>
              <a:spcAft>
                <a:spcPts val="0"/>
              </a:spcAft>
              <a:buClr>
                <a:srgbClr val="888888"/>
              </a:buClr>
              <a:buSzPts val="1200"/>
              <a:buNone/>
              <a:defRPr sz="900">
                <a:solidFill>
                  <a:srgbClr val="888888"/>
                </a:solidFill>
              </a:defRPr>
            </a:lvl9pPr>
          </a:lstStyle>
          <a:p>
            <a:endParaRPr/>
          </a:p>
        </p:txBody>
      </p:sp>
      <p:sp>
        <p:nvSpPr>
          <p:cNvPr id="86" name="Google Shape;86;p15"/>
          <p:cNvSpPr txBox="1">
            <a:spLocks noGrp="1"/>
          </p:cNvSpPr>
          <p:nvPr>
            <p:ph type="dt" idx="10"/>
          </p:nvPr>
        </p:nvSpPr>
        <p:spPr>
          <a:xfrm>
            <a:off x="471488" y="4767263"/>
            <a:ext cx="154305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9pPr>
          </a:lstStyle>
          <a:p>
            <a:endParaRPr/>
          </a:p>
        </p:txBody>
      </p:sp>
      <p:sp>
        <p:nvSpPr>
          <p:cNvPr id="87" name="Google Shape;87;p15"/>
          <p:cNvSpPr txBox="1">
            <a:spLocks noGrp="1"/>
          </p:cNvSpPr>
          <p:nvPr>
            <p:ph type="ftr" idx="11"/>
          </p:nvPr>
        </p:nvSpPr>
        <p:spPr>
          <a:xfrm>
            <a:off x="2271713" y="4767263"/>
            <a:ext cx="2314575"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825" b="0" i="0" u="none" strike="noStrike" cap="none">
                <a:solidFill>
                  <a:srgbClr val="000000"/>
                </a:solidFill>
                <a:latin typeface="Arial"/>
                <a:ea typeface="Arial"/>
                <a:cs typeface="Arial"/>
                <a:sym typeface="Arial"/>
              </a:defRPr>
            </a:lvl9pPr>
          </a:lstStyle>
          <a:p>
            <a:endParaRPr/>
          </a:p>
        </p:txBody>
      </p:sp>
      <p:sp>
        <p:nvSpPr>
          <p:cNvPr id="88" name="Google Shape;88;p15"/>
          <p:cNvSpPr txBox="1">
            <a:spLocks noGrp="1"/>
          </p:cNvSpPr>
          <p:nvPr>
            <p:ph type="sldNum" idx="12"/>
          </p:nvPr>
        </p:nvSpPr>
        <p:spPr>
          <a:xfrm>
            <a:off x="4843463" y="4767263"/>
            <a:ext cx="154305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15"/>
          <p:cNvPicPr preferRelativeResize="0"/>
          <p:nvPr/>
        </p:nvPicPr>
        <p:blipFill rotWithShape="1">
          <a:blip r:embed="rId2">
            <a:alphaModFix/>
          </a:blip>
          <a:srcRect/>
          <a:stretch/>
        </p:blipFill>
        <p:spPr>
          <a:xfrm>
            <a:off x="2714224" y="513247"/>
            <a:ext cx="1429553" cy="1058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
        <p:cNvGrpSpPr/>
        <p:nvPr/>
      </p:nvGrpSpPr>
      <p:grpSpPr>
        <a:xfrm>
          <a:off x="0" y="0"/>
          <a:ext cx="0" cy="0"/>
          <a:chOff x="0" y="0"/>
          <a:chExt cx="0" cy="0"/>
        </a:xfrm>
      </p:grpSpPr>
      <p:sp>
        <p:nvSpPr>
          <p:cNvPr id="15" name="Google Shape;15;p3"/>
          <p:cNvSpPr/>
          <p:nvPr/>
        </p:nvSpPr>
        <p:spPr>
          <a:xfrm>
            <a:off x="3429000" y="-125"/>
            <a:ext cx="3429000" cy="5143500"/>
          </a:xfrm>
          <a:prstGeom prst="rect">
            <a:avLst/>
          </a:prstGeom>
          <a:solidFill>
            <a:schemeClr val="accent2"/>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6" name="Google Shape;16;p3"/>
          <p:cNvSpPr txBox="1">
            <a:spLocks noGrp="1"/>
          </p:cNvSpPr>
          <p:nvPr>
            <p:ph type="title"/>
          </p:nvPr>
        </p:nvSpPr>
        <p:spPr>
          <a:xfrm>
            <a:off x="199125" y="1966849"/>
            <a:ext cx="30339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Font typeface="Encode Sans Black"/>
              <a:buNone/>
              <a:defRPr sz="3150">
                <a:latin typeface="Encode Sans Black"/>
                <a:ea typeface="Encode Sans Black"/>
                <a:cs typeface="Encode Sans Black"/>
                <a:sym typeface="Encode Sans Black"/>
              </a:defRPr>
            </a:lvl1pPr>
            <a:lvl2pPr lvl="1" algn="ctr">
              <a:lnSpc>
                <a:spcPct val="100000"/>
              </a:lnSpc>
              <a:spcBef>
                <a:spcPts val="0"/>
              </a:spcBef>
              <a:spcAft>
                <a:spcPts val="0"/>
              </a:spcAft>
              <a:buSzPts val="4200"/>
              <a:buNone/>
              <a:defRPr sz="3150"/>
            </a:lvl2pPr>
            <a:lvl3pPr lvl="2" algn="ctr">
              <a:lnSpc>
                <a:spcPct val="100000"/>
              </a:lnSpc>
              <a:spcBef>
                <a:spcPts val="0"/>
              </a:spcBef>
              <a:spcAft>
                <a:spcPts val="0"/>
              </a:spcAft>
              <a:buSzPts val="4200"/>
              <a:buNone/>
              <a:defRPr sz="3150"/>
            </a:lvl3pPr>
            <a:lvl4pPr lvl="3" algn="ctr">
              <a:lnSpc>
                <a:spcPct val="100000"/>
              </a:lnSpc>
              <a:spcBef>
                <a:spcPts val="0"/>
              </a:spcBef>
              <a:spcAft>
                <a:spcPts val="0"/>
              </a:spcAft>
              <a:buSzPts val="4200"/>
              <a:buNone/>
              <a:defRPr sz="3150"/>
            </a:lvl4pPr>
            <a:lvl5pPr lvl="4" algn="ctr">
              <a:lnSpc>
                <a:spcPct val="100000"/>
              </a:lnSpc>
              <a:spcBef>
                <a:spcPts val="0"/>
              </a:spcBef>
              <a:spcAft>
                <a:spcPts val="0"/>
              </a:spcAft>
              <a:buSzPts val="4200"/>
              <a:buNone/>
              <a:defRPr sz="3150"/>
            </a:lvl5pPr>
            <a:lvl6pPr lvl="5" algn="ctr">
              <a:lnSpc>
                <a:spcPct val="100000"/>
              </a:lnSpc>
              <a:spcBef>
                <a:spcPts val="0"/>
              </a:spcBef>
              <a:spcAft>
                <a:spcPts val="0"/>
              </a:spcAft>
              <a:buSzPts val="4200"/>
              <a:buNone/>
              <a:defRPr sz="3150"/>
            </a:lvl6pPr>
            <a:lvl7pPr lvl="6" algn="ctr">
              <a:lnSpc>
                <a:spcPct val="100000"/>
              </a:lnSpc>
              <a:spcBef>
                <a:spcPts val="0"/>
              </a:spcBef>
              <a:spcAft>
                <a:spcPts val="0"/>
              </a:spcAft>
              <a:buSzPts val="4200"/>
              <a:buNone/>
              <a:defRPr sz="3150"/>
            </a:lvl7pPr>
            <a:lvl8pPr lvl="7" algn="ctr">
              <a:lnSpc>
                <a:spcPct val="100000"/>
              </a:lnSpc>
              <a:spcBef>
                <a:spcPts val="0"/>
              </a:spcBef>
              <a:spcAft>
                <a:spcPts val="0"/>
              </a:spcAft>
              <a:buSzPts val="4200"/>
              <a:buNone/>
              <a:defRPr sz="3150"/>
            </a:lvl8pPr>
            <a:lvl9pPr lvl="8" algn="ctr">
              <a:lnSpc>
                <a:spcPct val="100000"/>
              </a:lnSpc>
              <a:spcBef>
                <a:spcPts val="0"/>
              </a:spcBef>
              <a:spcAft>
                <a:spcPts val="0"/>
              </a:spcAft>
              <a:buSzPts val="4200"/>
              <a:buNone/>
              <a:defRPr sz="3150"/>
            </a:lvl9pPr>
          </a:lstStyle>
          <a:p>
            <a:endParaRPr/>
          </a:p>
        </p:txBody>
      </p:sp>
      <p:sp>
        <p:nvSpPr>
          <p:cNvPr id="17" name="Google Shape;17;p3"/>
          <p:cNvSpPr txBox="1">
            <a:spLocks noGrp="1"/>
          </p:cNvSpPr>
          <p:nvPr>
            <p:ph type="subTitle" idx="1"/>
          </p:nvPr>
        </p:nvSpPr>
        <p:spPr>
          <a:xfrm>
            <a:off x="199125" y="3536749"/>
            <a:ext cx="30339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Nunito Sans Light"/>
              <a:buNone/>
              <a:defRPr sz="1575">
                <a:latin typeface="Nunito Sans Light"/>
                <a:ea typeface="Nunito Sans Light"/>
                <a:cs typeface="Nunito Sans Light"/>
                <a:sym typeface="Nunito Sans Light"/>
              </a:defRPr>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18" name="Google Shape;18;p3"/>
          <p:cNvSpPr txBox="1">
            <a:spLocks noGrp="1"/>
          </p:cNvSpPr>
          <p:nvPr>
            <p:ph type="body" idx="2"/>
          </p:nvPr>
        </p:nvSpPr>
        <p:spPr>
          <a:xfrm>
            <a:off x="3704625" y="724075"/>
            <a:ext cx="2877750" cy="3695100"/>
          </a:xfrm>
          <a:prstGeom prst="rect">
            <a:avLst/>
          </a:prstGeom>
          <a:noFill/>
          <a:ln>
            <a:noFill/>
          </a:ln>
        </p:spPr>
        <p:txBody>
          <a:bodyPr spcFirstLastPara="1" wrap="square" lIns="91425" tIns="91425" rIns="91425" bIns="91425" anchor="ctr" anchorCtr="0">
            <a:noAutofit/>
          </a:bodyPr>
          <a:lstStyle>
            <a:lvl1pPr marL="457200" lvl="0"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1pPr>
            <a:lvl2pPr marL="914400" lvl="1"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2pPr>
            <a:lvl3pPr marL="1371600" lvl="2"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3pPr>
            <a:lvl4pPr marL="1828800" lvl="3"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4pPr>
            <a:lvl5pPr marL="2286000" lvl="4"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5pPr>
            <a:lvl6pPr marL="2743200" lvl="5"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6pPr>
            <a:lvl7pPr marL="3200400" lvl="6"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7pPr>
            <a:lvl8pPr marL="3657600" lvl="7"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8pPr>
            <a:lvl9pPr marL="4114800" lvl="8" indent="-304800" algn="l">
              <a:lnSpc>
                <a:spcPct val="150000"/>
              </a:lnSpc>
              <a:spcBef>
                <a:spcPts val="0"/>
              </a:spcBef>
              <a:spcAft>
                <a:spcPts val="0"/>
              </a:spcAft>
              <a:buClr>
                <a:srgbClr val="FFFFFF"/>
              </a:buClr>
              <a:buSzPts val="1200"/>
              <a:buFont typeface="Open Sans"/>
              <a:buChar char="■"/>
              <a:defRPr>
                <a:solidFill>
                  <a:srgbClr val="FFFFFF"/>
                </a:solidFill>
                <a:latin typeface="Open Sans"/>
                <a:ea typeface="Open Sans"/>
                <a:cs typeface="Open Sans"/>
                <a:sym typeface="Open Sans"/>
              </a:defRPr>
            </a:lvl9pPr>
          </a:lstStyle>
          <a:p>
            <a:endParaRPr/>
          </a:p>
        </p:txBody>
      </p:sp>
      <p:sp>
        <p:nvSpPr>
          <p:cNvPr id="19" name="Google Shape;19;p3"/>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1pPr>
            <a:lvl2pPr marL="0" lvl="1"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2pPr>
            <a:lvl3pPr marL="0" lvl="2"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3pPr>
            <a:lvl4pPr marL="0" lvl="3"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4pPr>
            <a:lvl5pPr marL="0" lvl="4"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5pPr>
            <a:lvl6pPr marL="0" lvl="5"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6pPr>
            <a:lvl7pPr marL="0" lvl="6"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7pPr>
            <a:lvl8pPr marL="0" lvl="7"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8pPr>
            <a:lvl9pPr marL="0" lvl="8"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Font typeface="Encode Sans Black"/>
              <a:buNone/>
              <a:defRPr>
                <a:solidFill>
                  <a:schemeClr val="accent1"/>
                </a:solidFill>
                <a:latin typeface="Encode Sans Black"/>
                <a:ea typeface="Encode Sans Black"/>
                <a:cs typeface="Encode Sans Black"/>
                <a:sym typeface="Encode Sans Black"/>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233775" y="1152475"/>
            <a:ext cx="2999925" cy="3416400"/>
          </a:xfrm>
          <a:prstGeom prst="rect">
            <a:avLst/>
          </a:prstGeom>
          <a:noFill/>
          <a:ln>
            <a:noFill/>
          </a:ln>
        </p:spPr>
        <p:txBody>
          <a:bodyPr spcFirstLastPara="1" wrap="square" lIns="91425" tIns="91425" rIns="91425" bIns="91425" anchor="t" anchorCtr="0">
            <a:noAutofit/>
          </a:bodyPr>
          <a:lstStyle>
            <a:lvl1pPr marL="457200" lvl="0" indent="-304800" algn="l">
              <a:lnSpc>
                <a:spcPct val="150000"/>
              </a:lnSpc>
              <a:spcBef>
                <a:spcPts val="0"/>
              </a:spcBef>
              <a:spcAft>
                <a:spcPts val="0"/>
              </a:spcAft>
              <a:buSzPts val="1200"/>
              <a:buFont typeface="Open Sans"/>
              <a:buChar char="●"/>
              <a:defRPr>
                <a:latin typeface="Open Sans"/>
                <a:ea typeface="Open Sans"/>
                <a:cs typeface="Open Sans"/>
                <a:sym typeface="Open Sans"/>
              </a:defRPr>
            </a:lvl1pPr>
            <a:lvl2pPr marL="914400" lvl="1" indent="-304800" algn="l">
              <a:lnSpc>
                <a:spcPct val="150000"/>
              </a:lnSpc>
              <a:spcBef>
                <a:spcPts val="0"/>
              </a:spcBef>
              <a:spcAft>
                <a:spcPts val="0"/>
              </a:spcAft>
              <a:buSzPts val="1200"/>
              <a:buFont typeface="Open Sans"/>
              <a:buChar char="○"/>
              <a:defRPr>
                <a:latin typeface="Open Sans"/>
                <a:ea typeface="Open Sans"/>
                <a:cs typeface="Open Sans"/>
                <a:sym typeface="Open Sans"/>
              </a:defRPr>
            </a:lvl2pPr>
            <a:lvl3pPr marL="1371600" lvl="2" indent="-304800" algn="l">
              <a:lnSpc>
                <a:spcPct val="150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50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50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50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50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50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50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23" name="Google Shape;23;p4"/>
          <p:cNvSpPr txBox="1">
            <a:spLocks noGrp="1"/>
          </p:cNvSpPr>
          <p:nvPr>
            <p:ph type="body" idx="2"/>
          </p:nvPr>
        </p:nvSpPr>
        <p:spPr>
          <a:xfrm>
            <a:off x="3624300" y="1152475"/>
            <a:ext cx="2999925" cy="3416400"/>
          </a:xfrm>
          <a:prstGeom prst="rect">
            <a:avLst/>
          </a:prstGeom>
          <a:noFill/>
          <a:ln>
            <a:noFill/>
          </a:ln>
        </p:spPr>
        <p:txBody>
          <a:bodyPr spcFirstLastPara="1" wrap="square" lIns="91425" tIns="91425" rIns="91425" bIns="91425" anchor="t" anchorCtr="0">
            <a:noAutofit/>
          </a:bodyPr>
          <a:lstStyle>
            <a:lvl1pPr marL="457200" lvl="0" indent="-304800" algn="l">
              <a:lnSpc>
                <a:spcPct val="150000"/>
              </a:lnSpc>
              <a:spcBef>
                <a:spcPts val="0"/>
              </a:spcBef>
              <a:spcAft>
                <a:spcPts val="0"/>
              </a:spcAft>
              <a:buSzPts val="1200"/>
              <a:buFont typeface="Open Sans"/>
              <a:buChar char="●"/>
              <a:defRPr>
                <a:latin typeface="Open Sans"/>
                <a:ea typeface="Open Sans"/>
                <a:cs typeface="Open Sans"/>
                <a:sym typeface="Open Sans"/>
              </a:defRPr>
            </a:lvl1pPr>
            <a:lvl2pPr marL="914400" lvl="1" indent="-304800" algn="l">
              <a:lnSpc>
                <a:spcPct val="150000"/>
              </a:lnSpc>
              <a:spcBef>
                <a:spcPts val="0"/>
              </a:spcBef>
              <a:spcAft>
                <a:spcPts val="0"/>
              </a:spcAft>
              <a:buSzPts val="1200"/>
              <a:buFont typeface="Open Sans"/>
              <a:buChar char="○"/>
              <a:defRPr>
                <a:latin typeface="Open Sans"/>
                <a:ea typeface="Open Sans"/>
                <a:cs typeface="Open Sans"/>
                <a:sym typeface="Open Sans"/>
              </a:defRPr>
            </a:lvl2pPr>
            <a:lvl3pPr marL="1371600" lvl="2" indent="-304800" algn="l">
              <a:lnSpc>
                <a:spcPct val="150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50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50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50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50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50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50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24" name="Google Shape;24;p4"/>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1pPr>
            <a:lvl2pPr marL="0" lvl="1"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2pPr>
            <a:lvl3pPr marL="0" lvl="2"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3pPr>
            <a:lvl4pPr marL="0" lvl="3"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4pPr>
            <a:lvl5pPr marL="0" lvl="4"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5pPr>
            <a:lvl6pPr marL="0" lvl="5"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6pPr>
            <a:lvl7pPr marL="0" lvl="6"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7pPr>
            <a:lvl8pPr marL="0" lvl="7"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8pPr>
            <a:lvl9pPr marL="0" lvl="8"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p:nvPr/>
        </p:nvSpPr>
        <p:spPr>
          <a:xfrm>
            <a:off x="-454200" y="4400425"/>
            <a:ext cx="3439800" cy="640200"/>
          </a:xfrm>
          <a:prstGeom prst="parallelogram">
            <a:avLst>
              <a:gd name="adj" fmla="val 31649"/>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26" name="Google Shape;26;p4"/>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50000"/>
              </a:lnSpc>
              <a:spcBef>
                <a:spcPts val="0"/>
              </a:spcBef>
              <a:spcAft>
                <a:spcPts val="0"/>
              </a:spcAft>
              <a:buSzPts val="1200"/>
              <a:buFont typeface="Open Sans"/>
              <a:buChar char="●"/>
              <a:defRPr>
                <a:latin typeface="Open Sans"/>
                <a:ea typeface="Open Sans"/>
                <a:cs typeface="Open Sans"/>
                <a:sym typeface="Open Sans"/>
              </a:defRPr>
            </a:lvl1pPr>
            <a:lvl2pPr marL="914400" lvl="1" indent="-304800" algn="l">
              <a:lnSpc>
                <a:spcPct val="150000"/>
              </a:lnSpc>
              <a:spcBef>
                <a:spcPts val="0"/>
              </a:spcBef>
              <a:spcAft>
                <a:spcPts val="0"/>
              </a:spcAft>
              <a:buSzPts val="1200"/>
              <a:buFont typeface="Open Sans"/>
              <a:buChar char="○"/>
              <a:defRPr>
                <a:latin typeface="Open Sans"/>
                <a:ea typeface="Open Sans"/>
                <a:cs typeface="Open Sans"/>
                <a:sym typeface="Open Sans"/>
              </a:defRPr>
            </a:lvl2pPr>
            <a:lvl3pPr marL="1371600" lvl="2" indent="-304800" algn="l">
              <a:lnSpc>
                <a:spcPct val="150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50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50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50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50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50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50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0" name="Google Shape;30;p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1pPr>
            <a:lvl2pPr marL="0" lvl="1"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2pPr>
            <a:lvl3pPr marL="0" lvl="2"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3pPr>
            <a:lvl4pPr marL="0" lvl="3"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4pPr>
            <a:lvl5pPr marL="0" lvl="4"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5pPr>
            <a:lvl6pPr marL="0" lvl="5"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6pPr>
            <a:lvl7pPr marL="0" lvl="6"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7pPr>
            <a:lvl8pPr marL="0" lvl="7"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8pPr>
            <a:lvl9pPr marL="0" lvl="8"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5"/>
          <p:cNvSpPr/>
          <p:nvPr/>
        </p:nvSpPr>
        <p:spPr>
          <a:xfrm>
            <a:off x="-454200" y="4400425"/>
            <a:ext cx="3439800" cy="640200"/>
          </a:xfrm>
          <a:prstGeom prst="parallelogram">
            <a:avLst>
              <a:gd name="adj" fmla="val 31649"/>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32" name="Google Shape;32;p5"/>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Font typeface="Encode Sans Black"/>
              <a:buNone/>
              <a:defRPr>
                <a:solidFill>
                  <a:schemeClr val="accent1"/>
                </a:solidFill>
                <a:latin typeface="Encode Sans Black"/>
                <a:ea typeface="Encode Sans Black"/>
                <a:cs typeface="Encode Sans Black"/>
                <a:sym typeface="Encode Sans Black"/>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6"/>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750"/>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latin typeface="Nunito Sans Light"/>
              <a:ea typeface="Nunito Sans Light"/>
              <a:cs typeface="Nunito Sans Light"/>
              <a:sym typeface="Nunito Sans Light"/>
            </a:endParaRPr>
          </a:p>
        </p:txBody>
      </p:sp>
      <p:sp>
        <p:nvSpPr>
          <p:cNvPr id="36" name="Google Shape;36;p6"/>
          <p:cNvSpPr/>
          <p:nvPr/>
        </p:nvSpPr>
        <p:spPr>
          <a:xfrm>
            <a:off x="-454200" y="4400425"/>
            <a:ext cx="3439800" cy="640200"/>
          </a:xfrm>
          <a:prstGeom prst="parallelogram">
            <a:avLst>
              <a:gd name="adj" fmla="val 31649"/>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37" name="Google Shape;37;p6"/>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33775" y="2150850"/>
            <a:ext cx="639045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600"/>
              <a:buFont typeface="Encode Sans Black"/>
              <a:buNone/>
              <a:defRPr sz="2700">
                <a:solidFill>
                  <a:srgbClr val="FFFFFF"/>
                </a:solidFill>
                <a:latin typeface="Encode Sans Black"/>
                <a:ea typeface="Encode Sans Black"/>
                <a:cs typeface="Encode Sans Black"/>
                <a:sym typeface="Encode Sans Black"/>
              </a:defRPr>
            </a:lvl1pPr>
            <a:lvl2pPr lvl="1" algn="ctr">
              <a:lnSpc>
                <a:spcPct val="100000"/>
              </a:lnSpc>
              <a:spcBef>
                <a:spcPts val="0"/>
              </a:spcBef>
              <a:spcAft>
                <a:spcPts val="0"/>
              </a:spcAft>
              <a:buSzPts val="3600"/>
              <a:buNone/>
              <a:defRPr sz="2700"/>
            </a:lvl2pPr>
            <a:lvl3pPr lvl="2" algn="ctr">
              <a:lnSpc>
                <a:spcPct val="100000"/>
              </a:lnSpc>
              <a:spcBef>
                <a:spcPts val="0"/>
              </a:spcBef>
              <a:spcAft>
                <a:spcPts val="0"/>
              </a:spcAft>
              <a:buSzPts val="3600"/>
              <a:buNone/>
              <a:defRPr sz="2700"/>
            </a:lvl3pPr>
            <a:lvl4pPr lvl="3" algn="ctr">
              <a:lnSpc>
                <a:spcPct val="100000"/>
              </a:lnSpc>
              <a:spcBef>
                <a:spcPts val="0"/>
              </a:spcBef>
              <a:spcAft>
                <a:spcPts val="0"/>
              </a:spcAft>
              <a:buSzPts val="3600"/>
              <a:buNone/>
              <a:defRPr sz="2700"/>
            </a:lvl4pPr>
            <a:lvl5pPr lvl="4" algn="ctr">
              <a:lnSpc>
                <a:spcPct val="100000"/>
              </a:lnSpc>
              <a:spcBef>
                <a:spcPts val="0"/>
              </a:spcBef>
              <a:spcAft>
                <a:spcPts val="0"/>
              </a:spcAft>
              <a:buSzPts val="3600"/>
              <a:buNone/>
              <a:defRPr sz="2700"/>
            </a:lvl5pPr>
            <a:lvl6pPr lvl="5" algn="ctr">
              <a:lnSpc>
                <a:spcPct val="100000"/>
              </a:lnSpc>
              <a:spcBef>
                <a:spcPts val="0"/>
              </a:spcBef>
              <a:spcAft>
                <a:spcPts val="0"/>
              </a:spcAft>
              <a:buSzPts val="3600"/>
              <a:buNone/>
              <a:defRPr sz="2700"/>
            </a:lvl6pPr>
            <a:lvl7pPr lvl="6" algn="ctr">
              <a:lnSpc>
                <a:spcPct val="100000"/>
              </a:lnSpc>
              <a:spcBef>
                <a:spcPts val="0"/>
              </a:spcBef>
              <a:spcAft>
                <a:spcPts val="0"/>
              </a:spcAft>
              <a:buSzPts val="3600"/>
              <a:buNone/>
              <a:defRPr sz="2700"/>
            </a:lvl7pPr>
            <a:lvl8pPr lvl="7" algn="ctr">
              <a:lnSpc>
                <a:spcPct val="100000"/>
              </a:lnSpc>
              <a:spcBef>
                <a:spcPts val="0"/>
              </a:spcBef>
              <a:spcAft>
                <a:spcPts val="0"/>
              </a:spcAft>
              <a:buSzPts val="3600"/>
              <a:buNone/>
              <a:defRPr sz="2700"/>
            </a:lvl8pPr>
            <a:lvl9pPr lvl="8" algn="ctr">
              <a:lnSpc>
                <a:spcPct val="100000"/>
              </a:lnSpc>
              <a:spcBef>
                <a:spcPts val="0"/>
              </a:spcBef>
              <a:spcAft>
                <a:spcPts val="0"/>
              </a:spcAft>
              <a:buSzPts val="3600"/>
              <a:buNone/>
              <a:defRPr sz="2700"/>
            </a:lvl9pPr>
          </a:lstStyle>
          <a:p>
            <a:endParaRPr/>
          </a:p>
        </p:txBody>
      </p:sp>
      <p:sp>
        <p:nvSpPr>
          <p:cNvPr id="40" name="Google Shape;40;p7"/>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1pPr>
            <a:lvl2pPr marL="0" lvl="1"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2pPr>
            <a:lvl3pPr marL="0" lvl="2"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3pPr>
            <a:lvl4pPr marL="0" lvl="3"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4pPr>
            <a:lvl5pPr marL="0" lvl="4"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5pPr>
            <a:lvl6pPr marL="0" lvl="5"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6pPr>
            <a:lvl7pPr marL="0" lvl="6"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7pPr>
            <a:lvl8pPr marL="0" lvl="7"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8pPr>
            <a:lvl9pPr marL="0" lvl="8"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7"/>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212700" y="434475"/>
            <a:ext cx="2106000" cy="75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400"/>
              <a:buFont typeface="Encode Sans Black"/>
              <a:buNone/>
              <a:defRPr sz="1800">
                <a:solidFill>
                  <a:schemeClr val="accent1"/>
                </a:solidFill>
                <a:latin typeface="Encode Sans Black"/>
                <a:ea typeface="Encode Sans Black"/>
                <a:cs typeface="Encode Sans Black"/>
                <a:sym typeface="Encode Sans Black"/>
              </a:defRPr>
            </a:lvl1pPr>
            <a:lvl2pPr lvl="1" algn="l">
              <a:lnSpc>
                <a:spcPct val="100000"/>
              </a:lnSpc>
              <a:spcBef>
                <a:spcPts val="0"/>
              </a:spcBef>
              <a:spcAft>
                <a:spcPts val="0"/>
              </a:spcAft>
              <a:buSzPts val="2400"/>
              <a:buNone/>
              <a:defRPr sz="1800"/>
            </a:lvl2pPr>
            <a:lvl3pPr lvl="2" algn="l">
              <a:lnSpc>
                <a:spcPct val="100000"/>
              </a:lnSpc>
              <a:spcBef>
                <a:spcPts val="0"/>
              </a:spcBef>
              <a:spcAft>
                <a:spcPts val="0"/>
              </a:spcAft>
              <a:buSzPts val="2400"/>
              <a:buNone/>
              <a:defRPr sz="1800"/>
            </a:lvl3pPr>
            <a:lvl4pPr lvl="3" algn="l">
              <a:lnSpc>
                <a:spcPct val="100000"/>
              </a:lnSpc>
              <a:spcBef>
                <a:spcPts val="0"/>
              </a:spcBef>
              <a:spcAft>
                <a:spcPts val="0"/>
              </a:spcAft>
              <a:buSzPts val="2400"/>
              <a:buNone/>
              <a:defRPr sz="1800"/>
            </a:lvl4pPr>
            <a:lvl5pPr lvl="4" algn="l">
              <a:lnSpc>
                <a:spcPct val="100000"/>
              </a:lnSpc>
              <a:spcBef>
                <a:spcPts val="0"/>
              </a:spcBef>
              <a:spcAft>
                <a:spcPts val="0"/>
              </a:spcAft>
              <a:buSzPts val="2400"/>
              <a:buNone/>
              <a:defRPr sz="1800"/>
            </a:lvl5pPr>
            <a:lvl6pPr lvl="5" algn="l">
              <a:lnSpc>
                <a:spcPct val="100000"/>
              </a:lnSpc>
              <a:spcBef>
                <a:spcPts val="0"/>
              </a:spcBef>
              <a:spcAft>
                <a:spcPts val="0"/>
              </a:spcAft>
              <a:buSzPts val="2400"/>
              <a:buNone/>
              <a:defRPr sz="1800"/>
            </a:lvl6pPr>
            <a:lvl7pPr lvl="6" algn="l">
              <a:lnSpc>
                <a:spcPct val="100000"/>
              </a:lnSpc>
              <a:spcBef>
                <a:spcPts val="0"/>
              </a:spcBef>
              <a:spcAft>
                <a:spcPts val="0"/>
              </a:spcAft>
              <a:buSzPts val="2400"/>
              <a:buNone/>
              <a:defRPr sz="1800"/>
            </a:lvl7pPr>
            <a:lvl8pPr lvl="7" algn="l">
              <a:lnSpc>
                <a:spcPct val="100000"/>
              </a:lnSpc>
              <a:spcBef>
                <a:spcPts val="0"/>
              </a:spcBef>
              <a:spcAft>
                <a:spcPts val="0"/>
              </a:spcAft>
              <a:buSzPts val="2400"/>
              <a:buNone/>
              <a:defRPr sz="1800"/>
            </a:lvl8pPr>
            <a:lvl9pPr lvl="8" algn="l">
              <a:lnSpc>
                <a:spcPct val="100000"/>
              </a:lnSpc>
              <a:spcBef>
                <a:spcPts val="0"/>
              </a:spcBef>
              <a:spcAft>
                <a:spcPts val="0"/>
              </a:spcAft>
              <a:buSzPts val="2400"/>
              <a:buNone/>
              <a:defRPr sz="1800"/>
            </a:lvl9pPr>
          </a:lstStyle>
          <a:p>
            <a:endParaRPr/>
          </a:p>
        </p:txBody>
      </p:sp>
      <p:sp>
        <p:nvSpPr>
          <p:cNvPr id="44" name="Google Shape;44;p8"/>
          <p:cNvSpPr txBox="1">
            <a:spLocks noGrp="1"/>
          </p:cNvSpPr>
          <p:nvPr>
            <p:ph type="body" idx="1"/>
          </p:nvPr>
        </p:nvSpPr>
        <p:spPr>
          <a:xfrm>
            <a:off x="233775" y="1389600"/>
            <a:ext cx="275175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50000"/>
              </a:lnSpc>
              <a:spcBef>
                <a:spcPts val="0"/>
              </a:spcBef>
              <a:spcAft>
                <a:spcPts val="0"/>
              </a:spcAft>
              <a:buSzPts val="1200"/>
              <a:buFont typeface="Open Sans"/>
              <a:buChar char="●"/>
              <a:defRPr>
                <a:latin typeface="Open Sans"/>
                <a:ea typeface="Open Sans"/>
                <a:cs typeface="Open Sans"/>
                <a:sym typeface="Open Sans"/>
              </a:defRPr>
            </a:lvl1pPr>
            <a:lvl2pPr marL="914400" lvl="1" indent="-304800" algn="l">
              <a:lnSpc>
                <a:spcPct val="150000"/>
              </a:lnSpc>
              <a:spcBef>
                <a:spcPts val="0"/>
              </a:spcBef>
              <a:spcAft>
                <a:spcPts val="0"/>
              </a:spcAft>
              <a:buSzPts val="1200"/>
              <a:buFont typeface="Open Sans"/>
              <a:buChar char="○"/>
              <a:defRPr>
                <a:latin typeface="Open Sans"/>
                <a:ea typeface="Open Sans"/>
                <a:cs typeface="Open Sans"/>
                <a:sym typeface="Open Sans"/>
              </a:defRPr>
            </a:lvl2pPr>
            <a:lvl3pPr marL="1371600" lvl="2" indent="-304800" algn="l">
              <a:lnSpc>
                <a:spcPct val="150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50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50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50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50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50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50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45" name="Google Shape;45;p8"/>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1pPr>
            <a:lvl2pPr marL="0" lvl="1"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2pPr>
            <a:lvl3pPr marL="0" lvl="2"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3pPr>
            <a:lvl4pPr marL="0" lvl="3"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4pPr>
            <a:lvl5pPr marL="0" lvl="4"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5pPr>
            <a:lvl6pPr marL="0" lvl="5"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6pPr>
            <a:lvl7pPr marL="0" lvl="6"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7pPr>
            <a:lvl8pPr marL="0" lvl="7"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8pPr>
            <a:lvl9pPr marL="0" lvl="8"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p:nvPr/>
        </p:nvSpPr>
        <p:spPr>
          <a:xfrm>
            <a:off x="-454200" y="4400425"/>
            <a:ext cx="3439800" cy="640200"/>
          </a:xfrm>
          <a:prstGeom prst="parallelogram">
            <a:avLst>
              <a:gd name="adj" fmla="val 31649"/>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47" name="Google Shape;47;p8"/>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67688" y="450150"/>
            <a:ext cx="4775850" cy="4090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4800"/>
              <a:buFont typeface="Open Sans ExtraBold"/>
              <a:buNone/>
              <a:defRPr sz="3600" b="1">
                <a:solidFill>
                  <a:srgbClr val="FFFFFF"/>
                </a:solidFill>
                <a:latin typeface="Open Sans ExtraBold"/>
                <a:ea typeface="Open Sans ExtraBold"/>
                <a:cs typeface="Open Sans ExtraBold"/>
                <a:sym typeface="Open Sans ExtraBold"/>
              </a:defRPr>
            </a:lvl1pPr>
            <a:lvl2pPr lvl="1" algn="l">
              <a:lnSpc>
                <a:spcPct val="100000"/>
              </a:lnSpc>
              <a:spcBef>
                <a:spcPts val="0"/>
              </a:spcBef>
              <a:spcAft>
                <a:spcPts val="0"/>
              </a:spcAft>
              <a:buSzPts val="4800"/>
              <a:buNone/>
              <a:defRPr sz="3600"/>
            </a:lvl2pPr>
            <a:lvl3pPr lvl="2" algn="l">
              <a:lnSpc>
                <a:spcPct val="100000"/>
              </a:lnSpc>
              <a:spcBef>
                <a:spcPts val="0"/>
              </a:spcBef>
              <a:spcAft>
                <a:spcPts val="0"/>
              </a:spcAft>
              <a:buSzPts val="4800"/>
              <a:buNone/>
              <a:defRPr sz="3600"/>
            </a:lvl3pPr>
            <a:lvl4pPr lvl="3" algn="l">
              <a:lnSpc>
                <a:spcPct val="100000"/>
              </a:lnSpc>
              <a:spcBef>
                <a:spcPts val="0"/>
              </a:spcBef>
              <a:spcAft>
                <a:spcPts val="0"/>
              </a:spcAft>
              <a:buSzPts val="4800"/>
              <a:buNone/>
              <a:defRPr sz="3600"/>
            </a:lvl4pPr>
            <a:lvl5pPr lvl="4" algn="l">
              <a:lnSpc>
                <a:spcPct val="100000"/>
              </a:lnSpc>
              <a:spcBef>
                <a:spcPts val="0"/>
              </a:spcBef>
              <a:spcAft>
                <a:spcPts val="0"/>
              </a:spcAft>
              <a:buSzPts val="4800"/>
              <a:buNone/>
              <a:defRPr sz="3600"/>
            </a:lvl5pPr>
            <a:lvl6pPr lvl="5" algn="l">
              <a:lnSpc>
                <a:spcPct val="100000"/>
              </a:lnSpc>
              <a:spcBef>
                <a:spcPts val="0"/>
              </a:spcBef>
              <a:spcAft>
                <a:spcPts val="0"/>
              </a:spcAft>
              <a:buSzPts val="4800"/>
              <a:buNone/>
              <a:defRPr sz="3600"/>
            </a:lvl6pPr>
            <a:lvl7pPr lvl="6" algn="l">
              <a:lnSpc>
                <a:spcPct val="100000"/>
              </a:lnSpc>
              <a:spcBef>
                <a:spcPts val="0"/>
              </a:spcBef>
              <a:spcAft>
                <a:spcPts val="0"/>
              </a:spcAft>
              <a:buSzPts val="4800"/>
              <a:buNone/>
              <a:defRPr sz="3600"/>
            </a:lvl7pPr>
            <a:lvl8pPr lvl="7" algn="l">
              <a:lnSpc>
                <a:spcPct val="100000"/>
              </a:lnSpc>
              <a:spcBef>
                <a:spcPts val="0"/>
              </a:spcBef>
              <a:spcAft>
                <a:spcPts val="0"/>
              </a:spcAft>
              <a:buSzPts val="4800"/>
              <a:buNone/>
              <a:defRPr sz="3600"/>
            </a:lvl8pPr>
            <a:lvl9pPr lvl="8" algn="l">
              <a:lnSpc>
                <a:spcPct val="100000"/>
              </a:lnSpc>
              <a:spcBef>
                <a:spcPts val="0"/>
              </a:spcBef>
              <a:spcAft>
                <a:spcPts val="0"/>
              </a:spcAft>
              <a:buSzPts val="4800"/>
              <a:buNone/>
              <a:defRPr sz="3600"/>
            </a:lvl9pPr>
          </a:lstStyle>
          <a:p>
            <a:endParaRPr/>
          </a:p>
        </p:txBody>
      </p:sp>
      <p:sp>
        <p:nvSpPr>
          <p:cNvPr id="50" name="Google Shape;50;p9"/>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1pPr>
            <a:lvl2pPr marL="0" lvl="1"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2pPr>
            <a:lvl3pPr marL="0" lvl="2"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3pPr>
            <a:lvl4pPr marL="0" lvl="3"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4pPr>
            <a:lvl5pPr marL="0" lvl="4"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5pPr>
            <a:lvl6pPr marL="0" lvl="5"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6pPr>
            <a:lvl7pPr marL="0" lvl="6"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7pPr>
            <a:lvl8pPr marL="0" lvl="7"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8pPr>
            <a:lvl9pPr marL="0" lvl="8" indent="0" algn="r">
              <a:lnSpc>
                <a:spcPct val="100000"/>
              </a:lnSpc>
              <a:spcBef>
                <a:spcPts val="0"/>
              </a:spcBef>
              <a:spcAft>
                <a:spcPts val="0"/>
              </a:spcAft>
              <a:buSzPts val="750"/>
              <a:buNone/>
              <a:defRPr sz="750" b="0" i="0" u="none" strike="noStrike" cap="none">
                <a:solidFill>
                  <a:srgbClr val="FFFFFF"/>
                </a:solidFill>
                <a:latin typeface="Nunito Sans Light"/>
                <a:ea typeface="Nunito Sans Light"/>
                <a:cs typeface="Nunito Sans Light"/>
                <a:sym typeface="Nunito Sans Light"/>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9"/>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92850" y="3749950"/>
            <a:ext cx="44991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200"/>
              <a:buFont typeface="Nunito Sans Light"/>
              <a:buNone/>
              <a:defRPr>
                <a:latin typeface="Nunito Sans Light"/>
                <a:ea typeface="Nunito Sans Light"/>
                <a:cs typeface="Nunito Sans Light"/>
                <a:sym typeface="Nunito Sans Light"/>
              </a:defRPr>
            </a:lvl1pPr>
          </a:lstStyle>
          <a:p>
            <a:endParaRPr/>
          </a:p>
        </p:txBody>
      </p:sp>
      <p:sp>
        <p:nvSpPr>
          <p:cNvPr id="54" name="Google Shape;54;p10"/>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1pPr>
            <a:lvl2pPr marL="0" lvl="1"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2pPr>
            <a:lvl3pPr marL="0" lvl="2"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3pPr>
            <a:lvl4pPr marL="0" lvl="3"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4pPr>
            <a:lvl5pPr marL="0" lvl="4"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5pPr>
            <a:lvl6pPr marL="0" lvl="5"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6pPr>
            <a:lvl7pPr marL="0" lvl="6"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7pPr>
            <a:lvl8pPr marL="0" lvl="7"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8pPr>
            <a:lvl9pPr marL="0" lvl="8" indent="0" algn="r">
              <a:lnSpc>
                <a:spcPct val="100000"/>
              </a:lnSpc>
              <a:spcBef>
                <a:spcPts val="0"/>
              </a:spcBef>
              <a:spcAft>
                <a:spcPts val="0"/>
              </a:spcAft>
              <a:buSzPts val="750"/>
              <a:buNone/>
              <a:defRPr sz="750" b="0" i="0" u="none" strike="noStrike" cap="none">
                <a:solidFill>
                  <a:schemeClr val="dk2"/>
                </a:solidFill>
                <a:latin typeface="Nunito Sans Light"/>
                <a:ea typeface="Nunito Sans Light"/>
                <a:cs typeface="Nunito Sans Light"/>
                <a:sym typeface="Nunito Sans Light"/>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0"/>
          <p:cNvSpPr/>
          <p:nvPr/>
        </p:nvSpPr>
        <p:spPr>
          <a:xfrm>
            <a:off x="-454200" y="4400425"/>
            <a:ext cx="3439800" cy="640200"/>
          </a:xfrm>
          <a:prstGeom prst="parallelogram">
            <a:avLst>
              <a:gd name="adj" fmla="val 31649"/>
            </a:avLst>
          </a:prstGeom>
          <a:solidFill>
            <a:schemeClr val="accent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56" name="Google Shape;56;p10"/>
          <p:cNvPicPr preferRelativeResize="0"/>
          <p:nvPr/>
        </p:nvPicPr>
        <p:blipFill rotWithShape="1">
          <a:blip r:embed="rId2">
            <a:alphaModFix/>
          </a:blip>
          <a:srcRect/>
          <a:stretch/>
        </p:blipFill>
        <p:spPr>
          <a:xfrm>
            <a:off x="212700" y="4585650"/>
            <a:ext cx="2554904" cy="269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Encode Sans Black"/>
              <a:buNone/>
              <a:defRPr sz="2800" b="0" i="0" u="none" strike="noStrike" cap="none">
                <a:solidFill>
                  <a:schemeClr val="accent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1pPr>
            <a:lvl2pPr marL="914400" marR="0" lvl="1"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50000"/>
              </a:lnSpc>
              <a:spcBef>
                <a:spcPts val="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uwminors@uw.ed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mailto:mail+1zg8.s79jk@ideal-logic.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ctrTitle"/>
          </p:nvPr>
        </p:nvSpPr>
        <p:spPr>
          <a:xfrm>
            <a:off x="113269" y="1711744"/>
            <a:ext cx="6622650" cy="2195775"/>
          </a:xfrm>
          <a:prstGeom prst="rect">
            <a:avLst/>
          </a:prstGeom>
          <a:noFill/>
          <a:ln>
            <a:noFill/>
          </a:ln>
        </p:spPr>
        <p:txBody>
          <a:bodyPr spcFirstLastPara="1" wrap="square" lIns="51425" tIns="25700" rIns="51425" bIns="25700" anchor="b" anchorCtr="0">
            <a:noAutofit/>
          </a:bodyPr>
          <a:lstStyle/>
          <a:p>
            <a:pPr marL="0" lvl="0" indent="0" algn="ctr" rtl="0">
              <a:lnSpc>
                <a:spcPct val="90000"/>
              </a:lnSpc>
              <a:spcBef>
                <a:spcPts val="0"/>
              </a:spcBef>
              <a:spcAft>
                <a:spcPts val="0"/>
              </a:spcAft>
              <a:buSzPts val="3300"/>
              <a:buNone/>
            </a:pPr>
            <a:r>
              <a:rPr lang="en" sz="2250">
                <a:latin typeface="Nunito Light"/>
                <a:ea typeface="Nunito Light"/>
                <a:cs typeface="Nunito Light"/>
                <a:sym typeface="Nunito Light"/>
              </a:rPr>
              <a:t>UPDATE ON </a:t>
            </a:r>
            <a:endParaRPr sz="2250">
              <a:latin typeface="Nunito Light"/>
              <a:ea typeface="Nunito Light"/>
              <a:cs typeface="Nunito Light"/>
              <a:sym typeface="Nunito Light"/>
            </a:endParaRPr>
          </a:p>
          <a:p>
            <a:pPr marL="0" lvl="0" indent="0" algn="ctr" rtl="0">
              <a:lnSpc>
                <a:spcPct val="90000"/>
              </a:lnSpc>
              <a:spcBef>
                <a:spcPts val="0"/>
              </a:spcBef>
              <a:spcAft>
                <a:spcPts val="0"/>
              </a:spcAft>
              <a:buSzPts val="3300"/>
              <a:buNone/>
            </a:pPr>
            <a:r>
              <a:rPr lang="en" sz="2700"/>
              <a:t>ADMINISTRATIVE </a:t>
            </a:r>
            <a:endParaRPr sz="2700"/>
          </a:p>
          <a:p>
            <a:pPr marL="0" lvl="0" indent="0" algn="ctr" rtl="0">
              <a:lnSpc>
                <a:spcPct val="90000"/>
              </a:lnSpc>
              <a:spcBef>
                <a:spcPts val="0"/>
              </a:spcBef>
              <a:spcAft>
                <a:spcPts val="0"/>
              </a:spcAft>
              <a:buSzPts val="3300"/>
              <a:buNone/>
            </a:pPr>
            <a:r>
              <a:rPr lang="en" sz="2700"/>
              <a:t>POLICY STATEMENT 10.13 </a:t>
            </a:r>
            <a:endParaRPr sz="2700"/>
          </a:p>
          <a:p>
            <a:pPr marL="0" lvl="0" indent="0" algn="ctr" rtl="0">
              <a:lnSpc>
                <a:spcPct val="90000"/>
              </a:lnSpc>
              <a:spcBef>
                <a:spcPts val="0"/>
              </a:spcBef>
              <a:spcAft>
                <a:spcPts val="0"/>
              </a:spcAft>
              <a:buSzPts val="3300"/>
              <a:buNone/>
            </a:pPr>
            <a:r>
              <a:rPr lang="en" sz="1425" i="1">
                <a:solidFill>
                  <a:schemeClr val="accent3"/>
                </a:solidFill>
                <a:latin typeface="Nunito ExtraLight"/>
                <a:ea typeface="Nunito ExtraLight"/>
                <a:cs typeface="Nunito ExtraLight"/>
                <a:sym typeface="Nunito ExtraLight"/>
              </a:rPr>
              <a:t>REQUIREMENTS FOR UNIVERSITY </a:t>
            </a:r>
            <a:endParaRPr sz="1425" i="1">
              <a:solidFill>
                <a:schemeClr val="accent3"/>
              </a:solidFill>
              <a:latin typeface="Nunito ExtraLight"/>
              <a:ea typeface="Nunito ExtraLight"/>
              <a:cs typeface="Nunito ExtraLight"/>
              <a:sym typeface="Nunito ExtraLight"/>
            </a:endParaRPr>
          </a:p>
          <a:p>
            <a:pPr marL="0" lvl="0" indent="0" algn="ctr" rtl="0">
              <a:lnSpc>
                <a:spcPct val="90000"/>
              </a:lnSpc>
              <a:spcBef>
                <a:spcPts val="0"/>
              </a:spcBef>
              <a:spcAft>
                <a:spcPts val="0"/>
              </a:spcAft>
              <a:buSzPts val="3300"/>
              <a:buNone/>
            </a:pPr>
            <a:r>
              <a:rPr lang="en" sz="1425" i="1">
                <a:solidFill>
                  <a:schemeClr val="accent3"/>
                </a:solidFill>
                <a:latin typeface="Nunito ExtraLight"/>
                <a:ea typeface="Nunito ExtraLight"/>
                <a:cs typeface="Nunito ExtraLight"/>
                <a:sym typeface="Nunito ExtraLight"/>
              </a:rPr>
              <a:t>&amp; THIRD PARTY LED YOUTH PROGRAMS</a:t>
            </a:r>
            <a:br>
              <a:rPr lang="en" sz="1425" i="1">
                <a:solidFill>
                  <a:schemeClr val="accent3"/>
                </a:solidFill>
                <a:latin typeface="Nunito ExtraLight"/>
                <a:ea typeface="Nunito ExtraLight"/>
                <a:cs typeface="Nunito ExtraLight"/>
                <a:sym typeface="Nunito ExtraLight"/>
              </a:rPr>
            </a:br>
            <a:r>
              <a:rPr lang="en" sz="1425" i="1">
                <a:solidFill>
                  <a:schemeClr val="accent3"/>
                </a:solidFill>
                <a:latin typeface="Nunito ExtraLight"/>
                <a:ea typeface="Nunito ExtraLight"/>
                <a:cs typeface="Nunito ExtraLight"/>
                <a:sym typeface="Nunito ExtraLight"/>
              </a:rPr>
              <a:t>AND RESEARCH</a:t>
            </a:r>
            <a:endParaRPr sz="1425" i="1">
              <a:solidFill>
                <a:schemeClr val="accent3"/>
              </a:solidFill>
              <a:latin typeface="Nunito ExtraLight"/>
              <a:ea typeface="Nunito ExtraLight"/>
              <a:cs typeface="Nunito ExtraLight"/>
              <a:sym typeface="Nunito ExtraLight"/>
            </a:endParaRPr>
          </a:p>
          <a:p>
            <a:pPr marL="0" lvl="0" indent="0" algn="ctr" rtl="0">
              <a:lnSpc>
                <a:spcPct val="90000"/>
              </a:lnSpc>
              <a:spcBef>
                <a:spcPts val="0"/>
              </a:spcBef>
              <a:spcAft>
                <a:spcPts val="0"/>
              </a:spcAft>
              <a:buSzPts val="3300"/>
              <a:buNone/>
            </a:pPr>
            <a:endParaRPr sz="1425" i="1">
              <a:solidFill>
                <a:schemeClr val="accent3"/>
              </a:solidFill>
              <a:latin typeface="Nunito ExtraLight"/>
              <a:ea typeface="Nunito ExtraLight"/>
              <a:cs typeface="Nunito ExtraLight"/>
              <a:sym typeface="Nunito ExtraLight"/>
            </a:endParaRPr>
          </a:p>
          <a:p>
            <a:pPr marL="0" lvl="0" indent="0" algn="ctr" rtl="0">
              <a:lnSpc>
                <a:spcPct val="90000"/>
              </a:lnSpc>
              <a:spcBef>
                <a:spcPts val="0"/>
              </a:spcBef>
              <a:spcAft>
                <a:spcPts val="0"/>
              </a:spcAft>
              <a:buSzPts val="3300"/>
              <a:buNone/>
            </a:pPr>
            <a:r>
              <a:rPr lang="en" sz="1425">
                <a:solidFill>
                  <a:schemeClr val="accent3"/>
                </a:solidFill>
                <a:latin typeface="Nunito ExtraLight"/>
                <a:ea typeface="Nunito ExtraLight"/>
                <a:cs typeface="Nunito ExtraLight"/>
                <a:sym typeface="Nunito ExtraLight"/>
              </a:rPr>
              <a:t>January 13, 2022</a:t>
            </a:r>
            <a:endParaRPr sz="1425">
              <a:solidFill>
                <a:schemeClr val="accent3"/>
              </a:solidFill>
              <a:latin typeface="Nunito ExtraLight"/>
              <a:ea typeface="Nunito ExtraLight"/>
              <a:cs typeface="Nunito ExtraLight"/>
              <a:sym typeface="Nunito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233775" y="2256075"/>
            <a:ext cx="6390450" cy="631350"/>
          </a:xfrm>
          <a:prstGeom prst="rect">
            <a:avLst/>
          </a:prstGeom>
          <a:noFill/>
          <a:ln>
            <a:noFill/>
          </a:ln>
        </p:spPr>
        <p:txBody>
          <a:bodyPr spcFirstLastPara="1" wrap="square" lIns="51425" tIns="25700" rIns="51425" bIns="25700" anchor="t" anchorCtr="0">
            <a:noAutofit/>
          </a:bodyPr>
          <a:lstStyle/>
          <a:p>
            <a:pPr marL="0" lvl="0" indent="0" algn="ctr" rtl="0">
              <a:lnSpc>
                <a:spcPct val="90000"/>
              </a:lnSpc>
              <a:spcBef>
                <a:spcPts val="0"/>
              </a:spcBef>
              <a:spcAft>
                <a:spcPts val="0"/>
              </a:spcAft>
              <a:buClr>
                <a:schemeClr val="lt1"/>
              </a:buClr>
              <a:buSzPts val="3300"/>
              <a:buNone/>
            </a:pPr>
            <a:r>
              <a:rPr lang="en"/>
              <a:t>Contact information</a:t>
            </a:r>
            <a:endParaRPr/>
          </a:p>
        </p:txBody>
      </p:sp>
      <p:sp>
        <p:nvSpPr>
          <p:cNvPr id="156" name="Google Shape;156;p25"/>
          <p:cNvSpPr txBox="1">
            <a:spLocks noGrp="1"/>
          </p:cNvSpPr>
          <p:nvPr>
            <p:ph type="body" idx="4294967295"/>
          </p:nvPr>
        </p:nvSpPr>
        <p:spPr>
          <a:xfrm>
            <a:off x="471488" y="2970138"/>
            <a:ext cx="5915025" cy="492525"/>
          </a:xfrm>
          <a:prstGeom prst="rect">
            <a:avLst/>
          </a:prstGeom>
          <a:noFill/>
          <a:ln>
            <a:noFill/>
          </a:ln>
        </p:spPr>
        <p:txBody>
          <a:bodyPr spcFirstLastPara="1" wrap="square" lIns="51425" tIns="25700" rIns="51425" bIns="25700" anchor="t" anchorCtr="0">
            <a:noAutofit/>
          </a:bodyPr>
          <a:lstStyle/>
          <a:p>
            <a:pPr marL="1285875" lvl="0" indent="-123825" algn="l" rtl="0">
              <a:lnSpc>
                <a:spcPct val="90000"/>
              </a:lnSpc>
              <a:spcBef>
                <a:spcPts val="600"/>
              </a:spcBef>
              <a:spcAft>
                <a:spcPts val="0"/>
              </a:spcAft>
              <a:buClr>
                <a:schemeClr val="accent2"/>
              </a:buClr>
              <a:buSzPts val="1800"/>
              <a:buNone/>
            </a:pPr>
            <a:r>
              <a:rPr lang="en" sz="1575">
                <a:solidFill>
                  <a:schemeClr val="lt1"/>
                </a:solidFill>
              </a:rPr>
              <a:t>Caroline Shelton 	cshelton@uw.edu</a:t>
            </a:r>
            <a:endParaRPr sz="1575">
              <a:solidFill>
                <a:schemeClr val="lt1"/>
              </a:solidFill>
            </a:endParaRPr>
          </a:p>
          <a:p>
            <a:pPr marL="1285875" lvl="0" indent="-123825" algn="l" rtl="0">
              <a:lnSpc>
                <a:spcPct val="90000"/>
              </a:lnSpc>
              <a:spcBef>
                <a:spcPts val="600"/>
              </a:spcBef>
              <a:spcAft>
                <a:spcPts val="0"/>
              </a:spcAft>
              <a:buClr>
                <a:schemeClr val="accent2"/>
              </a:buClr>
              <a:buSzPts val="1800"/>
              <a:buNone/>
            </a:pPr>
            <a:r>
              <a:rPr lang="en" sz="1575">
                <a:solidFill>
                  <a:schemeClr val="lt1"/>
                </a:solidFill>
              </a:rPr>
              <a:t>Laura Harrington  	laurah13@uw.edu </a:t>
            </a:r>
            <a:endParaRPr sz="1575">
              <a:solidFill>
                <a:schemeClr val="lt1"/>
              </a:solidFill>
            </a:endParaRPr>
          </a:p>
          <a:p>
            <a:pPr marL="1285875" lvl="0" indent="-123825" algn="l" rtl="0">
              <a:lnSpc>
                <a:spcPct val="90000"/>
              </a:lnSpc>
              <a:spcBef>
                <a:spcPts val="600"/>
              </a:spcBef>
              <a:spcAft>
                <a:spcPts val="0"/>
              </a:spcAft>
              <a:buClr>
                <a:schemeClr val="accent2"/>
              </a:buClr>
              <a:buSzPts val="1800"/>
              <a:buNone/>
            </a:pPr>
            <a:r>
              <a:rPr lang="en" sz="1575">
                <a:solidFill>
                  <a:schemeClr val="lt1"/>
                </a:solidFill>
              </a:rPr>
              <a:t>General inbox 	   	uwminors@uw.edu</a:t>
            </a:r>
            <a:endParaRPr sz="1575">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199125" y="2118074"/>
            <a:ext cx="3033900" cy="1111725"/>
          </a:xfrm>
          <a:prstGeom prst="rect">
            <a:avLst/>
          </a:prstGeom>
          <a:noFill/>
          <a:ln>
            <a:noFill/>
          </a:ln>
        </p:spPr>
        <p:txBody>
          <a:bodyPr spcFirstLastPara="1" wrap="square" lIns="51425" tIns="25700" rIns="51425" bIns="25700" anchor="b" anchorCtr="0">
            <a:noAutofit/>
          </a:bodyPr>
          <a:lstStyle/>
          <a:p>
            <a:pPr marL="0" lvl="0" indent="0" algn="l" rtl="0">
              <a:lnSpc>
                <a:spcPct val="90000"/>
              </a:lnSpc>
              <a:spcBef>
                <a:spcPts val="0"/>
              </a:spcBef>
              <a:spcAft>
                <a:spcPts val="0"/>
              </a:spcAft>
              <a:buSzPts val="2700"/>
              <a:buNone/>
            </a:pPr>
            <a:r>
              <a:rPr lang="en"/>
              <a:t>Office Operations</a:t>
            </a:r>
            <a:endParaRPr/>
          </a:p>
        </p:txBody>
      </p:sp>
      <p:sp>
        <p:nvSpPr>
          <p:cNvPr id="100" name="Google Shape;100;p17"/>
          <p:cNvSpPr txBox="1">
            <a:spLocks noGrp="1"/>
          </p:cNvSpPr>
          <p:nvPr>
            <p:ph type="body" idx="2"/>
          </p:nvPr>
        </p:nvSpPr>
        <p:spPr>
          <a:xfrm>
            <a:off x="3704625" y="1014544"/>
            <a:ext cx="2877750" cy="2771325"/>
          </a:xfrm>
          <a:prstGeom prst="rect">
            <a:avLst/>
          </a:prstGeom>
          <a:noFill/>
          <a:ln>
            <a:noFill/>
          </a:ln>
        </p:spPr>
        <p:txBody>
          <a:bodyPr spcFirstLastPara="1" wrap="square" lIns="51425" tIns="25700" rIns="51425" bIns="25700" anchor="t" anchorCtr="0">
            <a:noAutofit/>
          </a:bodyPr>
          <a:lstStyle/>
          <a:p>
            <a:pPr marL="0" lvl="0" indent="0" algn="l" rtl="0">
              <a:lnSpc>
                <a:spcPct val="90000"/>
              </a:lnSpc>
              <a:spcBef>
                <a:spcPts val="600"/>
              </a:spcBef>
              <a:spcAft>
                <a:spcPts val="0"/>
              </a:spcAft>
              <a:buSzPts val="2400"/>
              <a:buNone/>
            </a:pPr>
            <a:r>
              <a:rPr lang="en"/>
              <a:t>Policy Administrator</a:t>
            </a:r>
            <a:endParaRPr/>
          </a:p>
          <a:p>
            <a:pPr marL="342900" lvl="0" indent="-233362" algn="l" rtl="0">
              <a:lnSpc>
                <a:spcPct val="90000"/>
              </a:lnSpc>
              <a:spcBef>
                <a:spcPts val="600"/>
              </a:spcBef>
              <a:spcAft>
                <a:spcPts val="0"/>
              </a:spcAft>
              <a:buSzPts val="1300"/>
              <a:buChar char="●"/>
            </a:pPr>
            <a:r>
              <a:rPr lang="en" sz="975"/>
              <a:t>Primary: EO 56, APS 10.13 </a:t>
            </a:r>
            <a:endParaRPr sz="975"/>
          </a:p>
          <a:p>
            <a:pPr marL="342900" lvl="0" indent="-233362" algn="l" rtl="0">
              <a:lnSpc>
                <a:spcPct val="90000"/>
              </a:lnSpc>
              <a:spcBef>
                <a:spcPts val="0"/>
              </a:spcBef>
              <a:spcAft>
                <a:spcPts val="0"/>
              </a:spcAft>
              <a:buSzPts val="1300"/>
              <a:buChar char="●"/>
            </a:pPr>
            <a:r>
              <a:rPr lang="en" sz="975"/>
              <a:t>Policy partner for: APS 10.9, APS 44.3, EO 31, EO 51, EO 54, EO 55.</a:t>
            </a:r>
            <a:endParaRPr sz="975"/>
          </a:p>
          <a:p>
            <a:pPr marL="0" lvl="0" indent="0" algn="l" rtl="0">
              <a:lnSpc>
                <a:spcPct val="90000"/>
              </a:lnSpc>
              <a:spcBef>
                <a:spcPts val="600"/>
              </a:spcBef>
              <a:spcAft>
                <a:spcPts val="0"/>
              </a:spcAft>
              <a:buSzPts val="2400"/>
              <a:buNone/>
            </a:pPr>
            <a:r>
              <a:rPr lang="en"/>
              <a:t>University Consultant</a:t>
            </a:r>
            <a:endParaRPr/>
          </a:p>
          <a:p>
            <a:pPr marL="342900" lvl="0" indent="-233362" algn="l" rtl="0">
              <a:lnSpc>
                <a:spcPct val="90000"/>
              </a:lnSpc>
              <a:spcBef>
                <a:spcPts val="600"/>
              </a:spcBef>
              <a:spcAft>
                <a:spcPts val="0"/>
              </a:spcAft>
              <a:buSzPts val="1300"/>
              <a:buChar char="●"/>
            </a:pPr>
            <a:r>
              <a:rPr lang="en" sz="975"/>
              <a:t>Risk mitigation, triage behaviors of concern or incidents involving minors</a:t>
            </a:r>
            <a:endParaRPr sz="975"/>
          </a:p>
          <a:p>
            <a:pPr marL="342900" lvl="0" indent="-233362" algn="l" rtl="0">
              <a:lnSpc>
                <a:spcPct val="90000"/>
              </a:lnSpc>
              <a:spcBef>
                <a:spcPts val="0"/>
              </a:spcBef>
              <a:spcAft>
                <a:spcPts val="0"/>
              </a:spcAft>
              <a:buSzPts val="1300"/>
              <a:buChar char="●"/>
            </a:pPr>
            <a:r>
              <a:rPr lang="en" sz="975"/>
              <a:t>Policy compliance strategies, general programming best practices </a:t>
            </a:r>
            <a:endParaRPr sz="975"/>
          </a:p>
          <a:p>
            <a:pPr marL="0" lvl="0" indent="0" algn="l" rtl="0">
              <a:lnSpc>
                <a:spcPct val="90000"/>
              </a:lnSpc>
              <a:spcBef>
                <a:spcPts val="600"/>
              </a:spcBef>
              <a:spcAft>
                <a:spcPts val="0"/>
              </a:spcAft>
              <a:buSzPts val="1200"/>
              <a:buNone/>
            </a:pPr>
            <a:r>
              <a:rPr lang="en"/>
              <a:t>Convener</a:t>
            </a:r>
            <a:endParaRPr/>
          </a:p>
          <a:p>
            <a:pPr marL="342900" lvl="0" indent="-233362" algn="l" rtl="0">
              <a:lnSpc>
                <a:spcPct val="90000"/>
              </a:lnSpc>
              <a:spcBef>
                <a:spcPts val="600"/>
              </a:spcBef>
              <a:spcAft>
                <a:spcPts val="0"/>
              </a:spcAft>
              <a:buSzPts val="1300"/>
              <a:buChar char="●"/>
            </a:pPr>
            <a:r>
              <a:rPr lang="en" sz="975"/>
              <a:t>Coordinate efforts among youth program providers, health, safety and risk SMEs to raise awareness of youth on campus</a:t>
            </a:r>
            <a:endParaRPr sz="975"/>
          </a:p>
          <a:p>
            <a:pPr marL="0" lvl="0" indent="0" algn="l" rtl="0">
              <a:lnSpc>
                <a:spcPct val="90000"/>
              </a:lnSpc>
              <a:spcBef>
                <a:spcPts val="600"/>
              </a:spcBef>
              <a:spcAft>
                <a:spcPts val="0"/>
              </a:spcAft>
              <a:buSzPts val="2400"/>
              <a:buNone/>
            </a:pPr>
            <a:r>
              <a:rPr lang="en"/>
              <a:t>Youth Safety Champion</a:t>
            </a:r>
            <a:endParaRPr/>
          </a:p>
          <a:p>
            <a:pPr marL="342900" lvl="0" indent="-233362" algn="l" rtl="0">
              <a:lnSpc>
                <a:spcPct val="90000"/>
              </a:lnSpc>
              <a:spcBef>
                <a:spcPts val="600"/>
              </a:spcBef>
              <a:spcAft>
                <a:spcPts val="0"/>
              </a:spcAft>
              <a:buSzPts val="1300"/>
              <a:buChar char="●"/>
            </a:pPr>
            <a:r>
              <a:rPr lang="en" sz="975"/>
              <a:t>Focus on youth safety in adult-oriented University setting</a:t>
            </a:r>
            <a:endParaRPr sz="975"/>
          </a:p>
        </p:txBody>
      </p:sp>
      <p:sp>
        <p:nvSpPr>
          <p:cNvPr id="101" name="Google Shape;101;p17"/>
          <p:cNvSpPr txBox="1">
            <a:spLocks noGrp="1"/>
          </p:cNvSpPr>
          <p:nvPr>
            <p:ph type="subTitle" idx="1"/>
          </p:nvPr>
        </p:nvSpPr>
        <p:spPr>
          <a:xfrm>
            <a:off x="199125" y="3381356"/>
            <a:ext cx="3033900" cy="926325"/>
          </a:xfrm>
          <a:prstGeom prst="rect">
            <a:avLst/>
          </a:prstGeom>
          <a:noFill/>
          <a:ln>
            <a:noFill/>
          </a:ln>
        </p:spPr>
        <p:txBody>
          <a:bodyPr spcFirstLastPara="1" wrap="square" lIns="68550" tIns="68550" rIns="68550" bIns="68550" anchor="t" anchorCtr="0">
            <a:noAutofit/>
          </a:bodyPr>
          <a:lstStyle/>
          <a:p>
            <a:pPr marL="0" lvl="0" indent="0" algn="ctr" rtl="0">
              <a:lnSpc>
                <a:spcPct val="100000"/>
              </a:lnSpc>
              <a:spcBef>
                <a:spcPts val="0"/>
              </a:spcBef>
              <a:spcAft>
                <a:spcPts val="0"/>
              </a:spcAft>
              <a:buSzPts val="2100"/>
              <a:buNone/>
            </a:pPr>
            <a:r>
              <a:rPr lang="en">
                <a:solidFill>
                  <a:schemeClr val="accent3"/>
                </a:solidFill>
              </a:rPr>
              <a:t>www.uw.edu/youth </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75331" y="893264"/>
            <a:ext cx="4792950" cy="322200"/>
          </a:xfrm>
          <a:prstGeom prst="rect">
            <a:avLst/>
          </a:prstGeom>
          <a:noFill/>
          <a:ln>
            <a:noFill/>
          </a:ln>
        </p:spPr>
        <p:txBody>
          <a:bodyPr spcFirstLastPara="1" wrap="square" lIns="51425" tIns="25700" rIns="51425" bIns="25700" anchor="ctr" anchorCtr="0">
            <a:noAutofit/>
          </a:bodyPr>
          <a:lstStyle/>
          <a:p>
            <a:pPr marL="0" lvl="0" indent="0" algn="l" rtl="0">
              <a:lnSpc>
                <a:spcPct val="90000"/>
              </a:lnSpc>
              <a:spcBef>
                <a:spcPts val="0"/>
              </a:spcBef>
              <a:spcAft>
                <a:spcPts val="0"/>
              </a:spcAft>
              <a:buSzPts val="2700"/>
              <a:buNone/>
            </a:pPr>
            <a:r>
              <a:rPr lang="en"/>
              <a:t>APS 10.13</a:t>
            </a:r>
            <a:endParaRPr/>
          </a:p>
        </p:txBody>
      </p:sp>
      <p:sp>
        <p:nvSpPr>
          <p:cNvPr id="107" name="Google Shape;107;p18"/>
          <p:cNvSpPr txBox="1">
            <a:spLocks noGrp="1"/>
          </p:cNvSpPr>
          <p:nvPr>
            <p:ph type="body" idx="1"/>
          </p:nvPr>
        </p:nvSpPr>
        <p:spPr>
          <a:xfrm>
            <a:off x="233775" y="1455611"/>
            <a:ext cx="2999925" cy="2562300"/>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600"/>
              </a:spcBef>
              <a:spcAft>
                <a:spcPts val="0"/>
              </a:spcAft>
              <a:buClr>
                <a:schemeClr val="dk1"/>
              </a:buClr>
              <a:buSzPts val="1100"/>
              <a:buNone/>
            </a:pPr>
            <a:r>
              <a:rPr lang="en" sz="1350">
                <a:solidFill>
                  <a:srgbClr val="434343"/>
                </a:solidFill>
              </a:rPr>
              <a:t>Establishes minimum standards to safeguard the well-being of youth (persons under age 18) participating in UW led activities, events, programs, or research. </a:t>
            </a:r>
            <a:endParaRPr sz="1350">
              <a:solidFill>
                <a:srgbClr val="434343"/>
              </a:solidFill>
            </a:endParaRPr>
          </a:p>
          <a:p>
            <a:pPr marL="257175" lvl="0" indent="-209550" algn="l" rtl="0">
              <a:lnSpc>
                <a:spcPct val="90000"/>
              </a:lnSpc>
              <a:spcBef>
                <a:spcPts val="600"/>
              </a:spcBef>
              <a:spcAft>
                <a:spcPts val="0"/>
              </a:spcAft>
              <a:buClr>
                <a:srgbClr val="434343"/>
              </a:buClr>
              <a:buSzPts val="1800"/>
              <a:buChar char="-"/>
            </a:pPr>
            <a:r>
              <a:rPr lang="en" sz="1350">
                <a:solidFill>
                  <a:srgbClr val="434343"/>
                </a:solidFill>
              </a:rPr>
              <a:t>regardless of location</a:t>
            </a:r>
            <a:endParaRPr sz="1350">
              <a:solidFill>
                <a:srgbClr val="434343"/>
              </a:solidFill>
            </a:endParaRPr>
          </a:p>
          <a:p>
            <a:pPr marL="257175" lvl="0" indent="-209550" algn="l" rtl="0">
              <a:lnSpc>
                <a:spcPct val="90000"/>
              </a:lnSpc>
              <a:spcBef>
                <a:spcPts val="0"/>
              </a:spcBef>
              <a:spcAft>
                <a:spcPts val="0"/>
              </a:spcAft>
              <a:buClr>
                <a:srgbClr val="434343"/>
              </a:buClr>
              <a:buSzPts val="1800"/>
              <a:buChar char="-"/>
            </a:pPr>
            <a:r>
              <a:rPr lang="en" sz="1350">
                <a:solidFill>
                  <a:srgbClr val="434343"/>
                </a:solidFill>
              </a:rPr>
              <a:t>inclusive of virtual interactions</a:t>
            </a:r>
            <a:endParaRPr sz="1350">
              <a:solidFill>
                <a:srgbClr val="434343"/>
              </a:solidFill>
            </a:endParaRPr>
          </a:p>
          <a:p>
            <a:pPr marL="257175" lvl="0" indent="-209550" algn="l" rtl="0">
              <a:lnSpc>
                <a:spcPct val="90000"/>
              </a:lnSpc>
              <a:spcBef>
                <a:spcPts val="0"/>
              </a:spcBef>
              <a:spcAft>
                <a:spcPts val="0"/>
              </a:spcAft>
              <a:buClr>
                <a:srgbClr val="434343"/>
              </a:buClr>
              <a:buSzPts val="1800"/>
              <a:buChar char="-"/>
            </a:pPr>
            <a:r>
              <a:rPr lang="en" sz="1350">
                <a:solidFill>
                  <a:srgbClr val="434343"/>
                </a:solidFill>
              </a:rPr>
              <a:t>inclusive of some external IRB studies</a:t>
            </a:r>
            <a:endParaRPr sz="1350">
              <a:solidFill>
                <a:srgbClr val="434343"/>
              </a:solidFill>
            </a:endParaRPr>
          </a:p>
          <a:p>
            <a:pPr marL="257175" lvl="0" indent="-209550" algn="l" rtl="0">
              <a:lnSpc>
                <a:spcPct val="90000"/>
              </a:lnSpc>
              <a:spcBef>
                <a:spcPts val="0"/>
              </a:spcBef>
              <a:spcAft>
                <a:spcPts val="0"/>
              </a:spcAft>
              <a:buClr>
                <a:srgbClr val="434343"/>
              </a:buClr>
              <a:buSzPts val="1800"/>
              <a:buChar char="-"/>
            </a:pPr>
            <a:r>
              <a:rPr lang="en" sz="1350">
                <a:solidFill>
                  <a:srgbClr val="434343"/>
                </a:solidFill>
              </a:rPr>
              <a:t>inclusive of student-led research</a:t>
            </a:r>
            <a:endParaRPr sz="1350">
              <a:solidFill>
                <a:srgbClr val="434343"/>
              </a:solidFill>
            </a:endParaRPr>
          </a:p>
        </p:txBody>
      </p:sp>
      <p:pic>
        <p:nvPicPr>
          <p:cNvPr id="108" name="Google Shape;108;p18"/>
          <p:cNvPicPr preferRelativeResize="0"/>
          <p:nvPr/>
        </p:nvPicPr>
        <p:blipFill rotWithShape="1">
          <a:blip r:embed="rId3">
            <a:alphaModFix/>
          </a:blip>
          <a:srcRect t="3818"/>
          <a:stretch/>
        </p:blipFill>
        <p:spPr>
          <a:xfrm>
            <a:off x="3569869" y="988078"/>
            <a:ext cx="2904319" cy="31673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175331" y="893264"/>
            <a:ext cx="4792950" cy="322200"/>
          </a:xfrm>
          <a:prstGeom prst="rect">
            <a:avLst/>
          </a:prstGeom>
          <a:noFill/>
          <a:ln>
            <a:noFill/>
          </a:ln>
        </p:spPr>
        <p:txBody>
          <a:bodyPr spcFirstLastPara="1" wrap="square" lIns="51425" tIns="25700" rIns="51425" bIns="25700" anchor="ctr" anchorCtr="0">
            <a:noAutofit/>
          </a:bodyPr>
          <a:lstStyle/>
          <a:p>
            <a:pPr marL="0" lvl="0" indent="0" algn="l" rtl="0">
              <a:lnSpc>
                <a:spcPct val="90000"/>
              </a:lnSpc>
              <a:spcBef>
                <a:spcPts val="0"/>
              </a:spcBef>
              <a:spcAft>
                <a:spcPts val="0"/>
              </a:spcAft>
              <a:buSzPts val="2700"/>
              <a:buNone/>
            </a:pPr>
            <a:r>
              <a:rPr lang="en"/>
              <a:t>APS 10.13 Requirements	</a:t>
            </a:r>
            <a:endParaRPr/>
          </a:p>
        </p:txBody>
      </p:sp>
      <p:sp>
        <p:nvSpPr>
          <p:cNvPr id="114" name="Google Shape;114;p19"/>
          <p:cNvSpPr txBox="1">
            <a:spLocks noGrp="1"/>
          </p:cNvSpPr>
          <p:nvPr>
            <p:ph type="body" idx="1"/>
          </p:nvPr>
        </p:nvSpPr>
        <p:spPr>
          <a:xfrm>
            <a:off x="233775" y="1455611"/>
            <a:ext cx="6289650" cy="2375550"/>
          </a:xfrm>
          <a:prstGeom prst="rect">
            <a:avLst/>
          </a:prstGeom>
          <a:noFill/>
          <a:ln>
            <a:noFill/>
          </a:ln>
        </p:spPr>
        <p:txBody>
          <a:bodyPr spcFirstLastPara="1" wrap="square" lIns="51425" tIns="25700" rIns="51425" bIns="25700" anchor="t" anchorCtr="0">
            <a:noAutofit/>
          </a:bodyPr>
          <a:lstStyle/>
          <a:p>
            <a:pPr marL="561975" lvl="0" indent="-190500" algn="l" rtl="0">
              <a:lnSpc>
                <a:spcPct val="100000"/>
              </a:lnSpc>
              <a:spcBef>
                <a:spcPts val="600"/>
              </a:spcBef>
              <a:spcAft>
                <a:spcPts val="0"/>
              </a:spcAft>
              <a:buClr>
                <a:srgbClr val="434343"/>
              </a:buClr>
              <a:buSzPts val="1800"/>
              <a:buFont typeface="Open Sans"/>
              <a:buAutoNum type="arabicPeriod"/>
            </a:pPr>
            <a:r>
              <a:rPr lang="en" sz="1350">
                <a:solidFill>
                  <a:srgbClr val="434343"/>
                </a:solidFill>
              </a:rPr>
              <a:t>Registration of study into the UW Youth Program Registration System</a:t>
            </a:r>
            <a:endParaRPr sz="1350">
              <a:solidFill>
                <a:srgbClr val="434343"/>
              </a:solidFill>
            </a:endParaRPr>
          </a:p>
          <a:p>
            <a:pPr marL="561975" lvl="0" indent="-190500" algn="l" rtl="0">
              <a:lnSpc>
                <a:spcPct val="100000"/>
              </a:lnSpc>
              <a:spcBef>
                <a:spcPts val="600"/>
              </a:spcBef>
              <a:spcAft>
                <a:spcPts val="0"/>
              </a:spcAft>
              <a:buClr>
                <a:srgbClr val="434343"/>
              </a:buClr>
              <a:buSzPts val="1800"/>
              <a:buFont typeface="Open Sans"/>
              <a:buAutoNum type="arabicPeriod"/>
            </a:pPr>
            <a:r>
              <a:rPr lang="en" sz="1350">
                <a:solidFill>
                  <a:srgbClr val="434343"/>
                </a:solidFill>
              </a:rPr>
              <a:t>Meet background screening, training, and conduct requirements </a:t>
            </a:r>
            <a:endParaRPr sz="1350">
              <a:solidFill>
                <a:srgbClr val="434343"/>
              </a:solidFill>
            </a:endParaRPr>
          </a:p>
          <a:p>
            <a:pPr marL="561975" lvl="0" indent="-190500" algn="l" rtl="0">
              <a:lnSpc>
                <a:spcPct val="100000"/>
              </a:lnSpc>
              <a:spcBef>
                <a:spcPts val="600"/>
              </a:spcBef>
              <a:spcAft>
                <a:spcPts val="0"/>
              </a:spcAft>
              <a:buClr>
                <a:srgbClr val="434343"/>
              </a:buClr>
              <a:buSzPts val="1800"/>
              <a:buFont typeface="Open Sans"/>
              <a:buAutoNum type="arabicPeriod"/>
            </a:pPr>
            <a:r>
              <a:rPr lang="en" sz="1350">
                <a:solidFill>
                  <a:srgbClr val="434343"/>
                </a:solidFill>
              </a:rPr>
              <a:t>Report behaviors of concern</a:t>
            </a:r>
            <a:endParaRPr sz="1350">
              <a:solidFill>
                <a:srgbClr val="434343"/>
              </a:solidFill>
            </a:endParaRPr>
          </a:p>
          <a:p>
            <a:pPr marL="561975" lvl="0" indent="-190500" algn="l" rtl="0">
              <a:lnSpc>
                <a:spcPct val="100000"/>
              </a:lnSpc>
              <a:spcBef>
                <a:spcPts val="600"/>
              </a:spcBef>
              <a:spcAft>
                <a:spcPts val="0"/>
              </a:spcAft>
              <a:buClr>
                <a:srgbClr val="434343"/>
              </a:buClr>
              <a:buSzPts val="1800"/>
              <a:buFont typeface="Open Sans"/>
              <a:buAutoNum type="arabicPeriod"/>
            </a:pPr>
            <a:r>
              <a:rPr lang="en" sz="1350">
                <a:solidFill>
                  <a:srgbClr val="434343"/>
                </a:solidFill>
              </a:rPr>
              <a:t>Maintain safe environments</a:t>
            </a:r>
            <a:endParaRPr sz="1350">
              <a:solidFill>
                <a:srgbClr val="434343"/>
              </a:solidFill>
            </a:endParaRPr>
          </a:p>
          <a:p>
            <a:pPr marL="561975" lvl="0" indent="-190500" algn="l" rtl="0">
              <a:lnSpc>
                <a:spcPct val="100000"/>
              </a:lnSpc>
              <a:spcBef>
                <a:spcPts val="600"/>
              </a:spcBef>
              <a:spcAft>
                <a:spcPts val="0"/>
              </a:spcAft>
              <a:buClr>
                <a:srgbClr val="434343"/>
              </a:buClr>
              <a:buSzPts val="1800"/>
              <a:buFont typeface="Open Sans"/>
              <a:buAutoNum type="arabicPeriod"/>
            </a:pPr>
            <a:r>
              <a:rPr lang="en" sz="1350">
                <a:solidFill>
                  <a:srgbClr val="434343"/>
                </a:solidFill>
              </a:rPr>
              <a:t>Emergency and safety planning and response</a:t>
            </a:r>
            <a:endParaRPr sz="1350">
              <a:solidFill>
                <a:srgbClr val="434343"/>
              </a:solidFill>
            </a:endParaRPr>
          </a:p>
          <a:p>
            <a:pPr marL="561975" lvl="0" indent="-190500" algn="l" rtl="0">
              <a:lnSpc>
                <a:spcPct val="100000"/>
              </a:lnSpc>
              <a:spcBef>
                <a:spcPts val="600"/>
              </a:spcBef>
              <a:spcAft>
                <a:spcPts val="0"/>
              </a:spcAft>
              <a:buClr>
                <a:srgbClr val="B7B7B7"/>
              </a:buClr>
              <a:buSzPts val="1800"/>
              <a:buFont typeface="Open Sans"/>
              <a:buAutoNum type="arabicPeriod"/>
            </a:pPr>
            <a:r>
              <a:rPr lang="en" sz="1350">
                <a:solidFill>
                  <a:srgbClr val="B7B7B7"/>
                </a:solidFill>
              </a:rPr>
              <a:t>Standards for data privacy (Research is exempt from this requirement)</a:t>
            </a:r>
            <a:endParaRPr sz="1350">
              <a:solidFill>
                <a:srgbClr val="B7B7B7"/>
              </a:solidFill>
            </a:endParaRPr>
          </a:p>
          <a:p>
            <a:pPr marL="0" lvl="0" indent="0" algn="l" rtl="0">
              <a:lnSpc>
                <a:spcPct val="90000"/>
              </a:lnSpc>
              <a:spcBef>
                <a:spcPts val="600"/>
              </a:spcBef>
              <a:spcAft>
                <a:spcPts val="0"/>
              </a:spcAft>
              <a:buSzPts val="21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0"/>
          <p:cNvPicPr preferRelativeResize="0"/>
          <p:nvPr/>
        </p:nvPicPr>
        <p:blipFill rotWithShape="1">
          <a:blip r:embed="rId3">
            <a:alphaModFix/>
          </a:blip>
          <a:srcRect/>
          <a:stretch/>
        </p:blipFill>
        <p:spPr>
          <a:xfrm>
            <a:off x="1108822" y="815891"/>
            <a:ext cx="4238756" cy="3021687"/>
          </a:xfrm>
          <a:prstGeom prst="rect">
            <a:avLst/>
          </a:prstGeom>
          <a:noFill/>
          <a:ln>
            <a:noFill/>
          </a:ln>
        </p:spPr>
      </p:pic>
      <p:sp>
        <p:nvSpPr>
          <p:cNvPr id="120" name="Google Shape;120;p20"/>
          <p:cNvSpPr/>
          <p:nvPr/>
        </p:nvSpPr>
        <p:spPr>
          <a:xfrm>
            <a:off x="924905" y="1068202"/>
            <a:ext cx="336825" cy="293400"/>
          </a:xfrm>
          <a:prstGeom prst="star5">
            <a:avLst>
              <a:gd name="adj" fmla="val 19098"/>
              <a:gd name="hf" fmla="val 105146"/>
              <a:gd name="vf" fmla="val 110557"/>
            </a:avLst>
          </a:prstGeom>
          <a:solidFill>
            <a:srgbClr val="F1C232"/>
          </a:solidFill>
          <a:ln w="9525" cap="flat" cmpd="sng">
            <a:solidFill>
              <a:schemeClr val="lt1"/>
            </a:solidFill>
            <a:prstDash val="solid"/>
            <a:round/>
            <a:headEnd type="none" w="sm" len="sm"/>
            <a:tailEnd type="none" w="sm" len="sm"/>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21" name="Google Shape;121;p20"/>
          <p:cNvSpPr/>
          <p:nvPr/>
        </p:nvSpPr>
        <p:spPr>
          <a:xfrm>
            <a:off x="924905" y="1598850"/>
            <a:ext cx="336825" cy="293400"/>
          </a:xfrm>
          <a:prstGeom prst="star5">
            <a:avLst>
              <a:gd name="adj" fmla="val 19098"/>
              <a:gd name="hf" fmla="val 105146"/>
              <a:gd name="vf" fmla="val 110557"/>
            </a:avLst>
          </a:prstGeom>
          <a:solidFill>
            <a:srgbClr val="F1C232"/>
          </a:solidFill>
          <a:ln w="9525" cap="flat" cmpd="sng">
            <a:solidFill>
              <a:schemeClr val="lt1"/>
            </a:solidFill>
            <a:prstDash val="solid"/>
            <a:round/>
            <a:headEnd type="none" w="sm" len="sm"/>
            <a:tailEnd type="none" w="sm" len="sm"/>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None/>
            </a:pPr>
            <a:endParaRPr sz="825" b="0" i="0" u="none" strike="noStrike" cap="none">
              <a:solidFill>
                <a:srgbClr val="000000"/>
              </a:solidFill>
              <a:latin typeface="Arial"/>
              <a:ea typeface="Arial"/>
              <a:cs typeface="Arial"/>
              <a:sym typeface="Arial"/>
            </a:endParaRPr>
          </a:p>
        </p:txBody>
      </p:sp>
      <p:sp>
        <p:nvSpPr>
          <p:cNvPr id="122" name="Google Shape;122;p20"/>
          <p:cNvSpPr txBox="1"/>
          <p:nvPr/>
        </p:nvSpPr>
        <p:spPr>
          <a:xfrm>
            <a:off x="3300413" y="1859105"/>
            <a:ext cx="5502825" cy="230824"/>
          </a:xfrm>
          <a:prstGeom prst="rect">
            <a:avLst/>
          </a:prstGeom>
          <a:noFill/>
          <a:ln>
            <a:noFill/>
          </a:ln>
        </p:spPr>
        <p:txBody>
          <a:bodyPr spcFirstLastPara="1" wrap="square" lIns="51425" tIns="51425" rIns="51425" bIns="51425" anchor="t" anchorCtr="0">
            <a:spAutoFit/>
          </a:bodyPr>
          <a:lstStyle/>
          <a:p>
            <a:pPr marL="0" marR="0" lvl="0" indent="0" algn="l" rtl="0">
              <a:lnSpc>
                <a:spcPct val="100000"/>
              </a:lnSpc>
              <a:spcBef>
                <a:spcPts val="0"/>
              </a:spcBef>
              <a:spcAft>
                <a:spcPts val="0"/>
              </a:spcAft>
              <a:buNone/>
            </a:pPr>
            <a:r>
              <a:rPr lang="en" sz="825" b="0" i="0" u="none" strike="noStrike" cap="none">
                <a:solidFill>
                  <a:srgbClr val="000000"/>
                </a:solidFill>
                <a:highlight>
                  <a:srgbClr val="FFD966"/>
                </a:highlight>
                <a:latin typeface="Open Sans"/>
                <a:ea typeface="Open Sans"/>
                <a:cs typeface="Open Sans"/>
                <a:sym typeface="Open Sans"/>
              </a:rPr>
              <a:t>(Compliance metrics in YPRS)</a:t>
            </a:r>
            <a:endParaRPr sz="825" b="0" i="0" u="none" strike="noStrike" cap="none">
              <a:solidFill>
                <a:srgbClr val="000000"/>
              </a:solidFill>
              <a:highlight>
                <a:srgbClr val="FFD966"/>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199125" y="2118074"/>
            <a:ext cx="3033900" cy="1111725"/>
          </a:xfrm>
          <a:prstGeom prst="rect">
            <a:avLst/>
          </a:prstGeom>
          <a:noFill/>
          <a:ln>
            <a:noFill/>
          </a:ln>
        </p:spPr>
        <p:txBody>
          <a:bodyPr spcFirstLastPara="1" wrap="square" lIns="68550" tIns="68550" rIns="68550" bIns="68550" anchor="b" anchorCtr="0">
            <a:noAutofit/>
          </a:bodyPr>
          <a:lstStyle/>
          <a:p>
            <a:pPr marL="0" lvl="0" indent="0" algn="ctr" rtl="0">
              <a:lnSpc>
                <a:spcPct val="100000"/>
              </a:lnSpc>
              <a:spcBef>
                <a:spcPts val="0"/>
              </a:spcBef>
              <a:spcAft>
                <a:spcPts val="0"/>
              </a:spcAft>
              <a:buSzPts val="4200"/>
              <a:buFont typeface="Encode Sans Black"/>
              <a:buNone/>
            </a:pPr>
            <a:r>
              <a:rPr lang="en" sz="2850"/>
              <a:t>Registration and compliance trends</a:t>
            </a:r>
            <a:endParaRPr sz="2850"/>
          </a:p>
        </p:txBody>
      </p:sp>
      <p:sp>
        <p:nvSpPr>
          <p:cNvPr id="128" name="Google Shape;128;p21"/>
          <p:cNvSpPr txBox="1">
            <a:spLocks noGrp="1"/>
          </p:cNvSpPr>
          <p:nvPr>
            <p:ph type="body" idx="2"/>
          </p:nvPr>
        </p:nvSpPr>
        <p:spPr>
          <a:xfrm>
            <a:off x="3704625" y="1185994"/>
            <a:ext cx="2877750" cy="2977200"/>
          </a:xfrm>
          <a:prstGeom prst="rect">
            <a:avLst/>
          </a:prstGeom>
          <a:noFill/>
          <a:ln>
            <a:noFill/>
          </a:ln>
        </p:spPr>
        <p:txBody>
          <a:bodyPr spcFirstLastPara="1" wrap="square" lIns="68550" tIns="68550" rIns="68550" bIns="68550" anchor="ctr" anchorCtr="0">
            <a:noAutofit/>
          </a:bodyPr>
          <a:lstStyle/>
          <a:p>
            <a:pPr marL="0" lvl="0" indent="0" algn="l" rtl="0">
              <a:lnSpc>
                <a:spcPct val="90000"/>
              </a:lnSpc>
              <a:spcBef>
                <a:spcPts val="750"/>
              </a:spcBef>
              <a:spcAft>
                <a:spcPts val="0"/>
              </a:spcAft>
              <a:buClr>
                <a:schemeClr val="dk1"/>
              </a:buClr>
              <a:buSzPts val="1100"/>
              <a:buNone/>
            </a:pPr>
            <a:r>
              <a:rPr lang="en" sz="1350" u="sng">
                <a:solidFill>
                  <a:schemeClr val="lt1"/>
                </a:solidFill>
              </a:rPr>
              <a:t>Identified via Zipline</a:t>
            </a:r>
            <a:r>
              <a:rPr lang="en" sz="1350">
                <a:solidFill>
                  <a:schemeClr val="lt1"/>
                </a:solidFill>
              </a:rPr>
              <a:t>	187</a:t>
            </a:r>
            <a:endParaRPr sz="1350">
              <a:solidFill>
                <a:schemeClr val="lt1"/>
              </a:solidFill>
            </a:endParaRPr>
          </a:p>
          <a:p>
            <a:pPr marL="0" lvl="0" indent="0" algn="l" rtl="0">
              <a:lnSpc>
                <a:spcPct val="90000"/>
              </a:lnSpc>
              <a:spcBef>
                <a:spcPts val="750"/>
              </a:spcBef>
              <a:spcAft>
                <a:spcPts val="0"/>
              </a:spcAft>
              <a:buClr>
                <a:schemeClr val="dk1"/>
              </a:buClr>
              <a:buSzPts val="1100"/>
              <a:buNone/>
            </a:pPr>
            <a:endParaRPr sz="525" i="1">
              <a:solidFill>
                <a:schemeClr val="lt1"/>
              </a:solidFill>
            </a:endParaRPr>
          </a:p>
          <a:p>
            <a:pPr marL="0" lvl="0" indent="0" algn="l" rtl="0">
              <a:lnSpc>
                <a:spcPct val="90000"/>
              </a:lnSpc>
              <a:spcBef>
                <a:spcPts val="750"/>
              </a:spcBef>
              <a:spcAft>
                <a:spcPts val="0"/>
              </a:spcAft>
              <a:buClr>
                <a:schemeClr val="dk1"/>
              </a:buClr>
              <a:buSzPts val="1100"/>
              <a:buNone/>
            </a:pPr>
            <a:r>
              <a:rPr lang="en" sz="1350" u="sng">
                <a:solidFill>
                  <a:schemeClr val="lt1"/>
                </a:solidFill>
              </a:rPr>
              <a:t>In-scope, actionable</a:t>
            </a:r>
            <a:r>
              <a:rPr lang="en" sz="1350">
                <a:solidFill>
                  <a:schemeClr val="lt1"/>
                </a:solidFill>
              </a:rPr>
              <a:t>	108</a:t>
            </a:r>
            <a:endParaRPr sz="1350">
              <a:solidFill>
                <a:schemeClr val="lt1"/>
              </a:solidFill>
            </a:endParaRPr>
          </a:p>
          <a:p>
            <a:pPr marL="0" lvl="0" indent="0" algn="l" rtl="0">
              <a:lnSpc>
                <a:spcPct val="90000"/>
              </a:lnSpc>
              <a:spcBef>
                <a:spcPts val="750"/>
              </a:spcBef>
              <a:spcAft>
                <a:spcPts val="0"/>
              </a:spcAft>
              <a:buClr>
                <a:schemeClr val="dk1"/>
              </a:buClr>
              <a:buSzPts val="1100"/>
              <a:buNone/>
            </a:pPr>
            <a:endParaRPr sz="525">
              <a:solidFill>
                <a:schemeClr val="lt1"/>
              </a:solidFill>
            </a:endParaRPr>
          </a:p>
          <a:p>
            <a:pPr marL="0" lvl="0" indent="0" algn="l" rtl="0">
              <a:lnSpc>
                <a:spcPct val="90000"/>
              </a:lnSpc>
              <a:spcBef>
                <a:spcPts val="750"/>
              </a:spcBef>
              <a:spcAft>
                <a:spcPts val="0"/>
              </a:spcAft>
              <a:buClr>
                <a:schemeClr val="dk1"/>
              </a:buClr>
              <a:buSzPts val="1100"/>
              <a:buNone/>
            </a:pPr>
            <a:r>
              <a:rPr lang="en" sz="1350" u="sng">
                <a:solidFill>
                  <a:schemeClr val="lt1"/>
                </a:solidFill>
              </a:rPr>
              <a:t>Registration status</a:t>
            </a:r>
            <a:r>
              <a:rPr lang="en" sz="1350">
                <a:solidFill>
                  <a:schemeClr val="lt1"/>
                </a:solidFill>
              </a:rPr>
              <a:t>	</a:t>
            </a:r>
            <a:r>
              <a:rPr lang="en" sz="1050">
                <a:solidFill>
                  <a:schemeClr val="lt1"/>
                </a:solidFill>
              </a:rPr>
              <a:t>(n=108)</a:t>
            </a:r>
            <a:r>
              <a:rPr lang="en" sz="1350">
                <a:solidFill>
                  <a:schemeClr val="lt1"/>
                </a:solidFill>
              </a:rPr>
              <a:t>	</a:t>
            </a:r>
            <a:endParaRPr sz="1350">
              <a:solidFill>
                <a:schemeClr val="lt1"/>
              </a:solidFill>
            </a:endParaRPr>
          </a:p>
          <a:p>
            <a:pPr marL="342900" lvl="0" indent="342900" algn="l" rtl="0">
              <a:lnSpc>
                <a:spcPct val="90000"/>
              </a:lnSpc>
              <a:spcBef>
                <a:spcPts val="750"/>
              </a:spcBef>
              <a:spcAft>
                <a:spcPts val="0"/>
              </a:spcAft>
              <a:buClr>
                <a:schemeClr val="dk1"/>
              </a:buClr>
              <a:buSzPts val="1100"/>
              <a:buNone/>
            </a:pPr>
            <a:r>
              <a:rPr lang="en" sz="1350" i="1">
                <a:solidFill>
                  <a:schemeClr val="lt1"/>
                </a:solidFill>
              </a:rPr>
              <a:t>I</a:t>
            </a:r>
            <a:r>
              <a:rPr lang="en" sz="1275" i="1">
                <a:solidFill>
                  <a:schemeClr val="lt1"/>
                </a:solidFill>
              </a:rPr>
              <a:t>ncomplete</a:t>
            </a:r>
            <a:r>
              <a:rPr lang="en" sz="1275">
                <a:solidFill>
                  <a:schemeClr val="lt1"/>
                </a:solidFill>
              </a:rPr>
              <a:t>	44</a:t>
            </a:r>
            <a:endParaRPr sz="1275">
              <a:solidFill>
                <a:schemeClr val="lt1"/>
              </a:solidFill>
            </a:endParaRPr>
          </a:p>
          <a:p>
            <a:pPr marL="342900" lvl="0" indent="342900" algn="l" rtl="0">
              <a:lnSpc>
                <a:spcPct val="90000"/>
              </a:lnSpc>
              <a:spcBef>
                <a:spcPts val="750"/>
              </a:spcBef>
              <a:spcAft>
                <a:spcPts val="0"/>
              </a:spcAft>
              <a:buClr>
                <a:schemeClr val="dk1"/>
              </a:buClr>
              <a:buSzPts val="1100"/>
              <a:buNone/>
            </a:pPr>
            <a:r>
              <a:rPr lang="en" sz="1275" i="1">
                <a:solidFill>
                  <a:schemeClr val="lt1"/>
                </a:solidFill>
              </a:rPr>
              <a:t>Complete</a:t>
            </a:r>
            <a:r>
              <a:rPr lang="en" sz="1275">
                <a:solidFill>
                  <a:schemeClr val="lt1"/>
                </a:solidFill>
              </a:rPr>
              <a:t>		64</a:t>
            </a:r>
            <a:endParaRPr sz="1275">
              <a:solidFill>
                <a:schemeClr val="lt1"/>
              </a:solidFill>
            </a:endParaRPr>
          </a:p>
          <a:p>
            <a:pPr marL="0" lvl="0" indent="0" algn="l" rtl="0">
              <a:lnSpc>
                <a:spcPct val="90000"/>
              </a:lnSpc>
              <a:spcBef>
                <a:spcPts val="750"/>
              </a:spcBef>
              <a:spcAft>
                <a:spcPts val="0"/>
              </a:spcAft>
              <a:buClr>
                <a:schemeClr val="dk1"/>
              </a:buClr>
              <a:buSzPts val="1100"/>
              <a:buNone/>
            </a:pPr>
            <a:endParaRPr sz="525">
              <a:solidFill>
                <a:schemeClr val="lt1"/>
              </a:solidFill>
            </a:endParaRPr>
          </a:p>
          <a:p>
            <a:pPr marL="0" lvl="0" indent="0" algn="l" rtl="0">
              <a:lnSpc>
                <a:spcPct val="90000"/>
              </a:lnSpc>
              <a:spcBef>
                <a:spcPts val="750"/>
              </a:spcBef>
              <a:spcAft>
                <a:spcPts val="0"/>
              </a:spcAft>
              <a:buClr>
                <a:schemeClr val="dk1"/>
              </a:buClr>
              <a:buSzPts val="1100"/>
              <a:buNone/>
            </a:pPr>
            <a:r>
              <a:rPr lang="en" sz="1350" u="sng">
                <a:solidFill>
                  <a:schemeClr val="lt1"/>
                </a:solidFill>
              </a:rPr>
              <a:t>Compliance status</a:t>
            </a:r>
            <a:r>
              <a:rPr lang="en" sz="1350">
                <a:solidFill>
                  <a:schemeClr val="lt1"/>
                </a:solidFill>
              </a:rPr>
              <a:t> </a:t>
            </a:r>
            <a:r>
              <a:rPr lang="en" sz="1050">
                <a:solidFill>
                  <a:schemeClr val="lt1"/>
                </a:solidFill>
              </a:rPr>
              <a:t>(n=64)</a:t>
            </a:r>
            <a:endParaRPr sz="1050">
              <a:solidFill>
                <a:schemeClr val="lt1"/>
              </a:solidFill>
            </a:endParaRPr>
          </a:p>
          <a:p>
            <a:pPr marL="0" lvl="0" indent="342900" algn="l" rtl="0">
              <a:lnSpc>
                <a:spcPct val="90000"/>
              </a:lnSpc>
              <a:spcBef>
                <a:spcPts val="750"/>
              </a:spcBef>
              <a:spcAft>
                <a:spcPts val="0"/>
              </a:spcAft>
              <a:buClr>
                <a:schemeClr val="dk1"/>
              </a:buClr>
              <a:buSzPts val="1100"/>
              <a:buNone/>
            </a:pPr>
            <a:r>
              <a:rPr lang="en" sz="1275" i="1">
                <a:solidFill>
                  <a:schemeClr val="lt1"/>
                </a:solidFill>
              </a:rPr>
              <a:t>Compliant		</a:t>
            </a:r>
            <a:r>
              <a:rPr lang="en" sz="1275">
                <a:solidFill>
                  <a:schemeClr val="lt1"/>
                </a:solidFill>
              </a:rPr>
              <a:t>46</a:t>
            </a:r>
            <a:endParaRPr sz="1275">
              <a:solidFill>
                <a:schemeClr val="lt1"/>
              </a:solidFill>
            </a:endParaRPr>
          </a:p>
          <a:p>
            <a:pPr marL="0" lvl="0" indent="342900" algn="l" rtl="0">
              <a:lnSpc>
                <a:spcPct val="90000"/>
              </a:lnSpc>
              <a:spcBef>
                <a:spcPts val="750"/>
              </a:spcBef>
              <a:spcAft>
                <a:spcPts val="0"/>
              </a:spcAft>
              <a:buSzPts val="1200"/>
              <a:buNone/>
            </a:pPr>
            <a:r>
              <a:rPr lang="en" sz="1275" i="1">
                <a:solidFill>
                  <a:schemeClr val="lt1"/>
                </a:solidFill>
              </a:rPr>
              <a:t>Partially compliant	  </a:t>
            </a:r>
            <a:r>
              <a:rPr lang="en" sz="1275">
                <a:solidFill>
                  <a:schemeClr val="lt1"/>
                </a:solidFill>
              </a:rPr>
              <a:t>8 </a:t>
            </a:r>
            <a:endParaRPr sz="1275">
              <a:solidFill>
                <a:schemeClr val="lt1"/>
              </a:solidFill>
            </a:endParaRPr>
          </a:p>
          <a:p>
            <a:pPr marL="0" lvl="0" indent="342900" algn="l" rtl="0">
              <a:lnSpc>
                <a:spcPct val="90000"/>
              </a:lnSpc>
              <a:spcBef>
                <a:spcPts val="750"/>
              </a:spcBef>
              <a:spcAft>
                <a:spcPts val="0"/>
              </a:spcAft>
              <a:buClr>
                <a:schemeClr val="dk1"/>
              </a:buClr>
              <a:buSzPts val="1100"/>
              <a:buNone/>
            </a:pPr>
            <a:r>
              <a:rPr lang="en" sz="1275" i="1">
                <a:solidFill>
                  <a:schemeClr val="lt1"/>
                </a:solidFill>
              </a:rPr>
              <a:t>Not compliant		</a:t>
            </a:r>
            <a:r>
              <a:rPr lang="en" sz="1350">
                <a:solidFill>
                  <a:schemeClr val="lt1"/>
                </a:solidFill>
              </a:rPr>
              <a:t>18</a:t>
            </a:r>
            <a:endParaRPr sz="1350">
              <a:solidFill>
                <a:schemeClr val="lt1"/>
              </a:solidFill>
            </a:endParaRPr>
          </a:p>
          <a:p>
            <a:pPr marL="0" lvl="0" indent="0" algn="l" rtl="0">
              <a:lnSpc>
                <a:spcPct val="150000"/>
              </a:lnSpc>
              <a:spcBef>
                <a:spcPts val="0"/>
              </a:spcBef>
              <a:spcAft>
                <a:spcPts val="0"/>
              </a:spcAft>
              <a:buSzPts val="1200"/>
              <a:buNone/>
            </a:pPr>
            <a:endParaRPr sz="100" u="sng"/>
          </a:p>
        </p:txBody>
      </p:sp>
      <p:sp>
        <p:nvSpPr>
          <p:cNvPr id="129" name="Google Shape;129;p21"/>
          <p:cNvSpPr txBox="1">
            <a:spLocks noGrp="1"/>
          </p:cNvSpPr>
          <p:nvPr>
            <p:ph type="subTitle" idx="1"/>
          </p:nvPr>
        </p:nvSpPr>
        <p:spPr>
          <a:xfrm>
            <a:off x="269719" y="3170137"/>
            <a:ext cx="3033900" cy="926325"/>
          </a:xfrm>
          <a:prstGeom prst="rect">
            <a:avLst/>
          </a:prstGeom>
          <a:noFill/>
          <a:ln>
            <a:noFill/>
          </a:ln>
        </p:spPr>
        <p:txBody>
          <a:bodyPr spcFirstLastPara="1" wrap="square" lIns="68550" tIns="68550" rIns="68550" bIns="68550" anchor="t" anchorCtr="0">
            <a:noAutofit/>
          </a:bodyPr>
          <a:lstStyle/>
          <a:p>
            <a:pPr marL="0" lvl="0" indent="0" algn="ctr" rtl="0">
              <a:lnSpc>
                <a:spcPct val="100000"/>
              </a:lnSpc>
              <a:spcBef>
                <a:spcPts val="0"/>
              </a:spcBef>
              <a:spcAft>
                <a:spcPts val="0"/>
              </a:spcAft>
              <a:buSzPts val="2100"/>
              <a:buNone/>
            </a:pPr>
            <a:r>
              <a:rPr lang="en">
                <a:solidFill>
                  <a:schemeClr val="accent3"/>
                </a:solidFill>
              </a:rPr>
              <a:t>For studies submitted </a:t>
            </a:r>
            <a:endParaRPr>
              <a:solidFill>
                <a:schemeClr val="accent3"/>
              </a:solidFill>
            </a:endParaRPr>
          </a:p>
          <a:p>
            <a:pPr marL="0" lvl="0" indent="0" algn="ctr" rtl="0">
              <a:lnSpc>
                <a:spcPct val="100000"/>
              </a:lnSpc>
              <a:spcBef>
                <a:spcPts val="0"/>
              </a:spcBef>
              <a:spcAft>
                <a:spcPts val="0"/>
              </a:spcAft>
              <a:buSzPts val="2100"/>
              <a:buNone/>
            </a:pPr>
            <a:r>
              <a:rPr lang="en">
                <a:solidFill>
                  <a:schemeClr val="accent3"/>
                </a:solidFill>
              </a:rPr>
              <a:t>to Zipline </a:t>
            </a:r>
            <a:endParaRPr>
              <a:solidFill>
                <a:schemeClr val="accent3"/>
              </a:solidFill>
            </a:endParaRPr>
          </a:p>
          <a:p>
            <a:pPr marL="0" lvl="0" indent="0" algn="ctr" rtl="0">
              <a:lnSpc>
                <a:spcPct val="100000"/>
              </a:lnSpc>
              <a:spcBef>
                <a:spcPts val="0"/>
              </a:spcBef>
              <a:spcAft>
                <a:spcPts val="0"/>
              </a:spcAft>
              <a:buSzPts val="2100"/>
              <a:buNone/>
            </a:pPr>
            <a:r>
              <a:rPr lang="en">
                <a:solidFill>
                  <a:schemeClr val="accent3"/>
                </a:solidFill>
              </a:rPr>
              <a:t>1/1/21-12/31/21</a:t>
            </a:r>
            <a:endParaRPr>
              <a:solidFill>
                <a:schemeClr val="accent3"/>
              </a:solidFill>
            </a:endParaRPr>
          </a:p>
          <a:p>
            <a:pPr marL="0" lvl="0" indent="0" algn="ctr" rtl="0">
              <a:lnSpc>
                <a:spcPct val="100000"/>
              </a:lnSpc>
              <a:spcBef>
                <a:spcPts val="0"/>
              </a:spcBef>
              <a:spcAft>
                <a:spcPts val="0"/>
              </a:spcAft>
              <a:buSzPts val="21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233775" y="976706"/>
            <a:ext cx="6390450" cy="429525"/>
          </a:xfrm>
          <a:prstGeom prst="rect">
            <a:avLst/>
          </a:prstGeom>
          <a:noFill/>
          <a:ln>
            <a:noFill/>
          </a:ln>
        </p:spPr>
        <p:txBody>
          <a:bodyPr spcFirstLastPara="1" wrap="square" lIns="68550" tIns="68550" rIns="68550" bIns="68550" anchor="t" anchorCtr="0">
            <a:noAutofit/>
          </a:bodyPr>
          <a:lstStyle/>
          <a:p>
            <a:pPr marL="0" lvl="0" indent="0" algn="l" rtl="0">
              <a:lnSpc>
                <a:spcPct val="100000"/>
              </a:lnSpc>
              <a:spcBef>
                <a:spcPts val="0"/>
              </a:spcBef>
              <a:spcAft>
                <a:spcPts val="0"/>
              </a:spcAft>
              <a:buClr>
                <a:schemeClr val="accent1"/>
              </a:buClr>
              <a:buSzPts val="2800"/>
              <a:buFont typeface="Encode Sans Black"/>
              <a:buNone/>
            </a:pPr>
            <a:r>
              <a:rPr lang="en"/>
              <a:t>Compliance challenges and OYPC response</a:t>
            </a:r>
            <a:endParaRPr/>
          </a:p>
        </p:txBody>
      </p:sp>
      <p:sp>
        <p:nvSpPr>
          <p:cNvPr id="135" name="Google Shape;135;p22"/>
          <p:cNvSpPr txBox="1">
            <a:spLocks noGrp="1"/>
          </p:cNvSpPr>
          <p:nvPr>
            <p:ph type="body" idx="1"/>
          </p:nvPr>
        </p:nvSpPr>
        <p:spPr>
          <a:xfrm>
            <a:off x="233775" y="1864495"/>
            <a:ext cx="2999925" cy="2562300"/>
          </a:xfrm>
          <a:prstGeom prst="rect">
            <a:avLst/>
          </a:prstGeom>
          <a:noFill/>
          <a:ln>
            <a:noFill/>
          </a:ln>
        </p:spPr>
        <p:txBody>
          <a:bodyPr spcFirstLastPara="1" wrap="square" lIns="68550" tIns="68550" rIns="68550" bIns="68550" anchor="t" anchorCtr="0">
            <a:noAutofit/>
          </a:bodyPr>
          <a:lstStyle/>
          <a:p>
            <a:pPr marL="0" lvl="0" indent="0" algn="l" rtl="0">
              <a:lnSpc>
                <a:spcPct val="150000"/>
              </a:lnSpc>
              <a:spcBef>
                <a:spcPts val="0"/>
              </a:spcBef>
              <a:spcAft>
                <a:spcPts val="0"/>
              </a:spcAft>
              <a:buSzPts val="1200"/>
              <a:buNone/>
            </a:pPr>
            <a:r>
              <a:rPr lang="en" b="1"/>
              <a:t>Challenge</a:t>
            </a:r>
            <a:endParaRPr b="1"/>
          </a:p>
          <a:p>
            <a:pPr marL="0" lvl="0" indent="0" algn="l" rtl="0">
              <a:lnSpc>
                <a:spcPct val="115000"/>
              </a:lnSpc>
              <a:spcBef>
                <a:spcPts val="0"/>
              </a:spcBef>
              <a:spcAft>
                <a:spcPts val="0"/>
              </a:spcAft>
              <a:buSzPts val="1200"/>
              <a:buNone/>
            </a:pPr>
            <a:r>
              <a:rPr lang="en" sz="1050"/>
              <a:t>Lack of response to OYPC notifications, resulting in incomplete registrations or non-compliance with requirements</a:t>
            </a:r>
            <a:endParaRPr sz="1050"/>
          </a:p>
          <a:p>
            <a:pPr marL="0" lvl="0" indent="0" algn="l" rtl="0">
              <a:lnSpc>
                <a:spcPct val="150000"/>
              </a:lnSpc>
              <a:spcBef>
                <a:spcPts val="0"/>
              </a:spcBef>
              <a:spcAft>
                <a:spcPts val="0"/>
              </a:spcAft>
              <a:buSzPts val="1200"/>
              <a:buNone/>
            </a:pPr>
            <a:endParaRPr/>
          </a:p>
          <a:p>
            <a:pPr marL="0" lvl="0" indent="0" algn="l" rtl="0">
              <a:lnSpc>
                <a:spcPct val="150000"/>
              </a:lnSpc>
              <a:spcBef>
                <a:spcPts val="0"/>
              </a:spcBef>
              <a:spcAft>
                <a:spcPts val="0"/>
              </a:spcAft>
              <a:buSzPts val="1200"/>
              <a:buNone/>
            </a:pPr>
            <a:r>
              <a:rPr lang="en" b="1"/>
              <a:t>Background</a:t>
            </a:r>
            <a:endParaRPr b="1"/>
          </a:p>
          <a:p>
            <a:pPr marL="0" lvl="0" indent="0" algn="l" rtl="0">
              <a:lnSpc>
                <a:spcPct val="115000"/>
              </a:lnSpc>
              <a:spcBef>
                <a:spcPts val="0"/>
              </a:spcBef>
              <a:spcAft>
                <a:spcPts val="0"/>
              </a:spcAft>
              <a:buSzPts val="1200"/>
              <a:buNone/>
            </a:pPr>
            <a:r>
              <a:rPr lang="en" sz="1050"/>
              <a:t>E-mails come from </a:t>
            </a:r>
            <a:endParaRPr sz="1050"/>
          </a:p>
          <a:p>
            <a:pPr marL="342900" lvl="0" indent="-238125" algn="l" rtl="0">
              <a:lnSpc>
                <a:spcPct val="115000"/>
              </a:lnSpc>
              <a:spcBef>
                <a:spcPts val="0"/>
              </a:spcBef>
              <a:spcAft>
                <a:spcPts val="0"/>
              </a:spcAft>
              <a:buSzPts val="1400"/>
              <a:buChar char="●"/>
            </a:pPr>
            <a:r>
              <a:rPr lang="en" sz="1050" u="sng">
                <a:solidFill>
                  <a:schemeClr val="hlink"/>
                </a:solidFill>
                <a:hlinkClick r:id="rId3"/>
              </a:rPr>
              <a:t>uwminors@uw.edu</a:t>
            </a:r>
            <a:r>
              <a:rPr lang="en" sz="1050"/>
              <a:t> and/or </a:t>
            </a:r>
            <a:endParaRPr sz="1050"/>
          </a:p>
          <a:p>
            <a:pPr marL="342900" lvl="0" indent="-238125" algn="l" rtl="0">
              <a:lnSpc>
                <a:spcPct val="115000"/>
              </a:lnSpc>
              <a:spcBef>
                <a:spcPts val="0"/>
              </a:spcBef>
              <a:spcAft>
                <a:spcPts val="0"/>
              </a:spcAft>
              <a:buSzPts val="1400"/>
              <a:buChar char="●"/>
            </a:pPr>
            <a:r>
              <a:rPr lang="en" sz="1050" u="sng">
                <a:solidFill>
                  <a:schemeClr val="hlink"/>
                </a:solidFill>
                <a:hlinkClick r:id="rId4"/>
              </a:rPr>
              <a:t>mail+1zg8.s79jk@ideal-logic.com</a:t>
            </a:r>
            <a:r>
              <a:rPr lang="en" sz="1050"/>
              <a:t> </a:t>
            </a:r>
            <a:endParaRPr sz="1050"/>
          </a:p>
          <a:p>
            <a:pPr marL="0" lvl="0" indent="0" algn="l" rtl="0">
              <a:lnSpc>
                <a:spcPct val="115000"/>
              </a:lnSpc>
              <a:spcBef>
                <a:spcPts val="0"/>
              </a:spcBef>
              <a:spcAft>
                <a:spcPts val="0"/>
              </a:spcAft>
              <a:buSzPts val="1200"/>
              <a:buNone/>
            </a:pPr>
            <a:r>
              <a:rPr lang="en" sz="1050"/>
              <a:t>subject line: “Action required: youth-involved research requirements.” </a:t>
            </a:r>
            <a:endParaRPr sz="1050"/>
          </a:p>
        </p:txBody>
      </p:sp>
      <p:sp>
        <p:nvSpPr>
          <p:cNvPr id="136" name="Google Shape;136;p22"/>
          <p:cNvSpPr txBox="1">
            <a:spLocks noGrp="1"/>
          </p:cNvSpPr>
          <p:nvPr>
            <p:ph type="body" idx="2"/>
          </p:nvPr>
        </p:nvSpPr>
        <p:spPr>
          <a:xfrm>
            <a:off x="3624300" y="1912116"/>
            <a:ext cx="2999925" cy="2562300"/>
          </a:xfrm>
          <a:prstGeom prst="rect">
            <a:avLst/>
          </a:prstGeom>
          <a:noFill/>
          <a:ln>
            <a:noFill/>
          </a:ln>
        </p:spPr>
        <p:txBody>
          <a:bodyPr spcFirstLastPara="1" wrap="square" lIns="68550" tIns="68550" rIns="68550" bIns="68550" anchor="t" anchorCtr="0">
            <a:noAutofit/>
          </a:bodyPr>
          <a:lstStyle/>
          <a:p>
            <a:pPr marL="0" lvl="0" indent="0" algn="l" rtl="0">
              <a:lnSpc>
                <a:spcPct val="150000"/>
              </a:lnSpc>
              <a:spcBef>
                <a:spcPts val="0"/>
              </a:spcBef>
              <a:spcAft>
                <a:spcPts val="0"/>
              </a:spcAft>
              <a:buSzPts val="1200"/>
              <a:buNone/>
            </a:pPr>
            <a:r>
              <a:rPr lang="en" b="1"/>
              <a:t>Response</a:t>
            </a:r>
            <a:endParaRPr b="1"/>
          </a:p>
          <a:p>
            <a:pPr marL="342900" lvl="0" indent="-238125" algn="l" rtl="0">
              <a:lnSpc>
                <a:spcPct val="115000"/>
              </a:lnSpc>
              <a:spcBef>
                <a:spcPts val="0"/>
              </a:spcBef>
              <a:spcAft>
                <a:spcPts val="0"/>
              </a:spcAft>
              <a:buSzPts val="1400"/>
              <a:buChar char="●"/>
            </a:pPr>
            <a:r>
              <a:rPr lang="en" sz="1050"/>
              <a:t>Individualized outreach to PI and proxies (ID’ed in Zipline)</a:t>
            </a:r>
            <a:endParaRPr sz="1050"/>
          </a:p>
          <a:p>
            <a:pPr marL="342900" lvl="0" indent="0" algn="l" rtl="0">
              <a:lnSpc>
                <a:spcPct val="115000"/>
              </a:lnSpc>
              <a:spcBef>
                <a:spcPts val="0"/>
              </a:spcBef>
              <a:spcAft>
                <a:spcPts val="0"/>
              </a:spcAft>
              <a:buSzPts val="1200"/>
              <a:buNone/>
            </a:pPr>
            <a:endParaRPr sz="1050"/>
          </a:p>
          <a:p>
            <a:pPr marL="342900" lvl="0" indent="-238125" algn="l" rtl="0">
              <a:lnSpc>
                <a:spcPct val="115000"/>
              </a:lnSpc>
              <a:spcBef>
                <a:spcPts val="0"/>
              </a:spcBef>
              <a:spcAft>
                <a:spcPts val="0"/>
              </a:spcAft>
              <a:buSzPts val="1400"/>
              <a:buChar char="●"/>
            </a:pPr>
            <a:r>
              <a:rPr lang="en" sz="1050"/>
              <a:t>Web-based resources at www.uw.edu/youth </a:t>
            </a:r>
            <a:endParaRPr sz="1050"/>
          </a:p>
          <a:p>
            <a:pPr marL="0" lvl="0" indent="0" algn="l" rtl="0">
              <a:lnSpc>
                <a:spcPct val="150000"/>
              </a:lnSpc>
              <a:spcBef>
                <a:spcPts val="0"/>
              </a:spcBef>
              <a:spcAft>
                <a:spcPts val="0"/>
              </a:spcAft>
              <a:buSzPts val="1200"/>
              <a:buNone/>
            </a:pPr>
            <a:endParaRPr sz="10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233775" y="976706"/>
            <a:ext cx="6390450" cy="429525"/>
          </a:xfrm>
          <a:prstGeom prst="rect">
            <a:avLst/>
          </a:prstGeom>
          <a:noFill/>
          <a:ln>
            <a:noFill/>
          </a:ln>
        </p:spPr>
        <p:txBody>
          <a:bodyPr spcFirstLastPara="1" wrap="square" lIns="68550" tIns="68550" rIns="68550" bIns="68550" anchor="t" anchorCtr="0">
            <a:noAutofit/>
          </a:bodyPr>
          <a:lstStyle/>
          <a:p>
            <a:pPr marL="0" lvl="0" indent="0" algn="l" rtl="0">
              <a:lnSpc>
                <a:spcPct val="100000"/>
              </a:lnSpc>
              <a:spcBef>
                <a:spcPts val="0"/>
              </a:spcBef>
              <a:spcAft>
                <a:spcPts val="0"/>
              </a:spcAft>
              <a:buClr>
                <a:schemeClr val="accent1"/>
              </a:buClr>
              <a:buSzPts val="2800"/>
              <a:buFont typeface="Encode Sans Black"/>
              <a:buNone/>
            </a:pPr>
            <a:r>
              <a:rPr lang="en"/>
              <a:t>Compliance challenges and OYPC response</a:t>
            </a:r>
            <a:endParaRPr/>
          </a:p>
        </p:txBody>
      </p:sp>
      <p:sp>
        <p:nvSpPr>
          <p:cNvPr id="142" name="Google Shape;142;p23"/>
          <p:cNvSpPr txBox="1">
            <a:spLocks noGrp="1"/>
          </p:cNvSpPr>
          <p:nvPr>
            <p:ph type="body" idx="1"/>
          </p:nvPr>
        </p:nvSpPr>
        <p:spPr>
          <a:xfrm>
            <a:off x="233775" y="2016892"/>
            <a:ext cx="2999925" cy="2562300"/>
          </a:xfrm>
          <a:prstGeom prst="rect">
            <a:avLst/>
          </a:prstGeom>
          <a:noFill/>
          <a:ln>
            <a:noFill/>
          </a:ln>
        </p:spPr>
        <p:txBody>
          <a:bodyPr spcFirstLastPara="1" wrap="square" lIns="68550" tIns="68550" rIns="68550" bIns="68550" anchor="t" anchorCtr="0">
            <a:noAutofit/>
          </a:bodyPr>
          <a:lstStyle/>
          <a:p>
            <a:pPr marL="0" lvl="0" indent="0" algn="l" rtl="0">
              <a:lnSpc>
                <a:spcPct val="115000"/>
              </a:lnSpc>
              <a:spcBef>
                <a:spcPts val="0"/>
              </a:spcBef>
              <a:spcAft>
                <a:spcPts val="0"/>
              </a:spcAft>
              <a:buSzPts val="1200"/>
              <a:buNone/>
            </a:pPr>
            <a:r>
              <a:rPr lang="en" b="1"/>
              <a:t>Challenge</a:t>
            </a:r>
            <a:endParaRPr b="1"/>
          </a:p>
          <a:p>
            <a:pPr marL="0" lvl="0" indent="0" algn="l" rtl="0">
              <a:lnSpc>
                <a:spcPct val="115000"/>
              </a:lnSpc>
              <a:spcBef>
                <a:spcPts val="0"/>
              </a:spcBef>
              <a:spcAft>
                <a:spcPts val="0"/>
              </a:spcAft>
              <a:buSzPts val="1200"/>
              <a:buNone/>
            </a:pPr>
            <a:r>
              <a:rPr lang="en" sz="1050"/>
              <a:t>Personnel actions not complete by study start date.</a:t>
            </a:r>
            <a:endParaRPr sz="1050"/>
          </a:p>
          <a:p>
            <a:pPr marL="0" lvl="0" indent="0" algn="l" rtl="0">
              <a:lnSpc>
                <a:spcPct val="115000"/>
              </a:lnSpc>
              <a:spcBef>
                <a:spcPts val="0"/>
              </a:spcBef>
              <a:spcAft>
                <a:spcPts val="0"/>
              </a:spcAft>
              <a:buSzPts val="1200"/>
              <a:buNone/>
            </a:pPr>
            <a:endParaRPr/>
          </a:p>
          <a:p>
            <a:pPr marL="0" lvl="0" indent="0" algn="l" rtl="0">
              <a:lnSpc>
                <a:spcPct val="115000"/>
              </a:lnSpc>
              <a:spcBef>
                <a:spcPts val="0"/>
              </a:spcBef>
              <a:spcAft>
                <a:spcPts val="0"/>
              </a:spcAft>
              <a:buSzPts val="1200"/>
              <a:buNone/>
            </a:pPr>
            <a:r>
              <a:rPr lang="en" b="1"/>
              <a:t>Background</a:t>
            </a:r>
            <a:endParaRPr b="1"/>
          </a:p>
          <a:p>
            <a:pPr marL="342900" lvl="0" indent="-238125" algn="l" rtl="0">
              <a:lnSpc>
                <a:spcPct val="115000"/>
              </a:lnSpc>
              <a:spcBef>
                <a:spcPts val="0"/>
              </a:spcBef>
              <a:spcAft>
                <a:spcPts val="0"/>
              </a:spcAft>
              <a:buSzPts val="1400"/>
              <a:buChar char="●"/>
            </a:pPr>
            <a:r>
              <a:rPr lang="en" sz="1050"/>
              <a:t>Notifications sent to personnel until they are compliant or the study ends. </a:t>
            </a:r>
            <a:endParaRPr sz="1050"/>
          </a:p>
          <a:p>
            <a:pPr marL="342900" lvl="0" indent="-238125" algn="l" rtl="0">
              <a:lnSpc>
                <a:spcPct val="115000"/>
              </a:lnSpc>
              <a:spcBef>
                <a:spcPts val="0"/>
              </a:spcBef>
              <a:spcAft>
                <a:spcPts val="0"/>
              </a:spcAft>
              <a:buSzPts val="1400"/>
              <a:buChar char="●"/>
            </a:pPr>
            <a:r>
              <a:rPr lang="en" sz="1050"/>
              <a:t>PI’s receive weekly notifications of any noncompliant authorized personnel.</a:t>
            </a:r>
            <a:endParaRPr sz="1050"/>
          </a:p>
          <a:p>
            <a:pPr marL="342900" lvl="0" indent="-238125" algn="l" rtl="0">
              <a:lnSpc>
                <a:spcPct val="115000"/>
              </a:lnSpc>
              <a:spcBef>
                <a:spcPts val="0"/>
              </a:spcBef>
              <a:spcAft>
                <a:spcPts val="0"/>
              </a:spcAft>
              <a:buSzPts val="1400"/>
              <a:buChar char="●"/>
            </a:pPr>
            <a:r>
              <a:rPr lang="en" sz="1050"/>
              <a:t>After start date, escalated notifications go to department heads.</a:t>
            </a:r>
            <a:endParaRPr sz="1050"/>
          </a:p>
          <a:p>
            <a:pPr marL="0" lvl="0" indent="0" algn="l" rtl="0">
              <a:lnSpc>
                <a:spcPct val="115000"/>
              </a:lnSpc>
              <a:spcBef>
                <a:spcPts val="0"/>
              </a:spcBef>
              <a:spcAft>
                <a:spcPts val="0"/>
              </a:spcAft>
              <a:buSzPts val="1200"/>
              <a:buNone/>
            </a:pPr>
            <a:endParaRPr sz="1050"/>
          </a:p>
        </p:txBody>
      </p:sp>
      <p:sp>
        <p:nvSpPr>
          <p:cNvPr id="143" name="Google Shape;143;p23"/>
          <p:cNvSpPr txBox="1">
            <a:spLocks noGrp="1"/>
          </p:cNvSpPr>
          <p:nvPr>
            <p:ph type="body" idx="2"/>
          </p:nvPr>
        </p:nvSpPr>
        <p:spPr>
          <a:xfrm>
            <a:off x="3629063" y="2002606"/>
            <a:ext cx="2999925" cy="2562300"/>
          </a:xfrm>
          <a:prstGeom prst="rect">
            <a:avLst/>
          </a:prstGeom>
          <a:noFill/>
          <a:ln>
            <a:noFill/>
          </a:ln>
        </p:spPr>
        <p:txBody>
          <a:bodyPr spcFirstLastPara="1" wrap="square" lIns="68550" tIns="68550" rIns="68550" bIns="68550" anchor="t" anchorCtr="0">
            <a:noAutofit/>
          </a:bodyPr>
          <a:lstStyle/>
          <a:p>
            <a:pPr marL="0" lvl="0" indent="0" algn="l" rtl="0">
              <a:lnSpc>
                <a:spcPct val="150000"/>
              </a:lnSpc>
              <a:spcBef>
                <a:spcPts val="0"/>
              </a:spcBef>
              <a:spcAft>
                <a:spcPts val="0"/>
              </a:spcAft>
              <a:buSzPts val="1200"/>
              <a:buNone/>
            </a:pPr>
            <a:r>
              <a:rPr lang="en" b="1"/>
              <a:t>Response</a:t>
            </a:r>
            <a:endParaRPr b="1"/>
          </a:p>
          <a:p>
            <a:pPr marL="342900" lvl="0" indent="-238125" algn="l" rtl="0">
              <a:lnSpc>
                <a:spcPct val="115000"/>
              </a:lnSpc>
              <a:spcBef>
                <a:spcPts val="0"/>
              </a:spcBef>
              <a:spcAft>
                <a:spcPts val="0"/>
              </a:spcAft>
              <a:buSzPts val="1400"/>
              <a:buChar char="●"/>
            </a:pPr>
            <a:r>
              <a:rPr lang="en" sz="1050"/>
              <a:t>Escalating notifications</a:t>
            </a:r>
            <a:endParaRPr sz="1050"/>
          </a:p>
          <a:p>
            <a:pPr marL="342900" lvl="0" indent="-238125" algn="l" rtl="0">
              <a:lnSpc>
                <a:spcPct val="115000"/>
              </a:lnSpc>
              <a:spcBef>
                <a:spcPts val="0"/>
              </a:spcBef>
              <a:spcAft>
                <a:spcPts val="0"/>
              </a:spcAft>
              <a:buSzPts val="1400"/>
              <a:buChar char="●"/>
            </a:pPr>
            <a:r>
              <a:rPr lang="en" sz="1050"/>
              <a:t>Quarterly reports to unit heads and administrators</a:t>
            </a:r>
            <a:endParaRPr sz="1050"/>
          </a:p>
          <a:p>
            <a:pPr marL="0" lvl="0" indent="0" algn="l" rtl="0">
              <a:lnSpc>
                <a:spcPct val="150000"/>
              </a:lnSpc>
              <a:spcBef>
                <a:spcPts val="0"/>
              </a:spcBef>
              <a:spcAft>
                <a:spcPts val="0"/>
              </a:spcAft>
              <a:buSzPts val="1200"/>
              <a:buNone/>
            </a:pPr>
            <a:endParaRPr sz="105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233775" y="976706"/>
            <a:ext cx="6390450" cy="429525"/>
          </a:xfrm>
          <a:prstGeom prst="rect">
            <a:avLst/>
          </a:prstGeom>
          <a:noFill/>
          <a:ln>
            <a:noFill/>
          </a:ln>
        </p:spPr>
        <p:txBody>
          <a:bodyPr spcFirstLastPara="1" wrap="square" lIns="68550" tIns="68550" rIns="68550" bIns="68550" anchor="t" anchorCtr="0">
            <a:noAutofit/>
          </a:bodyPr>
          <a:lstStyle/>
          <a:p>
            <a:pPr marL="0" lvl="0" indent="0" algn="l" rtl="0">
              <a:lnSpc>
                <a:spcPct val="100000"/>
              </a:lnSpc>
              <a:spcBef>
                <a:spcPts val="0"/>
              </a:spcBef>
              <a:spcAft>
                <a:spcPts val="0"/>
              </a:spcAft>
              <a:buClr>
                <a:schemeClr val="accent1"/>
              </a:buClr>
              <a:buSzPts val="2800"/>
              <a:buFont typeface="Encode Sans Black"/>
              <a:buNone/>
            </a:pPr>
            <a:r>
              <a:rPr lang="en"/>
              <a:t>Other challenges and OYPC response</a:t>
            </a:r>
            <a:endParaRPr/>
          </a:p>
        </p:txBody>
      </p:sp>
      <p:sp>
        <p:nvSpPr>
          <p:cNvPr id="149" name="Google Shape;149;p24"/>
          <p:cNvSpPr txBox="1">
            <a:spLocks noGrp="1"/>
          </p:cNvSpPr>
          <p:nvPr>
            <p:ph type="body" idx="1"/>
          </p:nvPr>
        </p:nvSpPr>
        <p:spPr>
          <a:xfrm>
            <a:off x="3686625" y="1964498"/>
            <a:ext cx="2999925" cy="2562300"/>
          </a:xfrm>
          <a:prstGeom prst="rect">
            <a:avLst/>
          </a:prstGeom>
          <a:noFill/>
          <a:ln>
            <a:noFill/>
          </a:ln>
        </p:spPr>
        <p:txBody>
          <a:bodyPr spcFirstLastPara="1" wrap="square" lIns="68550" tIns="68550" rIns="68550" bIns="68550" anchor="t" anchorCtr="0">
            <a:noAutofit/>
          </a:bodyPr>
          <a:lstStyle/>
          <a:p>
            <a:pPr marL="0" lvl="0" indent="0" algn="l" rtl="0">
              <a:lnSpc>
                <a:spcPct val="115000"/>
              </a:lnSpc>
              <a:spcBef>
                <a:spcPts val="0"/>
              </a:spcBef>
              <a:spcAft>
                <a:spcPts val="0"/>
              </a:spcAft>
              <a:buSzPts val="1200"/>
              <a:buNone/>
            </a:pPr>
            <a:r>
              <a:rPr lang="en" b="1"/>
              <a:t>Challenge</a:t>
            </a:r>
            <a:endParaRPr b="1"/>
          </a:p>
          <a:p>
            <a:pPr marL="0" lvl="0" indent="0" algn="l" rtl="0">
              <a:lnSpc>
                <a:spcPct val="115000"/>
              </a:lnSpc>
              <a:spcBef>
                <a:spcPts val="0"/>
              </a:spcBef>
              <a:spcAft>
                <a:spcPts val="0"/>
              </a:spcAft>
              <a:buSzPts val="1200"/>
              <a:buNone/>
            </a:pPr>
            <a:r>
              <a:rPr lang="en" sz="1050"/>
              <a:t>Studies outside of Zipline may not know about requirements of APS 10.13, e.g., exempt, evaluations, QI initiatives, etc.</a:t>
            </a:r>
            <a:endParaRPr sz="1050"/>
          </a:p>
          <a:p>
            <a:pPr marL="0" lvl="0" indent="0" algn="l" rtl="0">
              <a:lnSpc>
                <a:spcPct val="115000"/>
              </a:lnSpc>
              <a:spcBef>
                <a:spcPts val="0"/>
              </a:spcBef>
              <a:spcAft>
                <a:spcPts val="0"/>
              </a:spcAft>
              <a:buSzPts val="1200"/>
              <a:buNone/>
            </a:pPr>
            <a:endParaRPr b="1"/>
          </a:p>
          <a:p>
            <a:pPr marL="0" lvl="0" indent="0" algn="l" rtl="0">
              <a:lnSpc>
                <a:spcPct val="115000"/>
              </a:lnSpc>
              <a:spcBef>
                <a:spcPts val="0"/>
              </a:spcBef>
              <a:spcAft>
                <a:spcPts val="0"/>
              </a:spcAft>
              <a:buSzPts val="1200"/>
              <a:buNone/>
            </a:pPr>
            <a:r>
              <a:rPr lang="en" b="1"/>
              <a:t>Response</a:t>
            </a:r>
            <a:endParaRPr b="1"/>
          </a:p>
          <a:p>
            <a:pPr marL="342900" lvl="0" indent="-238125" algn="l" rtl="0">
              <a:lnSpc>
                <a:spcPct val="115000"/>
              </a:lnSpc>
              <a:spcBef>
                <a:spcPts val="0"/>
              </a:spcBef>
              <a:spcAft>
                <a:spcPts val="0"/>
              </a:spcAft>
              <a:buSzPts val="1400"/>
              <a:buChar char="●"/>
            </a:pPr>
            <a:r>
              <a:rPr lang="en" sz="1050"/>
              <a:t>Continued outreach from OYPC to research groups</a:t>
            </a:r>
            <a:endParaRPr sz="1050"/>
          </a:p>
          <a:p>
            <a:pPr marL="342900" lvl="0" indent="-238125" algn="l" rtl="0">
              <a:lnSpc>
                <a:spcPct val="115000"/>
              </a:lnSpc>
              <a:spcBef>
                <a:spcPts val="0"/>
              </a:spcBef>
              <a:spcAft>
                <a:spcPts val="0"/>
              </a:spcAft>
              <a:buSzPts val="1400"/>
              <a:buChar char="●"/>
            </a:pPr>
            <a:r>
              <a:rPr lang="en" sz="1050"/>
              <a:t>OYPC can meet with and answer questions for departments and research groups</a:t>
            </a:r>
            <a:endParaRPr sz="1050"/>
          </a:p>
          <a:p>
            <a:pPr marL="342900" lvl="0" indent="0" algn="l" rtl="0">
              <a:lnSpc>
                <a:spcPct val="115000"/>
              </a:lnSpc>
              <a:spcBef>
                <a:spcPts val="0"/>
              </a:spcBef>
              <a:spcAft>
                <a:spcPts val="0"/>
              </a:spcAft>
              <a:buSzPts val="1200"/>
              <a:buNone/>
            </a:pPr>
            <a:endParaRPr sz="1050"/>
          </a:p>
        </p:txBody>
      </p:sp>
      <p:sp>
        <p:nvSpPr>
          <p:cNvPr id="150" name="Google Shape;150;p24"/>
          <p:cNvSpPr txBox="1">
            <a:spLocks noGrp="1"/>
          </p:cNvSpPr>
          <p:nvPr>
            <p:ph type="body" idx="2"/>
          </p:nvPr>
        </p:nvSpPr>
        <p:spPr>
          <a:xfrm>
            <a:off x="233775" y="1888304"/>
            <a:ext cx="2999925" cy="2562300"/>
          </a:xfrm>
          <a:prstGeom prst="rect">
            <a:avLst/>
          </a:prstGeom>
          <a:noFill/>
          <a:ln>
            <a:noFill/>
          </a:ln>
        </p:spPr>
        <p:txBody>
          <a:bodyPr spcFirstLastPara="1" wrap="square" lIns="68550" tIns="68550" rIns="68550" bIns="68550" anchor="t" anchorCtr="0">
            <a:noAutofit/>
          </a:bodyPr>
          <a:lstStyle/>
          <a:p>
            <a:pPr marL="0" lvl="0" indent="0" algn="l" rtl="0">
              <a:lnSpc>
                <a:spcPct val="115000"/>
              </a:lnSpc>
              <a:spcBef>
                <a:spcPts val="0"/>
              </a:spcBef>
              <a:spcAft>
                <a:spcPts val="0"/>
              </a:spcAft>
              <a:buSzPts val="1200"/>
              <a:buNone/>
            </a:pPr>
            <a:r>
              <a:rPr lang="en" b="1"/>
              <a:t>Challenge</a:t>
            </a:r>
            <a:endParaRPr b="1"/>
          </a:p>
          <a:p>
            <a:pPr marL="0" lvl="0" indent="0" algn="l" rtl="0">
              <a:lnSpc>
                <a:spcPct val="115000"/>
              </a:lnSpc>
              <a:spcBef>
                <a:spcPts val="0"/>
              </a:spcBef>
              <a:spcAft>
                <a:spcPts val="0"/>
              </a:spcAft>
              <a:buSzPts val="1200"/>
              <a:buNone/>
            </a:pPr>
            <a:r>
              <a:rPr lang="en" sz="1050"/>
              <a:t>Student-led research lacks a funding source for background checks. (Background checks are processed through UW HR)</a:t>
            </a:r>
            <a:endParaRPr sz="1050"/>
          </a:p>
          <a:p>
            <a:pPr marL="0" lvl="0" indent="0" algn="l" rtl="0">
              <a:lnSpc>
                <a:spcPct val="115000"/>
              </a:lnSpc>
              <a:spcBef>
                <a:spcPts val="0"/>
              </a:spcBef>
              <a:spcAft>
                <a:spcPts val="0"/>
              </a:spcAft>
              <a:buSzPts val="1200"/>
              <a:buNone/>
            </a:pPr>
            <a:endParaRPr sz="1050"/>
          </a:p>
          <a:p>
            <a:pPr marL="0" lvl="0" indent="0" algn="l" rtl="0">
              <a:lnSpc>
                <a:spcPct val="115000"/>
              </a:lnSpc>
              <a:spcBef>
                <a:spcPts val="0"/>
              </a:spcBef>
              <a:spcAft>
                <a:spcPts val="0"/>
              </a:spcAft>
              <a:buSzPts val="1200"/>
              <a:buNone/>
            </a:pPr>
            <a:r>
              <a:rPr lang="en" b="1"/>
              <a:t>Response</a:t>
            </a:r>
            <a:endParaRPr b="1"/>
          </a:p>
          <a:p>
            <a:pPr marL="342900" lvl="0" indent="-233362" algn="l" rtl="0">
              <a:lnSpc>
                <a:spcPct val="115000"/>
              </a:lnSpc>
              <a:spcBef>
                <a:spcPts val="0"/>
              </a:spcBef>
              <a:spcAft>
                <a:spcPts val="0"/>
              </a:spcAft>
              <a:buSzPts val="1300"/>
              <a:buChar char="●"/>
            </a:pPr>
            <a:r>
              <a:rPr lang="en" sz="975"/>
              <a:t>Units need to identify a funding source to pay for background checks, or</a:t>
            </a:r>
            <a:endParaRPr sz="975"/>
          </a:p>
          <a:p>
            <a:pPr marL="342900" lvl="0" indent="-233362" algn="l" rtl="0">
              <a:lnSpc>
                <a:spcPct val="115000"/>
              </a:lnSpc>
              <a:spcBef>
                <a:spcPts val="0"/>
              </a:spcBef>
              <a:spcAft>
                <a:spcPts val="0"/>
              </a:spcAft>
              <a:buSzPts val="1300"/>
              <a:buChar char="●"/>
            </a:pPr>
            <a:r>
              <a:rPr lang="en" sz="975"/>
              <a:t>Develop a process to pass cost onto student, or </a:t>
            </a:r>
            <a:endParaRPr sz="975"/>
          </a:p>
          <a:p>
            <a:pPr marL="342900" lvl="0" indent="-233362" algn="l" rtl="0">
              <a:lnSpc>
                <a:spcPct val="115000"/>
              </a:lnSpc>
              <a:spcBef>
                <a:spcPts val="0"/>
              </a:spcBef>
              <a:spcAft>
                <a:spcPts val="0"/>
              </a:spcAft>
              <a:buSzPts val="1300"/>
              <a:buChar char="●"/>
            </a:pPr>
            <a:r>
              <a:rPr lang="en" sz="975"/>
              <a:t>Establish agreement with UW HR that an existing school administered background screening is equivalent</a:t>
            </a:r>
            <a:endParaRPr sz="975"/>
          </a:p>
          <a:p>
            <a:pPr marL="342900" lvl="0" indent="0" algn="l" rtl="0">
              <a:lnSpc>
                <a:spcPct val="115000"/>
              </a:lnSpc>
              <a:spcBef>
                <a:spcPts val="0"/>
              </a:spcBef>
              <a:spcAft>
                <a:spcPts val="0"/>
              </a:spcAft>
              <a:buSzPts val="1200"/>
              <a:buNone/>
            </a:pPr>
            <a:endParaRPr sz="975"/>
          </a:p>
        </p:txBody>
      </p:sp>
    </p:spTree>
  </p:cSld>
  <p:clrMapOvr>
    <a:masterClrMapping/>
  </p:clrMapOvr>
</p:sld>
</file>

<file path=ppt/theme/theme1.xml><?xml version="1.0" encoding="utf-8"?>
<a:theme xmlns:a="http://schemas.openxmlformats.org/drawingml/2006/main" name="UW - YPDS">
  <a:themeElements>
    <a:clrScheme name="Simple Light">
      <a:dk1>
        <a:srgbClr val="000000"/>
      </a:dk1>
      <a:lt1>
        <a:srgbClr val="FFFFFF"/>
      </a:lt1>
      <a:dk2>
        <a:srgbClr val="434343"/>
      </a:dk2>
      <a:lt2>
        <a:srgbClr val="B7B7B7"/>
      </a:lt2>
      <a:accent1>
        <a:srgbClr val="4B2E83"/>
      </a:accent1>
      <a:accent2>
        <a:srgbClr val="B7A57A"/>
      </a:accent2>
      <a:accent3>
        <a:srgbClr val="85754D"/>
      </a:accent3>
      <a:accent4>
        <a:srgbClr val="434343"/>
      </a:accent4>
      <a:accent5>
        <a:srgbClr val="B7B7B7"/>
      </a:accent5>
      <a:accent6>
        <a:srgbClr val="EFEFEF"/>
      </a:accent6>
      <a:hlink>
        <a:srgbClr val="4B2E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1717</Words>
  <Application>Microsoft Office PowerPoint</Application>
  <PresentationFormat>Custom</PresentationFormat>
  <Paragraphs>149</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Nunito Light</vt:lpstr>
      <vt:lpstr>Encode Sans</vt:lpstr>
      <vt:lpstr>Calibri</vt:lpstr>
      <vt:lpstr>Nunito Sans</vt:lpstr>
      <vt:lpstr>Nunito ExtraLight</vt:lpstr>
      <vt:lpstr>Open Sans</vt:lpstr>
      <vt:lpstr>Open Sans ExtraBold</vt:lpstr>
      <vt:lpstr>Arial</vt:lpstr>
      <vt:lpstr>Encode Sans Black</vt:lpstr>
      <vt:lpstr>Nunito Sans Light</vt:lpstr>
      <vt:lpstr>UW - YPDS</vt:lpstr>
      <vt:lpstr>UPDATE ON  ADMINISTRATIVE  POLICY STATEMENT 10.13  REQUIREMENTS FOR UNIVERSITY  &amp; THIRD PARTY LED YOUTH PROGRAMS AND RESEARCH  January 13, 2022</vt:lpstr>
      <vt:lpstr>Office Operations</vt:lpstr>
      <vt:lpstr>APS 10.13</vt:lpstr>
      <vt:lpstr>APS 10.13 Requirements </vt:lpstr>
      <vt:lpstr>PowerPoint Presentation</vt:lpstr>
      <vt:lpstr>Registration and compliance trends</vt:lpstr>
      <vt:lpstr>Compliance challenges and OYPC response</vt:lpstr>
      <vt:lpstr>Compliance challenges and OYPC response</vt:lpstr>
      <vt:lpstr>Other challenges and OYPC response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ADMINISTRATIVE  POLICY STATEMENT 10.13  REQUIREMENTS FOR UNIVERSITY  &amp; THIRD PARTY LED YOUTH PROGRAMS AND RESEARCH  January 13, 2022</dc:title>
  <dc:creator>Susan S. Wilbanks</dc:creator>
  <cp:lastModifiedBy>Susan S. Wilbanks</cp:lastModifiedBy>
  <cp:revision>1</cp:revision>
  <dcterms:modified xsi:type="dcterms:W3CDTF">2022-01-20T21:10:53Z</dcterms:modified>
</cp:coreProperties>
</file>