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dmin/rules/policies/APS/47.0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r.uw.edu/wp-content/uploads/2016/07/1555_V8_Outside-Work-Request-for-Approval-Professional-And-Classified-Staff_82016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dmin/rules/policies/PO/EO3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dmin/rules/policies/PO/EO57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washington.edu/admin/rules/policies/APS/40.01.html" TargetMode="External"/><Relationship Id="rId4" Type="http://schemas.openxmlformats.org/officeDocument/2006/relationships/hyperlink" Target="https://www.washington.edu/research/compliance/outside-professional-work-for-compensation-form-146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ork1460@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recmgt/recordseries/faculty-request-outside-work-approval-form-14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nance.uw.edu/recmgt/recordseries/request-approval-outside-wor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a.uw.edu/audit/sites/default/files/UW%20Internal%20Audit%20Ethics%20Advisory%20No.%201.pdf" TargetMode="External"/><Relationship Id="rId3" Type="http://schemas.openxmlformats.org/officeDocument/2006/relationships/hyperlink" Target="https://www.washington.edu/research/compliance/outside-professional-work-for-compensation-form-1460/" TargetMode="External"/><Relationship Id="rId7" Type="http://schemas.openxmlformats.org/officeDocument/2006/relationships/hyperlink" Target="https://finance.uw.edu/tax/departments/federal-taxes/donationofhonor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ashington.edu/admin/rules/policies/PO/EO43.html" TargetMode="External"/><Relationship Id="rId5" Type="http://schemas.openxmlformats.org/officeDocument/2006/relationships/hyperlink" Target="http://www.washington.edu/admin/rules/policies/APS/47.02.html" TargetMode="External"/><Relationship Id="rId4" Type="http://schemas.openxmlformats.org/officeDocument/2006/relationships/hyperlink" Target="https://depts.washington.edu/comply/resources/frequently-asked-questions-faqs/outside-work-faqs-2/#:~:text=UW%20Medicine%20recognizes%20that%20you,outside%20of%20your%20official%20duties.&amp;text=School%20of%20Medicine%20(SOM)%20employees,under%20UW%20Executive%20Order%2057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Outside Professional Work for Compensation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Melissa Petersen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Professional and Classified Staff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Policy: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Administrative Policy Statement 47.3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Form: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Request for Approval of Outside Professional Work for Compensation – Professional and Classified Staff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form (may be referred to as the ‘Form 1555’)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Professional and Classified Staff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196210" cy="474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Procedure: In accordance with Unit or School/College policy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Applicant completes form and submits to supervisor* Supervisor reviews and provides a determination to the appropriate Department Chair/Program Director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Department Chair/Program Director provides determination*, may forward to a Unit Administrative Head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School/College may require Dean’s review and approval*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Note: there is no central campus review or approval for staff outside work. Conflicts should be managed locally in accordance with </a:t>
            </a:r>
            <a:r>
              <a:rPr lang="en-US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Executive Order No. 32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*Outside work requests may not be evaluated by individuals proposing or performing outside work for the named entity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Faculty, Librarians, and other Academic Personnel*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Policy: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Executive Order No. 57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Form: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Request for Approval of Outside Professional Work for Compensation (Form 1460)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*Academic Personnel is defined in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Administrative Policy Statement No. 40.1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Types of University Personnel (and includes Postdoctoral Scholars)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Faculty, Librarians, and other Academic Personnel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3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Procedure: 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Applicant completes Form, submits to Department Chair/Dean* (Most Seattle applicants submit to Chairs, most Bothell &amp; Tacoma applicants submit to Deans)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 Chair/Dean, if Form is approved, forwards to Dean or Vice Chancellor* as appropriate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Dean or Vice Chancellor, if Form is approved, forwards to the Office of Research via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work1460@uw.edu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Office of Research reviews, may impose conditions and restrictions, and issues Form 1460 final approvals</a:t>
            </a:r>
            <a:endParaRPr/>
          </a:p>
          <a:p>
            <a:pPr marL="0" lvl="0" indent="0" algn="l" rtl="0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*Form 1460s may not be evaluated by individuals proposing or performing outside work for the named entity, contact the Office of Research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Faculty, Librarians, and other Academic Personnel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3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Form 1460s not receiving approval remain in that office as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Personnel Records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Approved Forms are issued and retained in the Office of Research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Records Retention for Professional and Classified Staff Forms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Other Related Links &amp; Resources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Office of Research (Form 1460) Informational Page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UW Medicine Outside Work FAQs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Administrative Policy Statement 47.2, Personal Use of University Facilities, Computers, and Equipment by University Employees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Executive Order No. 43, Policy Governing Acceptance of Honoraria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Tax Office Guidance, Donations in Lieu of Honoraria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Ethics Advisory on Textbooks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Merriweather Sans</vt:lpstr>
      <vt:lpstr>Encode Sans Black</vt:lpstr>
      <vt:lpstr>Calibri</vt:lpstr>
      <vt:lpstr>Open Sans</vt:lpstr>
      <vt:lpstr>Arial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2022-01-20T21:13:35Z</dcterms:modified>
</cp:coreProperties>
</file>