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57" r:id="rId2"/>
  </p:sldMasterIdLst>
  <p:notesMasterIdLst>
    <p:notesMasterId r:id="rId4"/>
  </p:notesMasterIdLst>
  <p:sldIdLst>
    <p:sldId id="256" r:id="rId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Encode Sans Black" panose="020B0604020202020204" charset="0"/>
      <p:bold r:id="rId9"/>
    </p:embeddedFont>
    <p:embeddedFont>
      <p:font typeface="Merriweather Sans" pitchFamily="2" charset="0"/>
      <p:regular r:id="rId10"/>
    </p:embeddedFont>
    <p:embeddedFont>
      <p:font typeface="Open Sans" panose="020B0606030504020204" pitchFamily="34" charset="0"/>
      <p:regular r:id="rId11"/>
      <p:bold r:id="rId12"/>
      <p:italic r:id="rId13"/>
      <p:boldItalic r:id="rId14"/>
    </p:embeddedFont>
    <p:embeddedFont>
      <p:font typeface="Open Sans Light" panose="020B030603050402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88">
          <p15:clr>
            <a:srgbClr val="A4A3A4"/>
          </p15:clr>
        </p15:guide>
        <p15:guide id="2" pos="4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272" y="84"/>
      </p:cViewPr>
      <p:guideLst>
        <p:guide orient="horz" pos="2488"/>
        <p:guide pos="4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10" Type="http://schemas.openxmlformats.org/officeDocument/2006/relationships/font" Target="fonts/font6.fntdata"/><Relationship Id="rId19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Header + Content">
    <p:bg>
      <p:bgPr>
        <a:solidFill>
          <a:srgbClr val="4B2E83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 descr="UW_W Logo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58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076956" cy="401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" name="Google Shape;10;p2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4B2E83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 descr="UW_W Logo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58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334" y="6354234"/>
            <a:ext cx="254000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671757" y="1179824"/>
            <a:ext cx="6972300" cy="264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" name="Google Shape;15;p3" descr="Bar_RtAngle_7502_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587" y="4006085"/>
            <a:ext cx="2284303" cy="112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Subheader + Content">
  <p:cSld name="Header + Subheader +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2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3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48401" y="6354234"/>
            <a:ext cx="25400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Graphic">
  <p:cSld name="Header + Graphic">
    <p:bg>
      <p:bgPr>
        <a:solidFill>
          <a:srgbClr val="4B2E83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48401" y="6354234"/>
            <a:ext cx="254000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>
            <a:spLocks noGrp="1"/>
          </p:cNvSpPr>
          <p:nvPr>
            <p:ph type="chart" idx="2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1" u="none" strike="noStrike" cap="non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6" name="Google Shape;26;p5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671757" y="1167124"/>
            <a:ext cx="6972300" cy="264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4B2E83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" name="Google Shape;30;p7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8139" y="5949410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 descr="Wordmark_center_Purple_HE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039" y="6487457"/>
            <a:ext cx="2425295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7" descr="Bar_RtAngle_7502_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587" y="4006085"/>
            <a:ext cx="2284303" cy="112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Subheader + Content">
  <p:cSld name="Header + Subheader +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4B2E83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2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3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7" name="Google Shape;37;p8" descr="Wordmark_center_Purple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82155" y="6487457"/>
            <a:ext cx="2425295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8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Header +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4B2E83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sz="2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sz="18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sz="16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sz="1400" b="1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2" name="Google Shape;42;p9" descr="W Logo_Purple_2685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48139" y="5949410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9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Graphic">
  <p:cSld name="Header + Graphic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>
            <a:spLocks noGrp="1"/>
          </p:cNvSpPr>
          <p:nvPr>
            <p:ph type="chart" idx="2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Arial"/>
              <a:buNone/>
              <a:defRPr sz="2400" b="0" i="1" u="none" strike="noStrike" cap="none">
                <a:solidFill>
                  <a:srgbClr val="9999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4B2E83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Black"/>
                <a:ea typeface="Encode Sans Black"/>
                <a:cs typeface="Encode Sans Black"/>
                <a:sym typeface="Encode Sans Black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7" name="Google Shape;47;p10" descr="Wordmark_center_Purple_HE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3105" y="6487457"/>
            <a:ext cx="2425295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0" descr="Bar_RtAngle_7502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2E8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479669" y="169804"/>
            <a:ext cx="8184662" cy="100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600"/>
              <a:t>Thank You, Karen – enjoy </a:t>
            </a:r>
            <a:r>
              <a:rPr lang="en-US" sz="3600">
                <a:latin typeface="Arial"/>
                <a:ea typeface="Arial"/>
                <a:cs typeface="Arial"/>
                <a:sym typeface="Arial"/>
              </a:rPr>
              <a:t>your retirement!</a:t>
            </a:r>
            <a:endParaRPr/>
          </a:p>
        </p:txBody>
      </p:sp>
      <p:pic>
        <p:nvPicPr>
          <p:cNvPr id="54" name="Google Shape;54;p11" descr="A person wearing glasse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581" y="1880758"/>
            <a:ext cx="3435949" cy="4026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1" descr="A picture containing outdoor, sky, grass, stand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3269" y="2221950"/>
            <a:ext cx="4913150" cy="368486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1"/>
          <p:cNvSpPr txBox="1"/>
          <p:nvPr/>
        </p:nvSpPr>
        <p:spPr>
          <a:xfrm>
            <a:off x="287581" y="6110885"/>
            <a:ext cx="17166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 January 2020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MRAM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Custom 5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On-screen Show (4:3)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Calibri</vt:lpstr>
      <vt:lpstr>Open Sans</vt:lpstr>
      <vt:lpstr>Encode Sans Black</vt:lpstr>
      <vt:lpstr>Merriweather Sans</vt:lpstr>
      <vt:lpstr>Arial</vt:lpstr>
      <vt:lpstr>Open Sans Light</vt:lpstr>
      <vt:lpstr>Custom Design</vt:lpstr>
      <vt:lpstr>1_Custom Design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S. Wilbanks</dc:creator>
  <cp:lastModifiedBy>Susan S. Wilbanks</cp:lastModifiedBy>
  <cp:revision>1</cp:revision>
  <dcterms:modified xsi:type="dcterms:W3CDTF">2022-01-20T21:16:55Z</dcterms:modified>
</cp:coreProperties>
</file>