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Merriweather Sans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92028" y="472440"/>
            <a:ext cx="7527411" cy="276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Personnel Changes in the Office of Research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Export Controls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71757" y="106681"/>
            <a:ext cx="8184662" cy="132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Jasmine Campbell, JD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Director, Export Controls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 u="sng">
                <a:latin typeface="Arial"/>
                <a:ea typeface="Arial"/>
                <a:cs typeface="Arial"/>
                <a:sym typeface="Arial"/>
              </a:rPr>
              <a:t>exports@uw.edu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8" y="1685432"/>
            <a:ext cx="3077282" cy="461592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4572000" y="1668821"/>
            <a:ext cx="360502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Director of Regulatory Guidance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School of Medicine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2017-2022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Grant and Contract Administrator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Office of Sponsored Programs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2014-2017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Legal Associate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International regulatory compliance,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 including export controls(!)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2009-2014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Encode Sans Black</vt:lpstr>
      <vt:lpstr>Merriweather Sans</vt:lpstr>
      <vt:lpstr>Open Sans</vt:lpstr>
      <vt:lpstr>Calibri</vt:lpstr>
      <vt:lpstr>Arial</vt:lpstr>
      <vt:lpstr>Open Sans Light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2022-03-15T23:36:56Z</dcterms:modified>
</cp:coreProperties>
</file>