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Merriweather Sans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92028" y="472440"/>
            <a:ext cx="7527411" cy="276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Mask Mandate and Research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March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0394" y="2549951"/>
            <a:ext cx="4786563" cy="269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Mask on? Mask off? Indoors? Outdoors?</a:t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7" y="1860382"/>
            <a:ext cx="2294177" cy="313723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3402505" y="1880068"/>
            <a:ext cx="5069738" cy="393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March 28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Masks not mandatory, but encouraged, for at least the next two weeks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Local mask mandates apply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All research may resume/begin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Future?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Open Sans Light</vt:lpstr>
      <vt:lpstr>Open Sans</vt:lpstr>
      <vt:lpstr>Calibri</vt:lpstr>
      <vt:lpstr>Merriweather Sans</vt:lpstr>
      <vt:lpstr>Arial</vt:lpstr>
      <vt:lpstr>Encode Sans Black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2022-03-15T23:37:46Z</dcterms:modified>
</cp:coreProperties>
</file>