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NFVsvQX4J7ysUJrQ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the survey link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https://forms.gle/NFVsvQX4J7ysUJrQ6</a:t>
            </a:r>
            <a:r>
              <a:rPr lang="en-US"/>
              <a:t> </a:t>
            </a: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NFVsvQX4J7ysUJrQ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qgLoVDAi5HsTPMjk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758825" y="371510"/>
            <a:ext cx="809759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Encode Sans Black"/>
                <a:ea typeface="Encode Sans Black"/>
                <a:cs typeface="Encode Sans Black"/>
                <a:sym typeface="Encode Sans Black"/>
              </a:rPr>
              <a:t>SAGE TRAINING </a:t>
            </a:r>
            <a:br>
              <a:rPr lang="en-US" sz="3600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 sz="3600">
                <a:latin typeface="Encode Sans Black"/>
                <a:ea typeface="Encode Sans Black"/>
                <a:cs typeface="Encode Sans Black"/>
                <a:sym typeface="Encode Sans Black"/>
              </a:rPr>
              <a:t>PREFERENCES SURVEY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758825" y="1736725"/>
            <a:ext cx="8198362" cy="43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Updates are coming to SAGE training in response to Financial Transformation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RA-specific SAGE training includes: Award Intake, eGC1s, SAGE Budget, Subawards, NIH Grant Runner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Help the ORIS team by filling out the </a:t>
            </a:r>
            <a:r>
              <a:rPr lang="en-US" sz="2000" b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survey</a:t>
            </a:r>
            <a:endParaRPr sz="2000" b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Tell us about your training needs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Rank your preferred ways of receiving training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Join the </a:t>
            </a:r>
            <a:r>
              <a:rPr lang="en-US" sz="2000" b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ORIS User Research Group</a:t>
            </a:r>
            <a:r>
              <a:rPr lang="en-US" sz="2000" b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to share the RA community’s needs and help produce better products and training for SAGE, MyResearch, and the Research Website</a:t>
            </a:r>
            <a:endParaRPr sz="2000" b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Office of Research Information Services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Sans</vt:lpstr>
      <vt:lpstr>Open Sans Light</vt:lpstr>
      <vt:lpstr>Encode Sans Black</vt:lpstr>
      <vt:lpstr>Merriweather Sans</vt:lpstr>
      <vt:lpstr>Calibri</vt:lpstr>
      <vt:lpstr>Arial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2022-03-15T23:38:39Z</dcterms:modified>
</cp:coreProperties>
</file>