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Merriweather Sans</vt:lpstr>
      <vt:lpstr>Encode Sans Black</vt:lpstr>
      <vt:lpstr>Open Sans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Wilbanks</cp:lastModifiedBy>
  <cp:revision>1</cp:revision>
  <dcterms:modified xsi:type="dcterms:W3CDTF">2022-04-19T21:57:20Z</dcterms:modified>
</cp:coreProperties>
</file>