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11227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6111227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18b5b4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18b5b4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418b5b41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3762b8d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3762b8db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123762b8db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spsubs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Subrecipients &amp; the New Unique Entity Identifier (UEI)</a:t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April, 2022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 Park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</a:rPr>
              <a:t>Subrecipient UEI required for federal funding</a:t>
            </a:r>
            <a:endParaRPr>
              <a:solidFill>
                <a:srgbClr val="4B2E8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Effective April 4, UEI replaced DUNS</a:t>
            </a:r>
            <a:endParaRPr sz="2800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665905" y="15803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Uniform Guidance requires</a:t>
            </a:r>
            <a:r>
              <a:rPr lang="en-US" sz="2300">
                <a:solidFill>
                  <a:srgbClr val="4B2E83"/>
                </a:solidFill>
              </a:rPr>
              <a:t> subrecipient UEI obtained prior to subaward issuance</a:t>
            </a:r>
            <a:endParaRPr sz="2300"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OSP Subawards team confirms subrecipient UEI at subaward stage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B2E83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Char char="&gt;"/>
            </a:pPr>
            <a:r>
              <a:rPr lang="en-US" sz="2300">
                <a:solidFill>
                  <a:srgbClr val="4B2E83"/>
                </a:solidFill>
              </a:rPr>
              <a:t>Subrecipients already registered in SAM.gov </a:t>
            </a:r>
            <a:r>
              <a:rPr lang="en-US" sz="2300"/>
              <a:t>had</a:t>
            </a:r>
            <a:r>
              <a:rPr lang="en-US" sz="2300">
                <a:solidFill>
                  <a:srgbClr val="4B2E83"/>
                </a:solidFill>
              </a:rPr>
              <a:t> UEI assigned automatically</a:t>
            </a:r>
            <a:endParaRPr sz="230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00"/>
              <a:buChar char="–"/>
            </a:pPr>
            <a:r>
              <a:rPr lang="en-US" sz="2100">
                <a:solidFill>
                  <a:srgbClr val="4B2E83"/>
                </a:solidFill>
              </a:rPr>
              <a:t>Active and/or Inactive registration status</a:t>
            </a:r>
            <a:endParaRPr sz="2100">
              <a:solidFill>
                <a:srgbClr val="4B2E83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TIP</a:t>
            </a:r>
            <a:r>
              <a:rPr lang="en-US" sz="2300"/>
              <a:t>: Obtain subrecipient UEIs at proposal stage</a:t>
            </a:r>
            <a:endParaRPr sz="2300"/>
          </a:p>
          <a:p>
            <a:pPr marL="9144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Check sponsor requirements</a:t>
            </a:r>
            <a:endParaRPr sz="2100"/>
          </a:p>
          <a:p>
            <a:pPr marL="9144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Delays result if subrecipients don’t have a UEI</a:t>
            </a: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</a:rPr>
              <a:t>Obtaining UEI from SAM.gov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659305" y="1965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solidFill>
                  <a:srgbClr val="4B2E83"/>
                </a:solidFill>
              </a:rPr>
              <a:t>Option: ‘Full Registration’ or ‘Get UEI’ </a:t>
            </a:r>
            <a:endParaRPr>
              <a:solidFill>
                <a:srgbClr val="4B2E83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>
                <a:solidFill>
                  <a:srgbClr val="4B2E83"/>
                </a:solidFill>
              </a:rPr>
              <a:t>Does subrecipient only receive subawards or also direct funding from federal agencies?</a:t>
            </a:r>
            <a:endParaRPr sz="2000">
              <a:solidFill>
                <a:srgbClr val="4B2E83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>
                <a:solidFill>
                  <a:srgbClr val="4B2E83"/>
                </a:solidFill>
              </a:rPr>
              <a:t>Entity must have SAM.gov account</a:t>
            </a:r>
            <a:endParaRPr sz="2000">
              <a:solidFill>
                <a:srgbClr val="4B2E8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 b="1">
                <a:solidFill>
                  <a:srgbClr val="4B2E83"/>
                </a:solidFill>
              </a:rPr>
              <a:t>No cost</a:t>
            </a:r>
            <a:r>
              <a:rPr lang="en-US">
                <a:solidFill>
                  <a:srgbClr val="4B2E83"/>
                </a:solidFill>
              </a:rPr>
              <a:t> for registration or getting UEI from SAM.gov</a:t>
            </a:r>
            <a:endParaRPr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99275" y="1935700"/>
            <a:ext cx="8057100" cy="1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Refer to the FAQs and guidance on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SAM.gov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 Team: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ospsubs@uw.edu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Open Sans</vt:lpstr>
      <vt:lpstr>Century Gothic</vt:lpstr>
      <vt:lpstr>Calibri</vt:lpstr>
      <vt:lpstr>Merriweather Sans</vt:lpstr>
      <vt:lpstr>Arial</vt:lpstr>
      <vt:lpstr>Open Sans Light</vt:lpstr>
      <vt:lpstr>Encode Sans Black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Wilbanks</cp:lastModifiedBy>
  <cp:revision>1</cp:revision>
  <dcterms:modified xsi:type="dcterms:W3CDTF">2022-04-19T22:01:15Z</dcterms:modified>
</cp:coreProperties>
</file>