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Merriweather Sans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2" name="Google Shape;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or/bridge-funding-progra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luetjen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or/bridge-funding-progra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7331094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14,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Karen Luetjen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reach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4628" y="1689901"/>
            <a:ext cx="5255562" cy="43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return on investment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2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None/>
            </a:pPr>
            <a:r>
              <a:rPr lang="en-US" sz="1100" i="1"/>
              <a:t>*asterisk indicates rounds where awards are still active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46" y="1414181"/>
            <a:ext cx="8649907" cy="402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https://www.washington.edu/research/or/bridge-funding-program/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luetjen@uw.edu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Phone: 206-616-9089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Internal Research Funding Programs</a:t>
            </a: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Limited Submissions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Startup and Matching Funds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Royalty Research Fund seed grant program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  <p:pic>
        <p:nvPicPr>
          <p:cNvPr id="68" name="Google Shape;68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892" y="5456946"/>
            <a:ext cx="1861792" cy="113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Provost Bridge Funding Program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Provides bridge funding to support faculty to span a temporary funding gap in critical research programs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Support up to $50,000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1:1 match required from Department or School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Two deadlines per year – May 1 and November 1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eligibility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Faculty who have lost all extramural funding or who will lose all research support within 6 months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Faculty whose funding covers their salary but no research support (e.g. NIH K awards)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Junior faculty who have exhausted their startup funds but have not yet obtained research funding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 facility providing a key resource to multiple faculty that has lost extramural support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allowable expenses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Provost funds can support research expenses, such as salaries for lab personnel, supplies, equipment, travel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Salary for the PI is not allowed – the school/department match must be used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Matching funds must be a new commitment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Provost and matching funds must be spent down equally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secure the match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Obtain commitment from department or school for required match well in advance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 budget for the match must be included with the request.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 matching commitment should be confirmed by the chair or dean who provides the funds via letter or email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application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Cover sheet linked on:</a:t>
            </a:r>
            <a:endParaRPr/>
          </a:p>
          <a:p>
            <a:pPr marL="400050" lvl="1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https://www.washington.edu/research/or/bridge-funding-program/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CV, including a record of funding for the past 5 years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Demonstration of attempts to obtain funding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Description of proposed research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Statement of how Bridge Funding will increase the PI’s chances of future funding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Budget and justification, including the match commitment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recent changes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the May 1 deadline, proposals may reduce the school/department match by half for applicants facing COVID caregiving challenges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FAQs updated to reflect that faculty with Acting or Teaching Professor appointments are not eligible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Bridge Funding Program – new funding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 of Bridge Funding should end to coincide with any new external funding.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E.G. if R01 start date is June 1, spending on the Bridge budget should end May 31.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Luetjen – Office of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On-screen Show (4:3)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Merriweather Sans</vt:lpstr>
      <vt:lpstr>Open Sans</vt:lpstr>
      <vt:lpstr>Open Sans Light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Wilbanks</cp:lastModifiedBy>
  <cp:revision>1</cp:revision>
  <dcterms:modified xsi:type="dcterms:W3CDTF">2022-04-19T22:04:58Z</dcterms:modified>
</cp:coreProperties>
</file>