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Encode Sans Black" panose="020B0604020202020204" charset="0"/>
      <p:bold r:id="rId9"/>
    </p:embeddedFont>
    <p:embeddedFont>
      <p:font typeface="Merriweather Sans" pitchFamily="2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8" y="1640263"/>
            <a:ext cx="7736747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Crowdsourcing Services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April 2022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Ray Hsu, Lynn Magill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Procurement Services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Merriweather Sans</vt:lpstr>
      <vt:lpstr>Encode Sans Black</vt:lpstr>
      <vt:lpstr>Open Sans Light</vt:lpstr>
      <vt:lpstr>Open Sans</vt:lpstr>
      <vt:lpstr>Custom Design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Wilbanks</cp:lastModifiedBy>
  <cp:revision>1</cp:revision>
  <dcterms:modified xsi:type="dcterms:W3CDTF">2022-04-19T22:06:42Z</dcterms:modified>
</cp:coreProperties>
</file>