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6" r:id="rId5"/>
    <p:sldMasterId id="2147483697" r:id="rId6"/>
    <p:sldMasterId id="2147483698" r:id="rId7"/>
    <p:sldMasterId id="2147483699" r:id="rId8"/>
    <p:sldMasterId id="2147483700" r:id="rId9"/>
    <p:sldMasterId id="2147483701" r:id="rId10"/>
    <p:sldMasterId id="2147483702" r:id="rId11"/>
  </p:sldMasterIdLst>
  <p:notesMasterIdLst>
    <p:notesMasterId r:id="rId1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Lst>
  <p:sldSz cy="6858000" cx="9144000"/>
  <p:notesSz cx="6858000" cy="9144000"/>
  <p:embeddedFontLst>
    <p:embeddedFont>
      <p:font typeface="Encode Sans"/>
      <p:regular r:id="rId29"/>
      <p:bold r:id="rId30"/>
    </p:embeddedFont>
    <p:embeddedFont>
      <p:font typeface="Encode Sans Black"/>
      <p:bold r:id="rId31"/>
    </p:embeddedFont>
    <p:embeddedFont>
      <p:font typeface="Open Sans Light"/>
      <p:regular r:id="rId32"/>
      <p:bold r:id="rId33"/>
      <p:italic r:id="rId34"/>
      <p:boldItalic r:id="rId35"/>
    </p:embeddedFont>
    <p:embeddedFont>
      <p:font typeface="Open Sans"/>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D30EEAC-1B59-4AD0-83B3-8DD761655F5C}">
  <a:tblStyle styleId="{0D30EEAC-1B59-4AD0-83B3-8DD761655F5C}"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8.xml"/><Relationship Id="rId22" Type="http://schemas.openxmlformats.org/officeDocument/2006/relationships/slide" Target="slides/slide10.xml"/><Relationship Id="rId21" Type="http://schemas.openxmlformats.org/officeDocument/2006/relationships/slide" Target="slides/slide9.xml"/><Relationship Id="rId24" Type="http://schemas.openxmlformats.org/officeDocument/2006/relationships/slide" Target="slides/slide12.xml"/><Relationship Id="rId23" Type="http://schemas.openxmlformats.org/officeDocument/2006/relationships/slide" Target="slides/slide11.xml"/><Relationship Id="rId1" Type="http://schemas.openxmlformats.org/officeDocument/2006/relationships/theme" Target="theme/theme6.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26" Type="http://schemas.openxmlformats.org/officeDocument/2006/relationships/slide" Target="slides/slide14.xml"/><Relationship Id="rId25" Type="http://schemas.openxmlformats.org/officeDocument/2006/relationships/slide" Target="slides/slide13.xml"/><Relationship Id="rId28" Type="http://schemas.openxmlformats.org/officeDocument/2006/relationships/slide" Target="slides/slide16.xml"/><Relationship Id="rId27" Type="http://schemas.openxmlformats.org/officeDocument/2006/relationships/slide" Target="slides/slide15.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EncodeSans-regular.fntdata"/><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font" Target="fonts/EncodeSansBlack-bold.fntdata"/><Relationship Id="rId30" Type="http://schemas.openxmlformats.org/officeDocument/2006/relationships/font" Target="fonts/EncodeSans-bold.fntdata"/><Relationship Id="rId11" Type="http://schemas.openxmlformats.org/officeDocument/2006/relationships/slideMaster" Target="slideMasters/slideMaster7.xml"/><Relationship Id="rId33" Type="http://schemas.openxmlformats.org/officeDocument/2006/relationships/font" Target="fonts/OpenSansLight-bold.fntdata"/><Relationship Id="rId10" Type="http://schemas.openxmlformats.org/officeDocument/2006/relationships/slideMaster" Target="slideMasters/slideMaster6.xml"/><Relationship Id="rId32" Type="http://schemas.openxmlformats.org/officeDocument/2006/relationships/font" Target="fonts/OpenSansLight-regular.fntdata"/><Relationship Id="rId13" Type="http://schemas.openxmlformats.org/officeDocument/2006/relationships/slide" Target="slides/slide1.xml"/><Relationship Id="rId35" Type="http://schemas.openxmlformats.org/officeDocument/2006/relationships/font" Target="fonts/OpenSansLight-boldItalic.fntdata"/><Relationship Id="rId12" Type="http://schemas.openxmlformats.org/officeDocument/2006/relationships/notesMaster" Target="notesMasters/notesMaster1.xml"/><Relationship Id="rId34" Type="http://schemas.openxmlformats.org/officeDocument/2006/relationships/font" Target="fonts/OpenSansLight-italic.fntdata"/><Relationship Id="rId15" Type="http://schemas.openxmlformats.org/officeDocument/2006/relationships/slide" Target="slides/slide3.xml"/><Relationship Id="rId37" Type="http://schemas.openxmlformats.org/officeDocument/2006/relationships/font" Target="fonts/OpenSans-bold.fntdata"/><Relationship Id="rId14" Type="http://schemas.openxmlformats.org/officeDocument/2006/relationships/slide" Target="slides/slide2.xml"/><Relationship Id="rId36" Type="http://schemas.openxmlformats.org/officeDocument/2006/relationships/font" Target="fonts/OpenSans-regular.fntdata"/><Relationship Id="rId17" Type="http://schemas.openxmlformats.org/officeDocument/2006/relationships/slide" Target="slides/slide5.xml"/><Relationship Id="rId39" Type="http://schemas.openxmlformats.org/officeDocument/2006/relationships/font" Target="fonts/OpenSans-boldItalic.fntdata"/><Relationship Id="rId16" Type="http://schemas.openxmlformats.org/officeDocument/2006/relationships/slide" Target="slides/slide4.xml"/><Relationship Id="rId38" Type="http://schemas.openxmlformats.org/officeDocument/2006/relationships/font" Target="fonts/OpenSans-italic.fntdata"/><Relationship Id="rId19" Type="http://schemas.openxmlformats.org/officeDocument/2006/relationships/slide" Target="slides/slide7.xml"/><Relationship Id="rId1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1297d5d95df_0_80:notes"/>
          <p:cNvSpPr/>
          <p:nvPr>
            <p:ph idx="2" type="sldImg"/>
          </p:nvPr>
        </p:nvSpPr>
        <p:spPr>
          <a:xfrm>
            <a:off x="1403450" y="1143000"/>
            <a:ext cx="40512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g1297d5d95df_0_80:notes"/>
          <p:cNvSpPr txBox="1"/>
          <p:nvPr>
            <p:ph idx="1" type="body"/>
          </p:nvPr>
        </p:nvSpPr>
        <p:spPr>
          <a:xfrm>
            <a:off x="685643" y="4400472"/>
            <a:ext cx="5486700" cy="3600600"/>
          </a:xfrm>
          <a:prstGeom prst="rect">
            <a:avLst/>
          </a:prstGeom>
          <a:noFill/>
          <a:ln>
            <a:noFill/>
          </a:ln>
        </p:spPr>
        <p:txBody>
          <a:bodyPr anchorCtr="0" anchor="t" bIns="44825" lIns="89625" spcFirstLastPara="1" rIns="89625" wrap="square" tIns="44825">
            <a:noAutofit/>
          </a:bodyPr>
          <a:lstStyle/>
          <a:p>
            <a:pPr indent="0" lvl="0" marL="0" marR="0" rtl="0" algn="l">
              <a:spcBef>
                <a:spcPts val="0"/>
              </a:spcBef>
              <a:spcAft>
                <a:spcPts val="0"/>
              </a:spcAft>
              <a:buNone/>
            </a:pPr>
            <a:r>
              <a:t/>
            </a:r>
            <a:endParaRPr b="0" i="0" sz="1100" u="none" cap="none" strike="noStrike">
              <a:solidFill>
                <a:schemeClr val="dk1"/>
              </a:solidFill>
              <a:latin typeface="Calibri"/>
              <a:ea typeface="Calibri"/>
              <a:cs typeface="Calibri"/>
              <a:sym typeface="Calibri"/>
            </a:endParaRPr>
          </a:p>
        </p:txBody>
      </p:sp>
      <p:sp>
        <p:nvSpPr>
          <p:cNvPr id="314" name="Google Shape;314;g1297d5d95df_0_80:notes"/>
          <p:cNvSpPr txBox="1"/>
          <p:nvPr>
            <p:ph idx="12" type="sldNum"/>
          </p:nvPr>
        </p:nvSpPr>
        <p:spPr>
          <a:xfrm>
            <a:off x="3885313" y="8685554"/>
            <a:ext cx="2971200" cy="458700"/>
          </a:xfrm>
          <a:prstGeom prst="rect">
            <a:avLst/>
          </a:prstGeom>
          <a:noFill/>
          <a:ln>
            <a:noFill/>
          </a:ln>
        </p:spPr>
        <p:txBody>
          <a:bodyPr anchorCtr="0" anchor="b" bIns="44825" lIns="89625" spcFirstLastPara="1" rIns="89625" wrap="square" tIns="44825">
            <a:noAutofit/>
          </a:bodyPr>
          <a:lstStyle/>
          <a:p>
            <a:pPr indent="0" lvl="0" marL="0" marR="0" rtl="0" algn="r">
              <a:spcBef>
                <a:spcPts val="0"/>
              </a:spcBef>
              <a:spcAft>
                <a:spcPts val="0"/>
              </a:spcAft>
              <a:buNone/>
            </a:pPr>
            <a:fld id="{00000000-1234-1234-1234-123412341234}" type="slidenum">
              <a:rPr b="0" i="0" lang="en" sz="1100" u="none" cap="none" strike="noStrike">
                <a:solidFill>
                  <a:schemeClr val="dk1"/>
                </a:solidFill>
                <a:latin typeface="Calibri"/>
                <a:ea typeface="Calibri"/>
                <a:cs typeface="Calibri"/>
                <a:sym typeface="Calibri"/>
              </a:rPr>
              <a:t>‹#›</a:t>
            </a:fld>
            <a:endParaRPr b="0" i="0" sz="11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11bf62893cd_0_48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g11bf62893cd_0_48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11bf62893cd_0_48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g11bf62893cd_0_48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11bf62893cd_0_49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g11bf62893cd_0_49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11bf62893cd_0_49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g11bf62893cd_0_49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11bf62893cd_0_50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g11bf62893cd_0_50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11bf62893cd_0_50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g11bf62893cd_0_50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11bf62893cd_0_5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g11bf62893cd_0_5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11bf62893cd_0_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9" name="Google Shape;319;g11bf62893cd_0_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11bf62893cd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11bf62893cd_0_2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11bf62893cd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11bf62893cd_0_2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11bf62893cd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g11bf62893cd_0_2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11bf62893cd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11bf62893cd_0_2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11bf62893cd_0_46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g11bf62893cd_0_46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11bf62893cd_0_47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g11bf62893cd_0_47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11bf62893cd_0_47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g11bf62893cd_0_47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2.png"/><Relationship Id="rId3" Type="http://schemas.openxmlformats.org/officeDocument/2006/relationships/image" Target="../media/image15.png"/><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5.png"/><Relationship Id="rId3"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3.png"/><Relationship Id="rId3" Type="http://schemas.openxmlformats.org/officeDocument/2006/relationships/image" Target="../media/image10.png"/><Relationship Id="rId4" Type="http://schemas.openxmlformats.org/officeDocument/2006/relationships/image" Target="../media/image1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5.png"/><Relationship Id="rId3" Type="http://schemas.openxmlformats.org/officeDocument/2006/relationships/image" Target="../media/image10.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5.png"/><Relationship Id="rId3" Type="http://schemas.openxmlformats.org/officeDocument/2006/relationships/image" Target="../media/image10.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5.png"/><Relationship Id="rId3" Type="http://schemas.openxmlformats.org/officeDocument/2006/relationships/image" Target="../media/image8.png"/><Relationship Id="rId4"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4.png"/><Relationship Id="rId3" Type="http://schemas.openxmlformats.org/officeDocument/2006/relationships/image" Target="../media/image15.png"/><Relationship Id="rId4"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3.png"/><Relationship Id="rId3" Type="http://schemas.openxmlformats.org/officeDocument/2006/relationships/image" Target="../media/image18.png"/><Relationship Id="rId4" Type="http://schemas.openxmlformats.org/officeDocument/2006/relationships/image" Target="../media/image12.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8.png"/><Relationship Id="rId3" Type="http://schemas.openxmlformats.org/officeDocument/2006/relationships/image" Target="../media/image16.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4.png"/><Relationship Id="rId3" Type="http://schemas.openxmlformats.org/officeDocument/2006/relationships/image" Target="../media/image16.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8.png"/><Relationship Id="rId3" Type="http://schemas.openxmlformats.org/officeDocument/2006/relationships/image" Target="../media/image1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992767"/>
            <a:ext cx="8520600" cy="27369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3778833"/>
            <a:ext cx="8520600" cy="10569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474833"/>
            <a:ext cx="8520600" cy="26181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4202967"/>
            <a:ext cx="8520600" cy="17343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4"/>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8" name="Google Shape;58;p14"/>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9" name="Google Shape;59;p1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0" name="Shape 60"/>
        <p:cNvGrpSpPr/>
        <p:nvPr/>
      </p:nvGrpSpPr>
      <p:grpSpPr>
        <a:xfrm>
          <a:off x="0" y="0"/>
          <a:ext cx="0" cy="0"/>
          <a:chOff x="0" y="0"/>
          <a:chExt cx="0" cy="0"/>
        </a:xfrm>
      </p:grpSpPr>
      <p:sp>
        <p:nvSpPr>
          <p:cNvPr id="61" name="Google Shape;61;p15"/>
          <p:cNvSpPr txBox="1"/>
          <p:nvPr>
            <p:ph type="ctrTitle"/>
          </p:nvPr>
        </p:nvSpPr>
        <p:spPr>
          <a:xfrm>
            <a:off x="685800" y="2130425"/>
            <a:ext cx="7772400" cy="1470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62" name="Google Shape;62;p15"/>
          <p:cNvSpPr txBox="1"/>
          <p:nvPr>
            <p:ph idx="1" type="subTitle"/>
          </p:nvPr>
        </p:nvSpPr>
        <p:spPr>
          <a:xfrm>
            <a:off x="1371600" y="3886200"/>
            <a:ext cx="6400800" cy="1752600"/>
          </a:xfrm>
          <a:prstGeom prst="rect">
            <a:avLst/>
          </a:prstGeom>
          <a:noFill/>
          <a:ln>
            <a:noFill/>
          </a:ln>
        </p:spPr>
        <p:txBody>
          <a:bodyPr anchorCtr="0" anchor="t" bIns="91425" lIns="91425" spcFirstLastPara="1" rIns="91425" wrap="square" tIns="91425">
            <a:noAutofit/>
          </a:bodyPr>
          <a:lstStyle>
            <a:lvl1pPr indent="0" lvl="0" marL="0" marR="0" rtl="0" algn="ctr">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indent="0" lvl="1" marL="457200" marR="0" rtl="0" algn="ctr">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indent="0" lvl="2" marL="914400" marR="0" rtl="0" algn="ctr">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indent="0" lvl="3" marL="13716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indent="0" lvl="4" marL="18288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indent="0" lvl="5" marL="22860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63" name="Google Shape;63;p15"/>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4" name="Google Shape;64;p15"/>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5" name="Google Shape;65;p1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6" name="Shape 66"/>
        <p:cNvGrpSpPr/>
        <p:nvPr/>
      </p:nvGrpSpPr>
      <p:grpSpPr>
        <a:xfrm>
          <a:off x="0" y="0"/>
          <a:ext cx="0" cy="0"/>
          <a:chOff x="0" y="0"/>
          <a:chExt cx="0" cy="0"/>
        </a:xfrm>
      </p:grpSpPr>
      <p:sp>
        <p:nvSpPr>
          <p:cNvPr id="67" name="Google Shape;67;p16"/>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68" name="Google Shape;68;p16"/>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9" name="Google Shape;69;p16"/>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0" name="Google Shape;70;p16"/>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1" name="Google Shape;71;p1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2" name="Shape 72"/>
        <p:cNvGrpSpPr/>
        <p:nvPr/>
      </p:nvGrpSpPr>
      <p:grpSpPr>
        <a:xfrm>
          <a:off x="0" y="0"/>
          <a:ext cx="0" cy="0"/>
          <a:chOff x="0" y="0"/>
          <a:chExt cx="0" cy="0"/>
        </a:xfrm>
      </p:grpSpPr>
      <p:sp>
        <p:nvSpPr>
          <p:cNvPr id="73" name="Google Shape;73;p17"/>
          <p:cNvSpPr txBox="1"/>
          <p:nvPr>
            <p:ph type="title"/>
          </p:nvPr>
        </p:nvSpPr>
        <p:spPr>
          <a:xfrm>
            <a:off x="722313" y="4406900"/>
            <a:ext cx="7772400" cy="13620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chemeClr val="dk1"/>
              </a:buClr>
              <a:buSzPts val="4000"/>
              <a:buFont typeface="Calibri"/>
              <a:buNone/>
              <a:defRPr b="1" i="0" sz="40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74" name="Google Shape;74;p17"/>
          <p:cNvSpPr txBox="1"/>
          <p:nvPr>
            <p:ph idx="1" type="body"/>
          </p:nvPr>
        </p:nvSpPr>
        <p:spPr>
          <a:xfrm>
            <a:off x="722313" y="2906713"/>
            <a:ext cx="7772400" cy="15003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1pPr>
            <a:lvl2pPr indent="-228600" lvl="1" marL="914400" marR="0" rtl="0" algn="l">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2pPr>
            <a:lvl3pPr indent="-228600" lvl="2" marL="1371600" marR="0" rtl="0" algn="l">
              <a:spcBef>
                <a:spcPts val="32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3pPr>
            <a:lvl4pPr indent="-228600" lvl="3" marL="1828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75" name="Google Shape;75;p17"/>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6" name="Google Shape;76;p17"/>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7" name="Google Shape;77;p1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8" name="Shape 78"/>
        <p:cNvGrpSpPr/>
        <p:nvPr/>
      </p:nvGrpSpPr>
      <p:grpSpPr>
        <a:xfrm>
          <a:off x="0" y="0"/>
          <a:ext cx="0" cy="0"/>
          <a:chOff x="0" y="0"/>
          <a:chExt cx="0" cy="0"/>
        </a:xfrm>
      </p:grpSpPr>
      <p:sp>
        <p:nvSpPr>
          <p:cNvPr id="79" name="Google Shape;79;p18"/>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80" name="Google Shape;80;p18"/>
          <p:cNvSpPr txBox="1"/>
          <p:nvPr>
            <p:ph idx="1" type="body"/>
          </p:nvPr>
        </p:nvSpPr>
        <p:spPr>
          <a:xfrm>
            <a:off x="457200" y="1600200"/>
            <a:ext cx="4038600" cy="4526100"/>
          </a:xfrm>
          <a:prstGeom prst="rect">
            <a:avLst/>
          </a:prstGeom>
          <a:noFill/>
          <a:ln>
            <a:noFill/>
          </a:ln>
        </p:spPr>
        <p:txBody>
          <a:bodyPr anchorCtr="0" anchor="t" bIns="91425" lIns="91425" spcFirstLastPara="1" rIns="91425" wrap="square" tIns="91425">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 name="Google Shape;81;p18"/>
          <p:cNvSpPr txBox="1"/>
          <p:nvPr>
            <p:ph idx="2" type="body"/>
          </p:nvPr>
        </p:nvSpPr>
        <p:spPr>
          <a:xfrm>
            <a:off x="4648200" y="1600200"/>
            <a:ext cx="4038600" cy="4526100"/>
          </a:xfrm>
          <a:prstGeom prst="rect">
            <a:avLst/>
          </a:prstGeom>
          <a:noFill/>
          <a:ln>
            <a:noFill/>
          </a:ln>
        </p:spPr>
        <p:txBody>
          <a:bodyPr anchorCtr="0" anchor="t" bIns="91425" lIns="91425" spcFirstLastPara="1" rIns="91425" wrap="square" tIns="91425">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2" name="Google Shape;82;p18"/>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3" name="Google Shape;83;p18"/>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4" name="Google Shape;84;p1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5" name="Shape 85"/>
        <p:cNvGrpSpPr/>
        <p:nvPr/>
      </p:nvGrpSpPr>
      <p:grpSpPr>
        <a:xfrm>
          <a:off x="0" y="0"/>
          <a:ext cx="0" cy="0"/>
          <a:chOff x="0" y="0"/>
          <a:chExt cx="0" cy="0"/>
        </a:xfrm>
      </p:grpSpPr>
      <p:sp>
        <p:nvSpPr>
          <p:cNvPr id="86" name="Google Shape;86;p19"/>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87" name="Google Shape;87;p19"/>
          <p:cNvSpPr txBox="1"/>
          <p:nvPr>
            <p:ph idx="1" type="body"/>
          </p:nvPr>
        </p:nvSpPr>
        <p:spPr>
          <a:xfrm>
            <a:off x="457200" y="1535113"/>
            <a:ext cx="4040100" cy="6399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88" name="Google Shape;88;p19"/>
          <p:cNvSpPr txBox="1"/>
          <p:nvPr>
            <p:ph idx="2" type="body"/>
          </p:nvPr>
        </p:nvSpPr>
        <p:spPr>
          <a:xfrm>
            <a:off x="457200" y="2174875"/>
            <a:ext cx="4040100" cy="3951300"/>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89" name="Google Shape;89;p19"/>
          <p:cNvSpPr txBox="1"/>
          <p:nvPr>
            <p:ph idx="3" type="body"/>
          </p:nvPr>
        </p:nvSpPr>
        <p:spPr>
          <a:xfrm>
            <a:off x="4645025" y="1535113"/>
            <a:ext cx="4041900" cy="6399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90" name="Google Shape;90;p19"/>
          <p:cNvSpPr txBox="1"/>
          <p:nvPr>
            <p:ph idx="4" type="body"/>
          </p:nvPr>
        </p:nvSpPr>
        <p:spPr>
          <a:xfrm>
            <a:off x="4645025" y="2174875"/>
            <a:ext cx="4041900" cy="3951300"/>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91" name="Google Shape;91;p19"/>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2" name="Google Shape;92;p19"/>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3" name="Google Shape;93;p1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4" name="Shape 94"/>
        <p:cNvGrpSpPr/>
        <p:nvPr/>
      </p:nvGrpSpPr>
      <p:grpSpPr>
        <a:xfrm>
          <a:off x="0" y="0"/>
          <a:ext cx="0" cy="0"/>
          <a:chOff x="0" y="0"/>
          <a:chExt cx="0" cy="0"/>
        </a:xfrm>
      </p:grpSpPr>
      <p:sp>
        <p:nvSpPr>
          <p:cNvPr id="95" name="Google Shape;95;p20"/>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96" name="Google Shape;96;p20"/>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7" name="Google Shape;97;p20"/>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8" name="Google Shape;98;p2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457200" y="273050"/>
            <a:ext cx="3008400" cy="11619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01" name="Google Shape;101;p21"/>
          <p:cNvSpPr txBox="1"/>
          <p:nvPr>
            <p:ph idx="1" type="body"/>
          </p:nvPr>
        </p:nvSpPr>
        <p:spPr>
          <a:xfrm>
            <a:off x="3575050" y="273050"/>
            <a:ext cx="5111700" cy="58530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2" name="Google Shape;102;p21"/>
          <p:cNvSpPr txBox="1"/>
          <p:nvPr>
            <p:ph idx="2" type="body"/>
          </p:nvPr>
        </p:nvSpPr>
        <p:spPr>
          <a:xfrm>
            <a:off x="457200" y="1435100"/>
            <a:ext cx="3008400" cy="46911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103" name="Google Shape;103;p21"/>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4" name="Google Shape;104;p21"/>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5" name="Google Shape;105;p2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867800"/>
            <a:ext cx="8520600" cy="11223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1792288" y="4800600"/>
            <a:ext cx="5486400" cy="5667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08" name="Google Shape;108;p22"/>
          <p:cNvSpPr/>
          <p:nvPr>
            <p:ph idx="2" type="pic"/>
          </p:nvPr>
        </p:nvSpPr>
        <p:spPr>
          <a:xfrm>
            <a:off x="1792288" y="612775"/>
            <a:ext cx="5486400" cy="4114800"/>
          </a:xfrm>
          <a:prstGeom prst="rect">
            <a:avLst/>
          </a:prstGeom>
          <a:noFill/>
          <a:ln>
            <a:noFill/>
          </a:ln>
        </p:spPr>
        <p:txBody>
          <a:bodyPr anchorCtr="0" anchor="t" bIns="91425" lIns="91425" spcFirstLastPara="1" rIns="91425" wrap="square" tIns="91425">
            <a:noAutofit/>
          </a:bodyPr>
          <a:lstStyle>
            <a:lvl1pPr indent="0" lvl="0" mar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indent="0" lvl="1" marL="457200"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indent="0" lvl="2" marL="914400"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indent="0" lvl="3" marL="1371600"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0" lvl="4" marL="1828800"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0" lvl="5" marL="2286000"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09" name="Google Shape;109;p22"/>
          <p:cNvSpPr txBox="1"/>
          <p:nvPr>
            <p:ph idx="1" type="body"/>
          </p:nvPr>
        </p:nvSpPr>
        <p:spPr>
          <a:xfrm>
            <a:off x="1792288" y="5367338"/>
            <a:ext cx="5486400" cy="8049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110" name="Google Shape;110;p22"/>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1" name="Google Shape;111;p22"/>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2" name="Google Shape;112;p2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15" name="Google Shape;115;p23"/>
          <p:cNvSpPr txBox="1"/>
          <p:nvPr>
            <p:ph idx="1" type="body"/>
          </p:nvPr>
        </p:nvSpPr>
        <p:spPr>
          <a:xfrm rot="5400000">
            <a:off x="2308950" y="-251550"/>
            <a:ext cx="4526100" cy="82296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16" name="Google Shape;116;p23"/>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7" name="Google Shape;117;p23"/>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8" name="Google Shape;118;p2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4732350" y="2171688"/>
            <a:ext cx="5851500" cy="20574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21" name="Google Shape;121;p24"/>
          <p:cNvSpPr txBox="1"/>
          <p:nvPr>
            <p:ph idx="1" type="body"/>
          </p:nvPr>
        </p:nvSpPr>
        <p:spPr>
          <a:xfrm rot="5400000">
            <a:off x="541350" y="190488"/>
            <a:ext cx="5851500" cy="60198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2" name="Google Shape;122;p24"/>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3" name="Google Shape;123;p24"/>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4" name="Google Shape;124;p2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Content">
  <p:cSld name="Header + Content">
    <p:spTree>
      <p:nvGrpSpPr>
        <p:cNvPr id="126" name="Shape 126"/>
        <p:cNvGrpSpPr/>
        <p:nvPr/>
      </p:nvGrpSpPr>
      <p:grpSpPr>
        <a:xfrm>
          <a:off x="0" y="0"/>
          <a:ext cx="0" cy="0"/>
          <a:chOff x="0" y="0"/>
          <a:chExt cx="0" cy="0"/>
        </a:xfrm>
      </p:grpSpPr>
      <p:sp>
        <p:nvSpPr>
          <p:cNvPr id="127" name="Google Shape;127;p26"/>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rmAutofit/>
          </a:bodyPr>
          <a:lstStyle>
            <a:lvl1pPr indent="-228600" lvl="0" marL="457200" marR="0" rtl="0" algn="l">
              <a:lnSpc>
                <a:spcPct val="90000"/>
              </a:lnSpc>
              <a:spcBef>
                <a:spcPts val="600"/>
              </a:spcBef>
              <a:spcAft>
                <a:spcPts val="0"/>
              </a:spcAft>
              <a:buClr>
                <a:srgbClr val="4B2E83"/>
              </a:buClr>
              <a:buSzPts val="3000"/>
              <a:buFont typeface="Arial"/>
              <a:buNone/>
              <a:defRPr b="0" i="0" sz="3000" u="none" cap="none" strike="noStrike">
                <a:solidFill>
                  <a:srgbClr val="4B2E83"/>
                </a:solidFill>
                <a:latin typeface="Encode Sans Black"/>
                <a:ea typeface="Encode Sans Black"/>
                <a:cs typeface="Encode Sans Black"/>
                <a:sym typeface="Encode Sans Black"/>
              </a:defRPr>
            </a:lvl1pPr>
            <a:lvl2pPr indent="-228600" lvl="1" marL="914400" marR="0" rtl="0" algn="l">
              <a:lnSpc>
                <a:spcPct val="100000"/>
              </a:lnSpc>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lnSpc>
                <a:spcPct val="100000"/>
              </a:lnSpc>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lnSpc>
                <a:spcPct val="100000"/>
              </a:lnSpc>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lnSpc>
                <a:spcPct val="100000"/>
              </a:lnSpc>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8" name="Google Shape;128;p26"/>
          <p:cNvSpPr txBox="1"/>
          <p:nvPr>
            <p:ph idx="2" type="body"/>
          </p:nvPr>
        </p:nvSpPr>
        <p:spPr>
          <a:xfrm>
            <a:off x="659305" y="1736725"/>
            <a:ext cx="8196300" cy="40155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00000"/>
              </a:lnSpc>
              <a:spcBef>
                <a:spcPts val="480"/>
              </a:spcBef>
              <a:spcAft>
                <a:spcPts val="0"/>
              </a:spcAft>
              <a:buClr>
                <a:srgbClr val="4B2E83"/>
              </a:buClr>
              <a:buSzPts val="2400"/>
              <a:buFont typeface="Merriweather Sans"/>
              <a:buChar char="&gt;"/>
              <a:defRPr b="1" i="0" sz="2400" u="none" cap="none" strike="noStrike">
                <a:solidFill>
                  <a:srgbClr val="4B2E83"/>
                </a:solidFill>
                <a:latin typeface="Open Sans"/>
                <a:ea typeface="Open Sans"/>
                <a:cs typeface="Open Sans"/>
                <a:sym typeface="Open Sans"/>
              </a:defRPr>
            </a:lvl1pPr>
            <a:lvl2pPr indent="-355600" lvl="1" marL="914400" marR="0" rtl="0" algn="l">
              <a:lnSpc>
                <a:spcPct val="100000"/>
              </a:lnSpc>
              <a:spcBef>
                <a:spcPts val="400"/>
              </a:spcBef>
              <a:spcAft>
                <a:spcPts val="0"/>
              </a:spcAft>
              <a:buClr>
                <a:srgbClr val="4B2E83"/>
              </a:buClr>
              <a:buSzPts val="2000"/>
              <a:buFont typeface="Arial"/>
              <a:buChar char="–"/>
              <a:defRPr b="1" i="0" sz="2000" u="none" cap="none" strike="noStrike">
                <a:solidFill>
                  <a:srgbClr val="4B2E83"/>
                </a:solidFill>
                <a:latin typeface="Open Sans"/>
                <a:ea typeface="Open Sans"/>
                <a:cs typeface="Open Sans"/>
                <a:sym typeface="Open Sans"/>
              </a:defRPr>
            </a:lvl2pPr>
            <a:lvl3pPr indent="-342900" lvl="2" marL="1371600" marR="0" rtl="0" algn="l">
              <a:lnSpc>
                <a:spcPct val="100000"/>
              </a:lnSpc>
              <a:spcBef>
                <a:spcPts val="360"/>
              </a:spcBef>
              <a:spcAft>
                <a:spcPts val="0"/>
              </a:spcAft>
              <a:buClr>
                <a:srgbClr val="4B2E83"/>
              </a:buClr>
              <a:buSzPts val="1800"/>
              <a:buFont typeface="Merriweather Sans"/>
              <a:buChar char="&gt;"/>
              <a:defRPr b="1" i="0" sz="1800" u="none" cap="none" strike="noStrike">
                <a:solidFill>
                  <a:srgbClr val="4B2E83"/>
                </a:solidFill>
                <a:latin typeface="Open Sans"/>
                <a:ea typeface="Open Sans"/>
                <a:cs typeface="Open Sans"/>
                <a:sym typeface="Open Sans"/>
              </a:defRPr>
            </a:lvl3pPr>
            <a:lvl4pPr indent="-330200" lvl="3" marL="1828800" marR="0" rtl="0" algn="l">
              <a:lnSpc>
                <a:spcPct val="100000"/>
              </a:lnSpc>
              <a:spcBef>
                <a:spcPts val="320"/>
              </a:spcBef>
              <a:spcAft>
                <a:spcPts val="0"/>
              </a:spcAft>
              <a:buClr>
                <a:srgbClr val="4B2E83"/>
              </a:buClr>
              <a:buSzPts val="1600"/>
              <a:buFont typeface="Arial"/>
              <a:buChar char="–"/>
              <a:defRPr b="1" i="0" sz="1600" u="none" cap="none" strike="noStrike">
                <a:solidFill>
                  <a:srgbClr val="4B2E83"/>
                </a:solidFill>
                <a:latin typeface="Open Sans"/>
                <a:ea typeface="Open Sans"/>
                <a:cs typeface="Open Sans"/>
                <a:sym typeface="Open Sans"/>
              </a:defRPr>
            </a:lvl4pPr>
            <a:lvl5pPr indent="-317500" lvl="4" marL="2286000" marR="0" rtl="0" algn="l">
              <a:lnSpc>
                <a:spcPct val="100000"/>
              </a:lnSpc>
              <a:spcBef>
                <a:spcPts val="280"/>
              </a:spcBef>
              <a:spcAft>
                <a:spcPts val="0"/>
              </a:spcAft>
              <a:buClr>
                <a:srgbClr val="4B2E83"/>
              </a:buClr>
              <a:buSzPts val="1400"/>
              <a:buFont typeface="Merriweather Sans"/>
              <a:buChar char="&gt;"/>
              <a:defRPr b="1" i="0" sz="1400" u="none" cap="none" strike="noStrike">
                <a:solidFill>
                  <a:srgbClr val="4B2E83"/>
                </a:solidFill>
                <a:latin typeface="Open Sans"/>
                <a:ea typeface="Open Sans"/>
                <a:cs typeface="Open Sans"/>
                <a:sym typeface="Open Sans"/>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descr="W Logo_Purple_2685_HEX.png" id="129" name="Google Shape;129;p26"/>
          <p:cNvPicPr preferRelativeResize="0"/>
          <p:nvPr/>
        </p:nvPicPr>
        <p:blipFill rotWithShape="1">
          <a:blip r:embed="rId2">
            <a:alphaModFix/>
          </a:blip>
          <a:srcRect b="0" l="0" r="0" t="0"/>
          <a:stretch/>
        </p:blipFill>
        <p:spPr>
          <a:xfrm>
            <a:off x="7448139" y="5949410"/>
            <a:ext cx="1371600" cy="923544"/>
          </a:xfrm>
          <a:prstGeom prst="rect">
            <a:avLst/>
          </a:prstGeom>
          <a:noFill/>
          <a:ln>
            <a:noFill/>
          </a:ln>
        </p:spPr>
      </p:pic>
      <p:pic>
        <p:nvPicPr>
          <p:cNvPr descr="Bar_RtAngle_7502_RGB.png" id="130" name="Google Shape;130;p26"/>
          <p:cNvPicPr preferRelativeResize="0"/>
          <p:nvPr/>
        </p:nvPicPr>
        <p:blipFill rotWithShape="1">
          <a:blip r:embed="rId3">
            <a:alphaModFix/>
          </a:blip>
          <a:srcRect b="0" l="0" r="0" t="0"/>
          <a:stretch/>
        </p:blipFill>
        <p:spPr>
          <a:xfrm>
            <a:off x="784225" y="1437805"/>
            <a:ext cx="1358183" cy="6705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31" name="Shape 131"/>
        <p:cNvGrpSpPr/>
        <p:nvPr/>
      </p:nvGrpSpPr>
      <p:grpSpPr>
        <a:xfrm>
          <a:off x="0" y="0"/>
          <a:ext cx="0" cy="0"/>
          <a:chOff x="0" y="0"/>
          <a:chExt cx="0" cy="0"/>
        </a:xfrm>
      </p:grpSpPr>
      <p:sp>
        <p:nvSpPr>
          <p:cNvPr id="132" name="Google Shape;132;p27"/>
          <p:cNvSpPr txBox="1"/>
          <p:nvPr>
            <p:ph idx="1" type="body"/>
          </p:nvPr>
        </p:nvSpPr>
        <p:spPr>
          <a:xfrm>
            <a:off x="671757" y="1167124"/>
            <a:ext cx="6972300" cy="2641800"/>
          </a:xfrm>
          <a:prstGeom prst="rect">
            <a:avLst/>
          </a:prstGeom>
          <a:noFill/>
          <a:ln>
            <a:noFill/>
          </a:ln>
        </p:spPr>
        <p:txBody>
          <a:bodyPr anchorCtr="0" anchor="b" bIns="45700" lIns="91425" spcFirstLastPara="1" rIns="91425" wrap="square" tIns="45700">
            <a:normAutofit/>
          </a:bodyPr>
          <a:lstStyle>
            <a:lvl1pPr indent="-228600" lvl="0" marL="457200" marR="0" rtl="0" algn="l">
              <a:lnSpc>
                <a:spcPct val="100000"/>
              </a:lnSpc>
              <a:spcBef>
                <a:spcPts val="1000"/>
              </a:spcBef>
              <a:spcAft>
                <a:spcPts val="0"/>
              </a:spcAft>
              <a:buClr>
                <a:srgbClr val="4B2E83"/>
              </a:buClr>
              <a:buSzPts val="5000"/>
              <a:buFont typeface="Arial"/>
              <a:buNone/>
              <a:defRPr b="0" i="0" sz="5000" u="none" cap="none" strike="noStrike">
                <a:solidFill>
                  <a:srgbClr val="4B2E83"/>
                </a:solidFill>
                <a:latin typeface="Encode Sans Black"/>
                <a:ea typeface="Encode Sans Black"/>
                <a:cs typeface="Encode Sans Black"/>
                <a:sym typeface="Encode Sans Black"/>
              </a:defRPr>
            </a:lvl1pPr>
            <a:lvl2pPr indent="-228600" lvl="1" marL="914400" marR="0" rtl="0" algn="l">
              <a:lnSpc>
                <a:spcPct val="100000"/>
              </a:lnSpc>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lnSpc>
                <a:spcPct val="100000"/>
              </a:lnSpc>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lnSpc>
                <a:spcPct val="100000"/>
              </a:lnSpc>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lnSpc>
                <a:spcPct val="100000"/>
              </a:lnSpc>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descr="W Logo_Purple_2685_HEX.png" id="133" name="Google Shape;133;p27"/>
          <p:cNvPicPr preferRelativeResize="0"/>
          <p:nvPr/>
        </p:nvPicPr>
        <p:blipFill rotWithShape="1">
          <a:blip r:embed="rId2">
            <a:alphaModFix/>
          </a:blip>
          <a:srcRect b="0" l="0" r="0" t="0"/>
          <a:stretch/>
        </p:blipFill>
        <p:spPr>
          <a:xfrm>
            <a:off x="7448139" y="5949410"/>
            <a:ext cx="1371600" cy="923544"/>
          </a:xfrm>
          <a:prstGeom prst="rect">
            <a:avLst/>
          </a:prstGeom>
          <a:noFill/>
          <a:ln>
            <a:noFill/>
          </a:ln>
        </p:spPr>
      </p:pic>
      <p:pic>
        <p:nvPicPr>
          <p:cNvPr descr="Wordmark_center_Purple_HEX.png" id="134" name="Google Shape;134;p27"/>
          <p:cNvPicPr preferRelativeResize="0"/>
          <p:nvPr/>
        </p:nvPicPr>
        <p:blipFill rotWithShape="1">
          <a:blip r:embed="rId3">
            <a:alphaModFix/>
          </a:blip>
          <a:srcRect b="0" l="0" r="0" t="0"/>
          <a:stretch/>
        </p:blipFill>
        <p:spPr>
          <a:xfrm>
            <a:off x="792039" y="6487457"/>
            <a:ext cx="2425296" cy="163374"/>
          </a:xfrm>
          <a:prstGeom prst="rect">
            <a:avLst/>
          </a:prstGeom>
          <a:noFill/>
          <a:ln>
            <a:noFill/>
          </a:ln>
        </p:spPr>
      </p:pic>
      <p:pic>
        <p:nvPicPr>
          <p:cNvPr descr="Bar_RtAngle_7502_RGB.png" id="135" name="Google Shape;135;p27"/>
          <p:cNvPicPr preferRelativeResize="0"/>
          <p:nvPr/>
        </p:nvPicPr>
        <p:blipFill rotWithShape="1">
          <a:blip r:embed="rId4">
            <a:alphaModFix/>
          </a:blip>
          <a:srcRect b="0" l="0" r="0" t="0"/>
          <a:stretch/>
        </p:blipFill>
        <p:spPr>
          <a:xfrm>
            <a:off x="813587" y="4006085"/>
            <a:ext cx="2284305" cy="11277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Subheader + Content">
  <p:cSld name="Header + Subheader + Content">
    <p:spTree>
      <p:nvGrpSpPr>
        <p:cNvPr id="136" name="Shape 136"/>
        <p:cNvGrpSpPr/>
        <p:nvPr/>
      </p:nvGrpSpPr>
      <p:grpSpPr>
        <a:xfrm>
          <a:off x="0" y="0"/>
          <a:ext cx="0" cy="0"/>
          <a:chOff x="0" y="0"/>
          <a:chExt cx="0" cy="0"/>
        </a:xfrm>
      </p:grpSpPr>
      <p:sp>
        <p:nvSpPr>
          <p:cNvPr id="137" name="Google Shape;137;p28"/>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rmAutofit/>
          </a:bodyPr>
          <a:lstStyle>
            <a:lvl1pPr indent="-228600" lvl="0" marL="457200" marR="0" rtl="0" algn="l">
              <a:lnSpc>
                <a:spcPct val="90000"/>
              </a:lnSpc>
              <a:spcBef>
                <a:spcPts val="600"/>
              </a:spcBef>
              <a:spcAft>
                <a:spcPts val="0"/>
              </a:spcAft>
              <a:buClr>
                <a:srgbClr val="4B2E83"/>
              </a:buClr>
              <a:buSzPts val="3000"/>
              <a:buFont typeface="Arial"/>
              <a:buNone/>
              <a:defRPr b="0" i="0" sz="3000" u="none" cap="none" strike="noStrike">
                <a:solidFill>
                  <a:srgbClr val="4B2E83"/>
                </a:solidFill>
                <a:latin typeface="Encode Sans Black"/>
                <a:ea typeface="Encode Sans Black"/>
                <a:cs typeface="Encode Sans Black"/>
                <a:sym typeface="Encode Sans Black"/>
              </a:defRPr>
            </a:lvl1pPr>
            <a:lvl2pPr indent="-228600" lvl="1" marL="914400" marR="0" rtl="0" algn="l">
              <a:lnSpc>
                <a:spcPct val="100000"/>
              </a:lnSpc>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lnSpc>
                <a:spcPct val="100000"/>
              </a:lnSpc>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lnSpc>
                <a:spcPct val="100000"/>
              </a:lnSpc>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lnSpc>
                <a:spcPct val="100000"/>
              </a:lnSpc>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38" name="Google Shape;138;p28"/>
          <p:cNvSpPr txBox="1"/>
          <p:nvPr>
            <p:ph idx="2" type="body"/>
          </p:nvPr>
        </p:nvSpPr>
        <p:spPr>
          <a:xfrm>
            <a:off x="659305" y="2320239"/>
            <a:ext cx="8197200" cy="38100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00000"/>
              </a:lnSpc>
              <a:spcBef>
                <a:spcPts val="480"/>
              </a:spcBef>
              <a:spcAft>
                <a:spcPts val="0"/>
              </a:spcAft>
              <a:buClr>
                <a:srgbClr val="4B2E83"/>
              </a:buClr>
              <a:buSzPts val="2400"/>
              <a:buFont typeface="Merriweather Sans"/>
              <a:buChar char="&gt;"/>
              <a:defRPr b="1" i="0" sz="2400" u="none" cap="none" strike="noStrike">
                <a:solidFill>
                  <a:srgbClr val="4B2E83"/>
                </a:solidFill>
                <a:latin typeface="Open Sans"/>
                <a:ea typeface="Open Sans"/>
                <a:cs typeface="Open Sans"/>
                <a:sym typeface="Open Sans"/>
              </a:defRPr>
            </a:lvl1pPr>
            <a:lvl2pPr indent="-355600" lvl="1" marL="914400" marR="0" rtl="0" algn="l">
              <a:lnSpc>
                <a:spcPct val="100000"/>
              </a:lnSpc>
              <a:spcBef>
                <a:spcPts val="400"/>
              </a:spcBef>
              <a:spcAft>
                <a:spcPts val="0"/>
              </a:spcAft>
              <a:buClr>
                <a:srgbClr val="4B2E83"/>
              </a:buClr>
              <a:buSzPts val="2000"/>
              <a:buFont typeface="Arial"/>
              <a:buChar char="–"/>
              <a:defRPr b="1" i="0" sz="2000" u="none" cap="none" strike="noStrike">
                <a:solidFill>
                  <a:srgbClr val="4B2E83"/>
                </a:solidFill>
                <a:latin typeface="Open Sans"/>
                <a:ea typeface="Open Sans"/>
                <a:cs typeface="Open Sans"/>
                <a:sym typeface="Open Sans"/>
              </a:defRPr>
            </a:lvl2pPr>
            <a:lvl3pPr indent="-342900" lvl="2" marL="1371600" marR="0" rtl="0" algn="l">
              <a:lnSpc>
                <a:spcPct val="100000"/>
              </a:lnSpc>
              <a:spcBef>
                <a:spcPts val="360"/>
              </a:spcBef>
              <a:spcAft>
                <a:spcPts val="0"/>
              </a:spcAft>
              <a:buClr>
                <a:srgbClr val="4B2E83"/>
              </a:buClr>
              <a:buSzPts val="1800"/>
              <a:buFont typeface="Merriweather Sans"/>
              <a:buChar char="&gt;"/>
              <a:defRPr b="1" i="0" sz="1800" u="none" cap="none" strike="noStrike">
                <a:solidFill>
                  <a:srgbClr val="4B2E83"/>
                </a:solidFill>
                <a:latin typeface="Open Sans"/>
                <a:ea typeface="Open Sans"/>
                <a:cs typeface="Open Sans"/>
                <a:sym typeface="Open Sans"/>
              </a:defRPr>
            </a:lvl3pPr>
            <a:lvl4pPr indent="-330200" lvl="3" marL="1828800" marR="0" rtl="0" algn="l">
              <a:lnSpc>
                <a:spcPct val="100000"/>
              </a:lnSpc>
              <a:spcBef>
                <a:spcPts val="320"/>
              </a:spcBef>
              <a:spcAft>
                <a:spcPts val="0"/>
              </a:spcAft>
              <a:buClr>
                <a:srgbClr val="4B2E83"/>
              </a:buClr>
              <a:buSzPts val="1600"/>
              <a:buFont typeface="Arial"/>
              <a:buChar char="–"/>
              <a:defRPr b="1" i="0" sz="1600" u="none" cap="none" strike="noStrike">
                <a:solidFill>
                  <a:srgbClr val="4B2E83"/>
                </a:solidFill>
                <a:latin typeface="Open Sans"/>
                <a:ea typeface="Open Sans"/>
                <a:cs typeface="Open Sans"/>
                <a:sym typeface="Open Sans"/>
              </a:defRPr>
            </a:lvl4pPr>
            <a:lvl5pPr indent="-317500" lvl="4" marL="2286000" marR="0" rtl="0" algn="l">
              <a:lnSpc>
                <a:spcPct val="100000"/>
              </a:lnSpc>
              <a:spcBef>
                <a:spcPts val="280"/>
              </a:spcBef>
              <a:spcAft>
                <a:spcPts val="0"/>
              </a:spcAft>
              <a:buClr>
                <a:srgbClr val="4B2E83"/>
              </a:buClr>
              <a:buSzPts val="1400"/>
              <a:buFont typeface="Merriweather Sans"/>
              <a:buChar char="&gt;"/>
              <a:defRPr b="1" i="0" sz="1400" u="none" cap="none" strike="noStrike">
                <a:solidFill>
                  <a:srgbClr val="4B2E83"/>
                </a:solidFill>
                <a:latin typeface="Open Sans"/>
                <a:ea typeface="Open Sans"/>
                <a:cs typeface="Open Sans"/>
                <a:sym typeface="Open Sans"/>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39" name="Google Shape;139;p28"/>
          <p:cNvSpPr txBox="1"/>
          <p:nvPr>
            <p:ph idx="3" type="body"/>
          </p:nvPr>
        </p:nvSpPr>
        <p:spPr>
          <a:xfrm>
            <a:off x="671757" y="1730667"/>
            <a:ext cx="8184600" cy="411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480"/>
              </a:spcBef>
              <a:spcAft>
                <a:spcPts val="0"/>
              </a:spcAft>
              <a:buClr>
                <a:srgbClr val="4B2E83"/>
              </a:buClr>
              <a:buSzPts val="2400"/>
              <a:buFont typeface="Arial"/>
              <a:buNone/>
              <a:defRPr b="0" i="0" sz="2400" u="none" cap="none" strike="noStrike">
                <a:solidFill>
                  <a:srgbClr val="4B2E83"/>
                </a:solidFill>
                <a:latin typeface="Arial"/>
                <a:ea typeface="Arial"/>
                <a:cs typeface="Arial"/>
                <a:sym typeface="Arial"/>
              </a:defRPr>
            </a:lvl1pPr>
            <a:lvl2pPr indent="-228600" lvl="1" marL="914400" marR="0" rtl="0" algn="l">
              <a:lnSpc>
                <a:spcPct val="100000"/>
              </a:lnSpc>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lnSpc>
                <a:spcPct val="100000"/>
              </a:lnSpc>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lnSpc>
                <a:spcPct val="100000"/>
              </a:lnSpc>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lnSpc>
                <a:spcPct val="100000"/>
              </a:lnSpc>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descr="Wordmark_center_Purple_HEX.png" id="140" name="Google Shape;140;p28"/>
          <p:cNvPicPr preferRelativeResize="0"/>
          <p:nvPr/>
        </p:nvPicPr>
        <p:blipFill rotWithShape="1">
          <a:blip r:embed="rId2">
            <a:alphaModFix/>
          </a:blip>
          <a:srcRect b="0" l="0" r="0" t="0"/>
          <a:stretch/>
        </p:blipFill>
        <p:spPr>
          <a:xfrm>
            <a:off x="6382155" y="6487457"/>
            <a:ext cx="2425296" cy="163374"/>
          </a:xfrm>
          <a:prstGeom prst="rect">
            <a:avLst/>
          </a:prstGeom>
          <a:noFill/>
          <a:ln>
            <a:noFill/>
          </a:ln>
        </p:spPr>
      </p:pic>
      <p:pic>
        <p:nvPicPr>
          <p:cNvPr descr="Bar_RtAngle_7502_RGB.png" id="141" name="Google Shape;141;p28"/>
          <p:cNvPicPr preferRelativeResize="0"/>
          <p:nvPr/>
        </p:nvPicPr>
        <p:blipFill rotWithShape="1">
          <a:blip r:embed="rId3">
            <a:alphaModFix/>
          </a:blip>
          <a:srcRect b="0" l="0" r="0" t="0"/>
          <a:stretch/>
        </p:blipFill>
        <p:spPr>
          <a:xfrm>
            <a:off x="784225" y="1437805"/>
            <a:ext cx="1358183" cy="6705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Graphic">
  <p:cSld name="Header + Graphic">
    <p:spTree>
      <p:nvGrpSpPr>
        <p:cNvPr id="142" name="Shape 142"/>
        <p:cNvGrpSpPr/>
        <p:nvPr/>
      </p:nvGrpSpPr>
      <p:grpSpPr>
        <a:xfrm>
          <a:off x="0" y="0"/>
          <a:ext cx="0" cy="0"/>
          <a:chOff x="0" y="0"/>
          <a:chExt cx="0" cy="0"/>
        </a:xfrm>
      </p:grpSpPr>
      <p:sp>
        <p:nvSpPr>
          <p:cNvPr id="143" name="Google Shape;143;p29"/>
          <p:cNvSpPr/>
          <p:nvPr>
            <p:ph idx="2" type="chart"/>
          </p:nvPr>
        </p:nvSpPr>
        <p:spPr>
          <a:xfrm>
            <a:off x="766763" y="1736725"/>
            <a:ext cx="8021700" cy="4432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480"/>
              </a:spcBef>
              <a:spcAft>
                <a:spcPts val="0"/>
              </a:spcAft>
              <a:buClr>
                <a:srgbClr val="999999"/>
              </a:buClr>
              <a:buSzPts val="2400"/>
              <a:buFont typeface="Arial"/>
              <a:buNone/>
              <a:defRPr b="0" i="1" sz="2400" u="none" cap="none" strike="noStrike">
                <a:solidFill>
                  <a:srgbClr val="999999"/>
                </a:solidFill>
                <a:latin typeface="Open Sans Light"/>
                <a:ea typeface="Open Sans Light"/>
                <a:cs typeface="Open Sans Light"/>
                <a:sym typeface="Open Sans Light"/>
              </a:defRPr>
            </a:lvl1pPr>
            <a:lvl2pPr lvl="1"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lvl="2"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lvl="3"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lvl="4"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44" name="Google Shape;144;p29"/>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rmAutofit/>
          </a:bodyPr>
          <a:lstStyle>
            <a:lvl1pPr indent="-228600" lvl="0" marL="457200" marR="0" rtl="0" algn="l">
              <a:lnSpc>
                <a:spcPct val="90000"/>
              </a:lnSpc>
              <a:spcBef>
                <a:spcPts val="600"/>
              </a:spcBef>
              <a:spcAft>
                <a:spcPts val="0"/>
              </a:spcAft>
              <a:buClr>
                <a:srgbClr val="4B2E83"/>
              </a:buClr>
              <a:buSzPts val="3000"/>
              <a:buFont typeface="Arial"/>
              <a:buNone/>
              <a:defRPr b="0" i="0" sz="3000" u="none" cap="none" strike="noStrike">
                <a:solidFill>
                  <a:srgbClr val="4B2E83"/>
                </a:solidFill>
                <a:latin typeface="Encode Sans Black"/>
                <a:ea typeface="Encode Sans Black"/>
                <a:cs typeface="Encode Sans Black"/>
                <a:sym typeface="Encode Sans Black"/>
              </a:defRPr>
            </a:lvl1pPr>
            <a:lvl2pPr indent="-228600" lvl="1" marL="914400" marR="0" rtl="0" algn="l">
              <a:lnSpc>
                <a:spcPct val="100000"/>
              </a:lnSpc>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lnSpc>
                <a:spcPct val="100000"/>
              </a:lnSpc>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lnSpc>
                <a:spcPct val="100000"/>
              </a:lnSpc>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lnSpc>
                <a:spcPct val="100000"/>
              </a:lnSpc>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descr="Wordmark_center_Purple_HEX.png" id="145" name="Google Shape;145;p29"/>
          <p:cNvPicPr preferRelativeResize="0"/>
          <p:nvPr/>
        </p:nvPicPr>
        <p:blipFill rotWithShape="1">
          <a:blip r:embed="rId2">
            <a:alphaModFix/>
          </a:blip>
          <a:srcRect b="0" l="0" r="0" t="0"/>
          <a:stretch/>
        </p:blipFill>
        <p:spPr>
          <a:xfrm>
            <a:off x="6363105" y="6487457"/>
            <a:ext cx="2425296" cy="163374"/>
          </a:xfrm>
          <a:prstGeom prst="rect">
            <a:avLst/>
          </a:prstGeom>
          <a:noFill/>
          <a:ln>
            <a:noFill/>
          </a:ln>
        </p:spPr>
      </p:pic>
      <p:pic>
        <p:nvPicPr>
          <p:cNvPr descr="Bar_RtAngle_7502_RGB.png" id="146" name="Google Shape;146;p29"/>
          <p:cNvPicPr preferRelativeResize="0"/>
          <p:nvPr/>
        </p:nvPicPr>
        <p:blipFill rotWithShape="1">
          <a:blip r:embed="rId3">
            <a:alphaModFix/>
          </a:blip>
          <a:srcRect b="0" l="0" r="0" t="0"/>
          <a:stretch/>
        </p:blipFill>
        <p:spPr>
          <a:xfrm>
            <a:off x="784225" y="1437805"/>
            <a:ext cx="1358183" cy="6705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156" name="Shape 156"/>
        <p:cNvGrpSpPr/>
        <p:nvPr/>
      </p:nvGrpSpPr>
      <p:grpSpPr>
        <a:xfrm>
          <a:off x="0" y="0"/>
          <a:ext cx="0" cy="0"/>
          <a:chOff x="0" y="0"/>
          <a:chExt cx="0" cy="0"/>
        </a:xfrm>
      </p:grpSpPr>
      <p:sp>
        <p:nvSpPr>
          <p:cNvPr id="157" name="Google Shape;157;p31"/>
          <p:cNvSpPr/>
          <p:nvPr/>
        </p:nvSpPr>
        <p:spPr>
          <a:xfrm>
            <a:off x="0" y="4953000"/>
            <a:ext cx="9141600" cy="1905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31"/>
          <p:cNvSpPr/>
          <p:nvPr/>
        </p:nvSpPr>
        <p:spPr>
          <a:xfrm>
            <a:off x="12" y="4915076"/>
            <a:ext cx="9141600" cy="63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31"/>
          <p:cNvSpPr txBox="1"/>
          <p:nvPr>
            <p:ph type="title"/>
          </p:nvPr>
        </p:nvSpPr>
        <p:spPr>
          <a:xfrm>
            <a:off x="822960" y="5074920"/>
            <a:ext cx="7589400" cy="822900"/>
          </a:xfrm>
          <a:prstGeom prst="rect">
            <a:avLst/>
          </a:prstGeom>
          <a:noFill/>
          <a:ln>
            <a:noFill/>
          </a:ln>
        </p:spPr>
        <p:txBody>
          <a:bodyPr anchorCtr="0" anchor="b" bIns="0" lIns="91425" spcFirstLastPara="1" rIns="91425" wrap="square" tIns="0">
            <a:noAutofit/>
          </a:bodyPr>
          <a:lstStyle>
            <a:lvl1pPr lvl="0" rtl="0" algn="l">
              <a:lnSpc>
                <a:spcPct val="85000"/>
              </a:lnSpc>
              <a:spcBef>
                <a:spcPts val="0"/>
              </a:spcBef>
              <a:spcAft>
                <a:spcPts val="0"/>
              </a:spcAft>
              <a:buClr>
                <a:srgbClr val="FFFFFF"/>
              </a:buClr>
              <a:buSzPts val="3600"/>
              <a:buFont typeface="Calibri"/>
              <a:buNone/>
              <a:defRPr b="0" sz="3600">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160" name="Google Shape;160;p31"/>
          <p:cNvPicPr preferRelativeResize="0"/>
          <p:nvPr>
            <p:ph idx="2" type="pic"/>
          </p:nvPr>
        </p:nvPicPr>
        <p:blipFill/>
        <p:spPr>
          <a:xfrm>
            <a:off x="12" y="0"/>
            <a:ext cx="9144000" cy="4915200"/>
          </a:xfrm>
          <a:prstGeom prst="rect">
            <a:avLst/>
          </a:prstGeom>
          <a:blipFill rotWithShape="1">
            <a:blip r:embed="rId2">
              <a:alphaModFix/>
            </a:blip>
            <a:stretch>
              <a:fillRect b="0" l="0" r="0" t="0"/>
            </a:stretch>
          </a:blipFill>
          <a:ln>
            <a:noFill/>
          </a:ln>
        </p:spPr>
      </p:pic>
      <p:sp>
        <p:nvSpPr>
          <p:cNvPr id="161" name="Google Shape;161;p31"/>
          <p:cNvSpPr txBox="1"/>
          <p:nvPr>
            <p:ph idx="1" type="body"/>
          </p:nvPr>
        </p:nvSpPr>
        <p:spPr>
          <a:xfrm>
            <a:off x="822959" y="5907024"/>
            <a:ext cx="7589400" cy="594300"/>
          </a:xfrm>
          <a:prstGeom prst="rect">
            <a:avLst/>
          </a:prstGeom>
          <a:noFill/>
          <a:ln>
            <a:noFill/>
          </a:ln>
        </p:spPr>
        <p:txBody>
          <a:bodyPr anchorCtr="0" anchor="t" bIns="0" lIns="91425" spcFirstLastPara="1" rIns="91425" wrap="square" tIns="0">
            <a:normAutofit/>
          </a:bodyPr>
          <a:lstStyle>
            <a:lvl1pPr indent="-228600" lvl="0" marL="457200" rtl="0" algn="l">
              <a:lnSpc>
                <a:spcPct val="90000"/>
              </a:lnSpc>
              <a:spcBef>
                <a:spcPts val="0"/>
              </a:spcBef>
              <a:spcAft>
                <a:spcPts val="0"/>
              </a:spcAft>
              <a:buSzPts val="1500"/>
              <a:buNone/>
              <a:defRPr sz="1500">
                <a:solidFill>
                  <a:srgbClr val="FFFFFF"/>
                </a:solidFill>
              </a:defRPr>
            </a:lvl1pPr>
            <a:lvl2pPr indent="-228600" lvl="1" marL="914400" rtl="0" algn="l">
              <a:lnSpc>
                <a:spcPct val="90000"/>
              </a:lnSpc>
              <a:spcBef>
                <a:spcPts val="600"/>
              </a:spcBef>
              <a:spcAft>
                <a:spcPts val="0"/>
              </a:spcAft>
              <a:buSzPts val="1200"/>
              <a:buNone/>
              <a:defRPr sz="1200"/>
            </a:lvl2pPr>
            <a:lvl3pPr indent="-228600" lvl="2" marL="1371600" rtl="0" algn="l">
              <a:lnSpc>
                <a:spcPct val="90000"/>
              </a:lnSpc>
              <a:spcBef>
                <a:spcPts val="400"/>
              </a:spcBef>
              <a:spcAft>
                <a:spcPts val="0"/>
              </a:spcAft>
              <a:buSzPts val="1000"/>
              <a:buNone/>
              <a:defRPr sz="1000"/>
            </a:lvl3pPr>
            <a:lvl4pPr indent="-228600" lvl="3" marL="1828800" rtl="0" algn="l">
              <a:lnSpc>
                <a:spcPct val="90000"/>
              </a:lnSpc>
              <a:spcBef>
                <a:spcPts val="400"/>
              </a:spcBef>
              <a:spcAft>
                <a:spcPts val="0"/>
              </a:spcAft>
              <a:buSzPts val="900"/>
              <a:buNone/>
              <a:defRPr sz="900"/>
            </a:lvl4pPr>
            <a:lvl5pPr indent="-228600" lvl="4" marL="2286000" rtl="0" algn="l">
              <a:lnSpc>
                <a:spcPct val="90000"/>
              </a:lnSpc>
              <a:spcBef>
                <a:spcPts val="400"/>
              </a:spcBef>
              <a:spcAft>
                <a:spcPts val="0"/>
              </a:spcAft>
              <a:buSzPts val="900"/>
              <a:buNone/>
              <a:defRPr sz="900"/>
            </a:lvl5pPr>
            <a:lvl6pPr indent="-228600" lvl="5" marL="2743200" rtl="0" algn="l">
              <a:lnSpc>
                <a:spcPct val="90000"/>
              </a:lnSpc>
              <a:spcBef>
                <a:spcPts val="400"/>
              </a:spcBef>
              <a:spcAft>
                <a:spcPts val="0"/>
              </a:spcAft>
              <a:buSzPts val="900"/>
              <a:buNone/>
              <a:defRPr sz="900"/>
            </a:lvl6pPr>
            <a:lvl7pPr indent="-228600" lvl="6" marL="3200400" rtl="0" algn="l">
              <a:lnSpc>
                <a:spcPct val="90000"/>
              </a:lnSpc>
              <a:spcBef>
                <a:spcPts val="400"/>
              </a:spcBef>
              <a:spcAft>
                <a:spcPts val="0"/>
              </a:spcAft>
              <a:buSzPts val="900"/>
              <a:buNone/>
              <a:defRPr sz="900"/>
            </a:lvl7pPr>
            <a:lvl8pPr indent="-228600" lvl="7" marL="3657600" rtl="0" algn="l">
              <a:lnSpc>
                <a:spcPct val="90000"/>
              </a:lnSpc>
              <a:spcBef>
                <a:spcPts val="400"/>
              </a:spcBef>
              <a:spcAft>
                <a:spcPts val="0"/>
              </a:spcAft>
              <a:buSzPts val="900"/>
              <a:buNone/>
              <a:defRPr sz="900"/>
            </a:lvl8pPr>
            <a:lvl9pPr indent="-228600" lvl="8" marL="4114800" rtl="0" algn="l">
              <a:lnSpc>
                <a:spcPct val="90000"/>
              </a:lnSpc>
              <a:spcBef>
                <a:spcPts val="400"/>
              </a:spcBef>
              <a:spcAft>
                <a:spcPts val="400"/>
              </a:spcAft>
              <a:buSzPts val="900"/>
              <a:buNone/>
              <a:defRPr sz="900"/>
            </a:lvl9pPr>
          </a:lstStyle>
          <a:p/>
        </p:txBody>
      </p:sp>
      <p:sp>
        <p:nvSpPr>
          <p:cNvPr id="162" name="Google Shape;162;p31"/>
          <p:cNvSpPr txBox="1"/>
          <p:nvPr>
            <p:ph idx="10" type="dt"/>
          </p:nvPr>
        </p:nvSpPr>
        <p:spPr>
          <a:xfrm>
            <a:off x="822961" y="6459786"/>
            <a:ext cx="18543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3" name="Google Shape;163;p31"/>
          <p:cNvSpPr txBox="1"/>
          <p:nvPr>
            <p:ph idx="11" type="ftr"/>
          </p:nvPr>
        </p:nvSpPr>
        <p:spPr>
          <a:xfrm>
            <a:off x="2764639" y="6459786"/>
            <a:ext cx="3617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4" name="Google Shape;164;p31"/>
          <p:cNvSpPr txBox="1"/>
          <p:nvPr>
            <p:ph idx="12" type="sldNum"/>
          </p:nvPr>
        </p:nvSpPr>
        <p:spPr>
          <a:xfrm>
            <a:off x="7425344" y="6459786"/>
            <a:ext cx="9840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165" name="Shape 165"/>
        <p:cNvGrpSpPr/>
        <p:nvPr/>
      </p:nvGrpSpPr>
      <p:grpSpPr>
        <a:xfrm>
          <a:off x="0" y="0"/>
          <a:ext cx="0" cy="0"/>
          <a:chOff x="0" y="0"/>
          <a:chExt cx="0" cy="0"/>
        </a:xfrm>
      </p:grpSpPr>
      <p:sp>
        <p:nvSpPr>
          <p:cNvPr id="166" name="Google Shape;166;p32"/>
          <p:cNvSpPr/>
          <p:nvPr/>
        </p:nvSpPr>
        <p:spPr>
          <a:xfrm>
            <a:off x="13" y="0"/>
            <a:ext cx="3038100"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32"/>
          <p:cNvSpPr/>
          <p:nvPr/>
        </p:nvSpPr>
        <p:spPr>
          <a:xfrm>
            <a:off x="3030053" y="0"/>
            <a:ext cx="4800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32"/>
          <p:cNvSpPr txBox="1"/>
          <p:nvPr>
            <p:ph type="title"/>
          </p:nvPr>
        </p:nvSpPr>
        <p:spPr>
          <a:xfrm>
            <a:off x="342900" y="594359"/>
            <a:ext cx="2400300" cy="2286000"/>
          </a:xfrm>
          <a:prstGeom prst="rect">
            <a:avLst/>
          </a:prstGeom>
          <a:noFill/>
          <a:ln>
            <a:noFill/>
          </a:ln>
        </p:spPr>
        <p:txBody>
          <a:bodyPr anchorCtr="0" anchor="b" bIns="45700" lIns="91425" spcFirstLastPara="1" rIns="91425" wrap="square" tIns="45700">
            <a:normAutofit/>
          </a:bodyPr>
          <a:lstStyle>
            <a:lvl1pPr lvl="0" rtl="0" algn="l">
              <a:lnSpc>
                <a:spcPct val="85000"/>
              </a:lnSpc>
              <a:spcBef>
                <a:spcPts val="0"/>
              </a:spcBef>
              <a:spcAft>
                <a:spcPts val="0"/>
              </a:spcAft>
              <a:buClr>
                <a:srgbClr val="FFFFFF"/>
              </a:buClr>
              <a:buSzPts val="3600"/>
              <a:buFont typeface="Calibri"/>
              <a:buNone/>
              <a:defRPr b="0" sz="3600">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69" name="Google Shape;169;p32"/>
          <p:cNvSpPr txBox="1"/>
          <p:nvPr>
            <p:ph idx="1" type="body"/>
          </p:nvPr>
        </p:nvSpPr>
        <p:spPr>
          <a:xfrm>
            <a:off x="3460237" y="731520"/>
            <a:ext cx="5009400" cy="5257800"/>
          </a:xfrm>
          <a:prstGeom prst="rect">
            <a:avLst/>
          </a:prstGeom>
          <a:noFill/>
          <a:ln>
            <a:noFill/>
          </a:ln>
        </p:spPr>
        <p:txBody>
          <a:bodyPr anchorCtr="0" anchor="t" bIns="45700" lIns="0" spcFirstLastPara="1" rIns="0" wrap="square" tIns="45700">
            <a:normAutofit/>
          </a:bodyPr>
          <a:lstStyle>
            <a:lvl1pPr indent="-342900" lvl="0" marL="457200" rtl="0" algn="l">
              <a:lnSpc>
                <a:spcPct val="90000"/>
              </a:lnSpc>
              <a:spcBef>
                <a:spcPts val="1200"/>
              </a:spcBef>
              <a:spcAft>
                <a:spcPts val="0"/>
              </a:spcAft>
              <a:buSzPts val="1800"/>
              <a:buChar char=" "/>
              <a:defRPr/>
            </a:lvl1pPr>
            <a:lvl2pPr indent="-342900" lvl="1" marL="914400" rtl="0" algn="l">
              <a:lnSpc>
                <a:spcPct val="90000"/>
              </a:lnSpc>
              <a:spcBef>
                <a:spcPts val="200"/>
              </a:spcBef>
              <a:spcAft>
                <a:spcPts val="0"/>
              </a:spcAft>
              <a:buSzPts val="1800"/>
              <a:buChar char="◦"/>
              <a:defRPr/>
            </a:lvl2pPr>
            <a:lvl3pPr indent="-342900" lvl="2" marL="1371600" rtl="0" algn="l">
              <a:lnSpc>
                <a:spcPct val="90000"/>
              </a:lnSpc>
              <a:spcBef>
                <a:spcPts val="400"/>
              </a:spcBef>
              <a:spcAft>
                <a:spcPts val="0"/>
              </a:spcAft>
              <a:buSzPts val="1800"/>
              <a:buChar char="◦"/>
              <a:defRPr/>
            </a:lvl3pPr>
            <a:lvl4pPr indent="-342900" lvl="3" marL="1828800" rtl="0" algn="l">
              <a:lnSpc>
                <a:spcPct val="90000"/>
              </a:lnSpc>
              <a:spcBef>
                <a:spcPts val="400"/>
              </a:spcBef>
              <a:spcAft>
                <a:spcPts val="0"/>
              </a:spcAft>
              <a:buSzPts val="1800"/>
              <a:buChar char="◦"/>
              <a:defRPr/>
            </a:lvl4pPr>
            <a:lvl5pPr indent="-342900" lvl="4" marL="2286000" rtl="0" algn="l">
              <a:lnSpc>
                <a:spcPct val="90000"/>
              </a:lnSpc>
              <a:spcBef>
                <a:spcPts val="400"/>
              </a:spcBef>
              <a:spcAft>
                <a:spcPts val="0"/>
              </a:spcAft>
              <a:buSzPts val="1800"/>
              <a:buChar char="◦"/>
              <a:defRPr/>
            </a:lvl5pPr>
            <a:lvl6pPr indent="-342900" lvl="5" marL="2743200" rtl="0" algn="l">
              <a:lnSpc>
                <a:spcPct val="90000"/>
              </a:lnSpc>
              <a:spcBef>
                <a:spcPts val="400"/>
              </a:spcBef>
              <a:spcAft>
                <a:spcPts val="0"/>
              </a:spcAft>
              <a:buSzPts val="1800"/>
              <a:buChar char="◦"/>
              <a:defRPr/>
            </a:lvl6pPr>
            <a:lvl7pPr indent="-342900" lvl="6" marL="3200400" rtl="0" algn="l">
              <a:lnSpc>
                <a:spcPct val="90000"/>
              </a:lnSpc>
              <a:spcBef>
                <a:spcPts val="400"/>
              </a:spcBef>
              <a:spcAft>
                <a:spcPts val="0"/>
              </a:spcAft>
              <a:buSzPts val="1800"/>
              <a:buChar char="◦"/>
              <a:defRPr/>
            </a:lvl7pPr>
            <a:lvl8pPr indent="-342900" lvl="7" marL="3657600" rtl="0" algn="l">
              <a:lnSpc>
                <a:spcPct val="90000"/>
              </a:lnSpc>
              <a:spcBef>
                <a:spcPts val="400"/>
              </a:spcBef>
              <a:spcAft>
                <a:spcPts val="0"/>
              </a:spcAft>
              <a:buSzPts val="1800"/>
              <a:buChar char="◦"/>
              <a:defRPr/>
            </a:lvl8pPr>
            <a:lvl9pPr indent="-342900" lvl="8" marL="4114800" rtl="0" algn="l">
              <a:lnSpc>
                <a:spcPct val="90000"/>
              </a:lnSpc>
              <a:spcBef>
                <a:spcPts val="400"/>
              </a:spcBef>
              <a:spcAft>
                <a:spcPts val="400"/>
              </a:spcAft>
              <a:buSzPts val="1800"/>
              <a:buChar char="◦"/>
              <a:defRPr/>
            </a:lvl9pPr>
          </a:lstStyle>
          <a:p/>
        </p:txBody>
      </p:sp>
      <p:sp>
        <p:nvSpPr>
          <p:cNvPr id="170" name="Google Shape;170;p32"/>
          <p:cNvSpPr txBox="1"/>
          <p:nvPr>
            <p:ph idx="2" type="body"/>
          </p:nvPr>
        </p:nvSpPr>
        <p:spPr>
          <a:xfrm>
            <a:off x="342900" y="2926080"/>
            <a:ext cx="2400300" cy="33792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200"/>
              </a:spcBef>
              <a:spcAft>
                <a:spcPts val="0"/>
              </a:spcAft>
              <a:buSzPts val="1500"/>
              <a:buNone/>
              <a:defRPr sz="1500">
                <a:solidFill>
                  <a:srgbClr val="FFFFFF"/>
                </a:solidFill>
              </a:defRPr>
            </a:lvl1pPr>
            <a:lvl2pPr indent="-228600" lvl="1" marL="914400" rtl="0" algn="l">
              <a:lnSpc>
                <a:spcPct val="90000"/>
              </a:lnSpc>
              <a:spcBef>
                <a:spcPts val="200"/>
              </a:spcBef>
              <a:spcAft>
                <a:spcPts val="0"/>
              </a:spcAft>
              <a:buSzPts val="1200"/>
              <a:buNone/>
              <a:defRPr sz="1200"/>
            </a:lvl2pPr>
            <a:lvl3pPr indent="-228600" lvl="2" marL="1371600" rtl="0" algn="l">
              <a:lnSpc>
                <a:spcPct val="90000"/>
              </a:lnSpc>
              <a:spcBef>
                <a:spcPts val="400"/>
              </a:spcBef>
              <a:spcAft>
                <a:spcPts val="0"/>
              </a:spcAft>
              <a:buSzPts val="1000"/>
              <a:buNone/>
              <a:defRPr sz="1000"/>
            </a:lvl3pPr>
            <a:lvl4pPr indent="-228600" lvl="3" marL="1828800" rtl="0" algn="l">
              <a:lnSpc>
                <a:spcPct val="90000"/>
              </a:lnSpc>
              <a:spcBef>
                <a:spcPts val="400"/>
              </a:spcBef>
              <a:spcAft>
                <a:spcPts val="0"/>
              </a:spcAft>
              <a:buSzPts val="900"/>
              <a:buNone/>
              <a:defRPr sz="900"/>
            </a:lvl4pPr>
            <a:lvl5pPr indent="-228600" lvl="4" marL="2286000" rtl="0" algn="l">
              <a:lnSpc>
                <a:spcPct val="90000"/>
              </a:lnSpc>
              <a:spcBef>
                <a:spcPts val="400"/>
              </a:spcBef>
              <a:spcAft>
                <a:spcPts val="0"/>
              </a:spcAft>
              <a:buSzPts val="900"/>
              <a:buNone/>
              <a:defRPr sz="900"/>
            </a:lvl5pPr>
            <a:lvl6pPr indent="-228600" lvl="5" marL="2743200" rtl="0" algn="l">
              <a:lnSpc>
                <a:spcPct val="90000"/>
              </a:lnSpc>
              <a:spcBef>
                <a:spcPts val="400"/>
              </a:spcBef>
              <a:spcAft>
                <a:spcPts val="0"/>
              </a:spcAft>
              <a:buSzPts val="900"/>
              <a:buNone/>
              <a:defRPr sz="900"/>
            </a:lvl6pPr>
            <a:lvl7pPr indent="-228600" lvl="6" marL="3200400" rtl="0" algn="l">
              <a:lnSpc>
                <a:spcPct val="90000"/>
              </a:lnSpc>
              <a:spcBef>
                <a:spcPts val="400"/>
              </a:spcBef>
              <a:spcAft>
                <a:spcPts val="0"/>
              </a:spcAft>
              <a:buSzPts val="900"/>
              <a:buNone/>
              <a:defRPr sz="900"/>
            </a:lvl7pPr>
            <a:lvl8pPr indent="-228600" lvl="7" marL="3657600" rtl="0" algn="l">
              <a:lnSpc>
                <a:spcPct val="90000"/>
              </a:lnSpc>
              <a:spcBef>
                <a:spcPts val="400"/>
              </a:spcBef>
              <a:spcAft>
                <a:spcPts val="0"/>
              </a:spcAft>
              <a:buSzPts val="900"/>
              <a:buNone/>
              <a:defRPr sz="900"/>
            </a:lvl8pPr>
            <a:lvl9pPr indent="-228600" lvl="8" marL="4114800" rtl="0" algn="l">
              <a:lnSpc>
                <a:spcPct val="90000"/>
              </a:lnSpc>
              <a:spcBef>
                <a:spcPts val="400"/>
              </a:spcBef>
              <a:spcAft>
                <a:spcPts val="400"/>
              </a:spcAft>
              <a:buSzPts val="900"/>
              <a:buNone/>
              <a:defRPr sz="900"/>
            </a:lvl9pPr>
          </a:lstStyle>
          <a:p/>
        </p:txBody>
      </p:sp>
      <p:sp>
        <p:nvSpPr>
          <p:cNvPr id="171" name="Google Shape;171;p32"/>
          <p:cNvSpPr txBox="1"/>
          <p:nvPr>
            <p:ph idx="10" type="dt"/>
          </p:nvPr>
        </p:nvSpPr>
        <p:spPr>
          <a:xfrm>
            <a:off x="349134" y="6459786"/>
            <a:ext cx="19638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72" name="Google Shape;172;p32"/>
          <p:cNvSpPr txBox="1"/>
          <p:nvPr>
            <p:ph idx="11" type="ftr"/>
          </p:nvPr>
        </p:nvSpPr>
        <p:spPr>
          <a:xfrm>
            <a:off x="3600450" y="6459786"/>
            <a:ext cx="34863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chemeClr val="dk2"/>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73" name="Google Shape;173;p32"/>
          <p:cNvSpPr txBox="1"/>
          <p:nvPr>
            <p:ph idx="12" type="sldNum"/>
          </p:nvPr>
        </p:nvSpPr>
        <p:spPr>
          <a:xfrm>
            <a:off x="7425344" y="6459786"/>
            <a:ext cx="9840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b="0" i="0" sz="1050" u="none" cap="none" strike="noStrike">
                <a:solidFill>
                  <a:schemeClr val="dk2"/>
                </a:solidFill>
                <a:latin typeface="Calibri"/>
                <a:ea typeface="Calibri"/>
                <a:cs typeface="Calibri"/>
                <a:sym typeface="Calibri"/>
              </a:defRPr>
            </a:lvl1pPr>
            <a:lvl2pPr indent="0" lvl="1" marL="0" rtl="0" algn="r">
              <a:spcBef>
                <a:spcPts val="0"/>
              </a:spcBef>
              <a:buNone/>
              <a:defRPr b="0" i="0" sz="1050" u="none" cap="none" strike="noStrike">
                <a:solidFill>
                  <a:schemeClr val="dk2"/>
                </a:solidFill>
                <a:latin typeface="Calibri"/>
                <a:ea typeface="Calibri"/>
                <a:cs typeface="Calibri"/>
                <a:sym typeface="Calibri"/>
              </a:defRPr>
            </a:lvl2pPr>
            <a:lvl3pPr indent="0" lvl="2" marL="0" rtl="0" algn="r">
              <a:spcBef>
                <a:spcPts val="0"/>
              </a:spcBef>
              <a:buNone/>
              <a:defRPr b="0" i="0" sz="1050" u="none" cap="none" strike="noStrike">
                <a:solidFill>
                  <a:schemeClr val="dk2"/>
                </a:solidFill>
                <a:latin typeface="Calibri"/>
                <a:ea typeface="Calibri"/>
                <a:cs typeface="Calibri"/>
                <a:sym typeface="Calibri"/>
              </a:defRPr>
            </a:lvl3pPr>
            <a:lvl4pPr indent="0" lvl="3" marL="0" rtl="0" algn="r">
              <a:spcBef>
                <a:spcPts val="0"/>
              </a:spcBef>
              <a:buNone/>
              <a:defRPr b="0" i="0" sz="1050" u="none" cap="none" strike="noStrike">
                <a:solidFill>
                  <a:schemeClr val="dk2"/>
                </a:solidFill>
                <a:latin typeface="Calibri"/>
                <a:ea typeface="Calibri"/>
                <a:cs typeface="Calibri"/>
                <a:sym typeface="Calibri"/>
              </a:defRPr>
            </a:lvl4pPr>
            <a:lvl5pPr indent="0" lvl="4" marL="0" rtl="0" algn="r">
              <a:spcBef>
                <a:spcPts val="0"/>
              </a:spcBef>
              <a:buNone/>
              <a:defRPr b="0" i="0" sz="1050" u="none" cap="none" strike="noStrike">
                <a:solidFill>
                  <a:schemeClr val="dk2"/>
                </a:solidFill>
                <a:latin typeface="Calibri"/>
                <a:ea typeface="Calibri"/>
                <a:cs typeface="Calibri"/>
                <a:sym typeface="Calibri"/>
              </a:defRPr>
            </a:lvl5pPr>
            <a:lvl6pPr indent="0" lvl="5" marL="0" rtl="0" algn="r">
              <a:spcBef>
                <a:spcPts val="0"/>
              </a:spcBef>
              <a:buNone/>
              <a:defRPr b="0" i="0" sz="1050" u="none" cap="none" strike="noStrike">
                <a:solidFill>
                  <a:schemeClr val="dk2"/>
                </a:solidFill>
                <a:latin typeface="Calibri"/>
                <a:ea typeface="Calibri"/>
                <a:cs typeface="Calibri"/>
                <a:sym typeface="Calibri"/>
              </a:defRPr>
            </a:lvl6pPr>
            <a:lvl7pPr indent="0" lvl="6" marL="0" rtl="0" algn="r">
              <a:spcBef>
                <a:spcPts val="0"/>
              </a:spcBef>
              <a:buNone/>
              <a:defRPr b="0" i="0" sz="1050" u="none" cap="none" strike="noStrike">
                <a:solidFill>
                  <a:schemeClr val="dk2"/>
                </a:solidFill>
                <a:latin typeface="Calibri"/>
                <a:ea typeface="Calibri"/>
                <a:cs typeface="Calibri"/>
                <a:sym typeface="Calibri"/>
              </a:defRPr>
            </a:lvl7pPr>
            <a:lvl8pPr indent="0" lvl="7" marL="0" rtl="0" algn="r">
              <a:spcBef>
                <a:spcPts val="0"/>
              </a:spcBef>
              <a:buNone/>
              <a:defRPr b="0" i="0" sz="1050" u="none" cap="none" strike="noStrike">
                <a:solidFill>
                  <a:schemeClr val="dk2"/>
                </a:solidFill>
                <a:latin typeface="Calibri"/>
                <a:ea typeface="Calibri"/>
                <a:cs typeface="Calibri"/>
                <a:sym typeface="Calibri"/>
              </a:defRPr>
            </a:lvl8pPr>
            <a:lvl9pPr indent="0" lvl="8" marL="0" rtl="0" algn="r">
              <a:spcBef>
                <a:spcPts val="0"/>
              </a:spcBef>
              <a:buNone/>
              <a:defRPr b="0" i="0" sz="105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74" name="Shape 174"/>
        <p:cNvGrpSpPr/>
        <p:nvPr/>
      </p:nvGrpSpPr>
      <p:grpSpPr>
        <a:xfrm>
          <a:off x="0" y="0"/>
          <a:ext cx="0" cy="0"/>
          <a:chOff x="0" y="0"/>
          <a:chExt cx="0" cy="0"/>
        </a:xfrm>
      </p:grpSpPr>
      <p:sp>
        <p:nvSpPr>
          <p:cNvPr id="175" name="Google Shape;175;p33"/>
          <p:cNvSpPr/>
          <p:nvPr/>
        </p:nvSpPr>
        <p:spPr>
          <a:xfrm>
            <a:off x="2382" y="6400800"/>
            <a:ext cx="91416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33"/>
          <p:cNvSpPr/>
          <p:nvPr/>
        </p:nvSpPr>
        <p:spPr>
          <a:xfrm>
            <a:off x="12" y="6334316"/>
            <a:ext cx="9141600" cy="63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33"/>
          <p:cNvSpPr txBox="1"/>
          <p:nvPr>
            <p:ph type="ctrTitle"/>
          </p:nvPr>
        </p:nvSpPr>
        <p:spPr>
          <a:xfrm>
            <a:off x="822960" y="758952"/>
            <a:ext cx="7543800" cy="3566100"/>
          </a:xfrm>
          <a:prstGeom prst="rect">
            <a:avLst/>
          </a:prstGeom>
          <a:noFill/>
          <a:ln>
            <a:noFill/>
          </a:ln>
        </p:spPr>
        <p:txBody>
          <a:bodyPr anchorCtr="0" anchor="b" bIns="45700" lIns="91425" spcFirstLastPara="1" rIns="91425" wrap="square" tIns="45700">
            <a:normAutofit/>
          </a:bodyPr>
          <a:lstStyle>
            <a:lvl1pPr lvl="0" rtl="0" algn="l">
              <a:lnSpc>
                <a:spcPct val="85000"/>
              </a:lnSpc>
              <a:spcBef>
                <a:spcPts val="0"/>
              </a:spcBef>
              <a:spcAft>
                <a:spcPts val="0"/>
              </a:spcAft>
              <a:buClr>
                <a:srgbClr val="262626"/>
              </a:buClr>
              <a:buSzPts val="8000"/>
              <a:buFont typeface="Calibri"/>
              <a:buNone/>
              <a:defRPr sz="8000">
                <a:solidFill>
                  <a:srgbClr val="26262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8" name="Google Shape;178;p33"/>
          <p:cNvSpPr txBox="1"/>
          <p:nvPr>
            <p:ph idx="1" type="subTitle"/>
          </p:nvPr>
        </p:nvSpPr>
        <p:spPr>
          <a:xfrm>
            <a:off x="825038" y="4455621"/>
            <a:ext cx="7543800" cy="11430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rtl="0" algn="ctr">
              <a:lnSpc>
                <a:spcPct val="90000"/>
              </a:lnSpc>
              <a:spcBef>
                <a:spcPts val="200"/>
              </a:spcBef>
              <a:spcAft>
                <a:spcPts val="0"/>
              </a:spcAft>
              <a:buSzPts val="2400"/>
              <a:buNone/>
              <a:defRPr sz="2400"/>
            </a:lvl2pPr>
            <a:lvl3pPr lvl="2" rtl="0" algn="ctr">
              <a:lnSpc>
                <a:spcPct val="90000"/>
              </a:lnSpc>
              <a:spcBef>
                <a:spcPts val="400"/>
              </a:spcBef>
              <a:spcAft>
                <a:spcPts val="0"/>
              </a:spcAft>
              <a:buSzPts val="2400"/>
              <a:buNone/>
              <a:defRPr sz="2400"/>
            </a:lvl3pPr>
            <a:lvl4pPr lvl="3" rtl="0" algn="ctr">
              <a:lnSpc>
                <a:spcPct val="90000"/>
              </a:lnSpc>
              <a:spcBef>
                <a:spcPts val="400"/>
              </a:spcBef>
              <a:spcAft>
                <a:spcPts val="0"/>
              </a:spcAft>
              <a:buSzPts val="2000"/>
              <a:buNone/>
              <a:defRPr sz="2000"/>
            </a:lvl4pPr>
            <a:lvl5pPr lvl="4" rtl="0" algn="ctr">
              <a:lnSpc>
                <a:spcPct val="90000"/>
              </a:lnSpc>
              <a:spcBef>
                <a:spcPts val="400"/>
              </a:spcBef>
              <a:spcAft>
                <a:spcPts val="0"/>
              </a:spcAft>
              <a:buSzPts val="2000"/>
              <a:buNone/>
              <a:defRPr sz="2000"/>
            </a:lvl5pPr>
            <a:lvl6pPr lvl="5" rtl="0" algn="ctr">
              <a:lnSpc>
                <a:spcPct val="90000"/>
              </a:lnSpc>
              <a:spcBef>
                <a:spcPts val="400"/>
              </a:spcBef>
              <a:spcAft>
                <a:spcPts val="0"/>
              </a:spcAft>
              <a:buSzPts val="2000"/>
              <a:buNone/>
              <a:defRPr sz="2000"/>
            </a:lvl6pPr>
            <a:lvl7pPr lvl="6" rtl="0" algn="ctr">
              <a:lnSpc>
                <a:spcPct val="90000"/>
              </a:lnSpc>
              <a:spcBef>
                <a:spcPts val="400"/>
              </a:spcBef>
              <a:spcAft>
                <a:spcPts val="0"/>
              </a:spcAft>
              <a:buSzPts val="2000"/>
              <a:buNone/>
              <a:defRPr sz="2000"/>
            </a:lvl7pPr>
            <a:lvl8pPr lvl="7" rtl="0" algn="ctr">
              <a:lnSpc>
                <a:spcPct val="90000"/>
              </a:lnSpc>
              <a:spcBef>
                <a:spcPts val="400"/>
              </a:spcBef>
              <a:spcAft>
                <a:spcPts val="0"/>
              </a:spcAft>
              <a:buSzPts val="2000"/>
              <a:buNone/>
              <a:defRPr sz="2000"/>
            </a:lvl8pPr>
            <a:lvl9pPr lvl="8" rtl="0" algn="ctr">
              <a:lnSpc>
                <a:spcPct val="90000"/>
              </a:lnSpc>
              <a:spcBef>
                <a:spcPts val="400"/>
              </a:spcBef>
              <a:spcAft>
                <a:spcPts val="400"/>
              </a:spcAft>
              <a:buSzPts val="2000"/>
              <a:buNone/>
              <a:defRPr sz="2000"/>
            </a:lvl9pPr>
          </a:lstStyle>
          <a:p/>
        </p:txBody>
      </p:sp>
      <p:sp>
        <p:nvSpPr>
          <p:cNvPr id="179" name="Google Shape;179;p33"/>
          <p:cNvSpPr txBox="1"/>
          <p:nvPr>
            <p:ph idx="10" type="dt"/>
          </p:nvPr>
        </p:nvSpPr>
        <p:spPr>
          <a:xfrm>
            <a:off x="822961" y="6459786"/>
            <a:ext cx="18543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80" name="Google Shape;180;p33"/>
          <p:cNvSpPr txBox="1"/>
          <p:nvPr>
            <p:ph idx="11" type="ftr"/>
          </p:nvPr>
        </p:nvSpPr>
        <p:spPr>
          <a:xfrm>
            <a:off x="2764639" y="6459786"/>
            <a:ext cx="3617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81" name="Google Shape;181;p33"/>
          <p:cNvSpPr txBox="1"/>
          <p:nvPr>
            <p:ph idx="12" type="sldNum"/>
          </p:nvPr>
        </p:nvSpPr>
        <p:spPr>
          <a:xfrm>
            <a:off x="7425344" y="6459786"/>
            <a:ext cx="9840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182" name="Google Shape;182;p33"/>
          <p:cNvCxnSpPr/>
          <p:nvPr/>
        </p:nvCxnSpPr>
        <p:spPr>
          <a:xfrm>
            <a:off x="905744" y="4343400"/>
            <a:ext cx="740670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536633"/>
            <a:ext cx="8520600" cy="4555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3" name="Shape 183"/>
        <p:cNvGrpSpPr/>
        <p:nvPr/>
      </p:nvGrpSpPr>
      <p:grpSpPr>
        <a:xfrm>
          <a:off x="0" y="0"/>
          <a:ext cx="0" cy="0"/>
          <a:chOff x="0" y="0"/>
          <a:chExt cx="0" cy="0"/>
        </a:xfrm>
      </p:grpSpPr>
      <p:sp>
        <p:nvSpPr>
          <p:cNvPr id="184" name="Google Shape;184;p34"/>
          <p:cNvSpPr txBox="1"/>
          <p:nvPr>
            <p:ph type="title"/>
          </p:nvPr>
        </p:nvSpPr>
        <p:spPr>
          <a:xfrm>
            <a:off x="822960" y="286604"/>
            <a:ext cx="7543800" cy="1450800"/>
          </a:xfrm>
          <a:prstGeom prst="rect">
            <a:avLst/>
          </a:prstGeom>
          <a:noFill/>
          <a:ln>
            <a:noFill/>
          </a:ln>
        </p:spPr>
        <p:txBody>
          <a:bodyPr anchorCtr="0" anchor="b" bIns="45700" lIns="91425" spcFirstLastPara="1" rIns="91425" wrap="square" tIns="45700">
            <a:normAutofit/>
          </a:bodyPr>
          <a:lstStyle>
            <a:lvl1pPr lvl="0" rtl="0" algn="l">
              <a:lnSpc>
                <a:spcPct val="85000"/>
              </a:lnSpc>
              <a:spcBef>
                <a:spcPts val="0"/>
              </a:spcBef>
              <a:spcAft>
                <a:spcPts val="0"/>
              </a:spcAft>
              <a:buClr>
                <a:srgbClr val="3F3F3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5" name="Google Shape;185;p34"/>
          <p:cNvSpPr txBox="1"/>
          <p:nvPr>
            <p:ph idx="1" type="body"/>
          </p:nvPr>
        </p:nvSpPr>
        <p:spPr>
          <a:xfrm>
            <a:off x="822959" y="1845734"/>
            <a:ext cx="7543800" cy="4023300"/>
          </a:xfrm>
          <a:prstGeom prst="rect">
            <a:avLst/>
          </a:prstGeom>
          <a:noFill/>
          <a:ln>
            <a:noFill/>
          </a:ln>
        </p:spPr>
        <p:txBody>
          <a:bodyPr anchorCtr="0" anchor="t" bIns="45700" lIns="0" spcFirstLastPara="1" rIns="0" wrap="square" tIns="45700">
            <a:normAutofit/>
          </a:bodyPr>
          <a:lstStyle>
            <a:lvl1pPr indent="-342900" lvl="0" marL="457200" rtl="0" algn="l">
              <a:lnSpc>
                <a:spcPct val="90000"/>
              </a:lnSpc>
              <a:spcBef>
                <a:spcPts val="1200"/>
              </a:spcBef>
              <a:spcAft>
                <a:spcPts val="0"/>
              </a:spcAft>
              <a:buSzPts val="1800"/>
              <a:buChar char=" "/>
              <a:defRPr/>
            </a:lvl1pPr>
            <a:lvl2pPr indent="-342900" lvl="1" marL="914400" rtl="0" algn="l">
              <a:lnSpc>
                <a:spcPct val="90000"/>
              </a:lnSpc>
              <a:spcBef>
                <a:spcPts val="200"/>
              </a:spcBef>
              <a:spcAft>
                <a:spcPts val="0"/>
              </a:spcAft>
              <a:buSzPts val="1800"/>
              <a:buChar char="◦"/>
              <a:defRPr/>
            </a:lvl2pPr>
            <a:lvl3pPr indent="-342900" lvl="2" marL="1371600" rtl="0" algn="l">
              <a:lnSpc>
                <a:spcPct val="90000"/>
              </a:lnSpc>
              <a:spcBef>
                <a:spcPts val="400"/>
              </a:spcBef>
              <a:spcAft>
                <a:spcPts val="0"/>
              </a:spcAft>
              <a:buSzPts val="1800"/>
              <a:buChar char="◦"/>
              <a:defRPr/>
            </a:lvl3pPr>
            <a:lvl4pPr indent="-342900" lvl="3" marL="1828800" rtl="0" algn="l">
              <a:lnSpc>
                <a:spcPct val="90000"/>
              </a:lnSpc>
              <a:spcBef>
                <a:spcPts val="400"/>
              </a:spcBef>
              <a:spcAft>
                <a:spcPts val="0"/>
              </a:spcAft>
              <a:buSzPts val="1800"/>
              <a:buChar char="◦"/>
              <a:defRPr/>
            </a:lvl4pPr>
            <a:lvl5pPr indent="-342900" lvl="4" marL="2286000" rtl="0" algn="l">
              <a:lnSpc>
                <a:spcPct val="90000"/>
              </a:lnSpc>
              <a:spcBef>
                <a:spcPts val="400"/>
              </a:spcBef>
              <a:spcAft>
                <a:spcPts val="0"/>
              </a:spcAft>
              <a:buSzPts val="1800"/>
              <a:buChar char="◦"/>
              <a:defRPr/>
            </a:lvl5pPr>
            <a:lvl6pPr indent="-342900" lvl="5" marL="2743200" rtl="0" algn="l">
              <a:lnSpc>
                <a:spcPct val="90000"/>
              </a:lnSpc>
              <a:spcBef>
                <a:spcPts val="400"/>
              </a:spcBef>
              <a:spcAft>
                <a:spcPts val="0"/>
              </a:spcAft>
              <a:buSzPts val="1800"/>
              <a:buChar char="◦"/>
              <a:defRPr/>
            </a:lvl6pPr>
            <a:lvl7pPr indent="-342900" lvl="6" marL="3200400" rtl="0" algn="l">
              <a:lnSpc>
                <a:spcPct val="90000"/>
              </a:lnSpc>
              <a:spcBef>
                <a:spcPts val="400"/>
              </a:spcBef>
              <a:spcAft>
                <a:spcPts val="0"/>
              </a:spcAft>
              <a:buSzPts val="1800"/>
              <a:buChar char="◦"/>
              <a:defRPr/>
            </a:lvl7pPr>
            <a:lvl8pPr indent="-342900" lvl="7" marL="3657600" rtl="0" algn="l">
              <a:lnSpc>
                <a:spcPct val="90000"/>
              </a:lnSpc>
              <a:spcBef>
                <a:spcPts val="400"/>
              </a:spcBef>
              <a:spcAft>
                <a:spcPts val="0"/>
              </a:spcAft>
              <a:buSzPts val="1800"/>
              <a:buChar char="◦"/>
              <a:defRPr/>
            </a:lvl8pPr>
            <a:lvl9pPr indent="-342900" lvl="8" marL="4114800" rtl="0" algn="l">
              <a:lnSpc>
                <a:spcPct val="90000"/>
              </a:lnSpc>
              <a:spcBef>
                <a:spcPts val="400"/>
              </a:spcBef>
              <a:spcAft>
                <a:spcPts val="400"/>
              </a:spcAft>
              <a:buSzPts val="1800"/>
              <a:buChar char="◦"/>
              <a:defRPr/>
            </a:lvl9pPr>
          </a:lstStyle>
          <a:p/>
        </p:txBody>
      </p:sp>
      <p:sp>
        <p:nvSpPr>
          <p:cNvPr id="186" name="Google Shape;186;p34"/>
          <p:cNvSpPr txBox="1"/>
          <p:nvPr>
            <p:ph idx="10" type="dt"/>
          </p:nvPr>
        </p:nvSpPr>
        <p:spPr>
          <a:xfrm>
            <a:off x="822961" y="6459786"/>
            <a:ext cx="18543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87" name="Google Shape;187;p34"/>
          <p:cNvSpPr txBox="1"/>
          <p:nvPr>
            <p:ph idx="11" type="ftr"/>
          </p:nvPr>
        </p:nvSpPr>
        <p:spPr>
          <a:xfrm>
            <a:off x="2764639" y="6459786"/>
            <a:ext cx="3617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88" name="Google Shape;188;p34"/>
          <p:cNvSpPr txBox="1"/>
          <p:nvPr>
            <p:ph idx="12" type="sldNum"/>
          </p:nvPr>
        </p:nvSpPr>
        <p:spPr>
          <a:xfrm>
            <a:off x="7425344" y="6459786"/>
            <a:ext cx="9840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bg>
      <p:bgPr>
        <a:solidFill>
          <a:schemeClr val="lt1"/>
        </a:solidFill>
      </p:bgPr>
    </p:bg>
    <p:spTree>
      <p:nvGrpSpPr>
        <p:cNvPr id="189" name="Shape 189"/>
        <p:cNvGrpSpPr/>
        <p:nvPr/>
      </p:nvGrpSpPr>
      <p:grpSpPr>
        <a:xfrm>
          <a:off x="0" y="0"/>
          <a:ext cx="0" cy="0"/>
          <a:chOff x="0" y="0"/>
          <a:chExt cx="0" cy="0"/>
        </a:xfrm>
      </p:grpSpPr>
      <p:sp>
        <p:nvSpPr>
          <p:cNvPr id="190" name="Google Shape;190;p35"/>
          <p:cNvSpPr/>
          <p:nvPr/>
        </p:nvSpPr>
        <p:spPr>
          <a:xfrm>
            <a:off x="2382" y="6400800"/>
            <a:ext cx="91416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35"/>
          <p:cNvSpPr/>
          <p:nvPr/>
        </p:nvSpPr>
        <p:spPr>
          <a:xfrm>
            <a:off x="12" y="6334316"/>
            <a:ext cx="9141600" cy="63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35"/>
          <p:cNvSpPr txBox="1"/>
          <p:nvPr>
            <p:ph type="title"/>
          </p:nvPr>
        </p:nvSpPr>
        <p:spPr>
          <a:xfrm>
            <a:off x="822960" y="758952"/>
            <a:ext cx="7543800" cy="3566100"/>
          </a:xfrm>
          <a:prstGeom prst="rect">
            <a:avLst/>
          </a:prstGeom>
          <a:noFill/>
          <a:ln>
            <a:noFill/>
          </a:ln>
        </p:spPr>
        <p:txBody>
          <a:bodyPr anchorCtr="0" anchor="b" bIns="45700" lIns="91425" spcFirstLastPara="1" rIns="91425" wrap="square" tIns="45700">
            <a:normAutofit/>
          </a:bodyPr>
          <a:lstStyle>
            <a:lvl1pPr lvl="0" rtl="0" algn="l">
              <a:lnSpc>
                <a:spcPct val="85000"/>
              </a:lnSpc>
              <a:spcBef>
                <a:spcPts val="0"/>
              </a:spcBef>
              <a:spcAft>
                <a:spcPts val="0"/>
              </a:spcAft>
              <a:buClr>
                <a:srgbClr val="262626"/>
              </a:buClr>
              <a:buSzPts val="8000"/>
              <a:buFont typeface="Calibri"/>
              <a:buNone/>
              <a:defRPr b="0" sz="8000">
                <a:solidFill>
                  <a:srgbClr val="26262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3" name="Google Shape;193;p35"/>
          <p:cNvSpPr txBox="1"/>
          <p:nvPr>
            <p:ph idx="1" type="body"/>
          </p:nvPr>
        </p:nvSpPr>
        <p:spPr>
          <a:xfrm>
            <a:off x="822960" y="4453128"/>
            <a:ext cx="7543800" cy="11430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indent="-228600" lvl="1" marL="914400" rtl="0" algn="l">
              <a:lnSpc>
                <a:spcPct val="90000"/>
              </a:lnSpc>
              <a:spcBef>
                <a:spcPts val="200"/>
              </a:spcBef>
              <a:spcAft>
                <a:spcPts val="0"/>
              </a:spcAft>
              <a:buSzPts val="1800"/>
              <a:buNone/>
              <a:defRPr sz="1800">
                <a:solidFill>
                  <a:srgbClr val="888888"/>
                </a:solidFill>
              </a:defRPr>
            </a:lvl2pPr>
            <a:lvl3pPr indent="-228600" lvl="2" marL="1371600" rtl="0" algn="l">
              <a:lnSpc>
                <a:spcPct val="90000"/>
              </a:lnSpc>
              <a:spcBef>
                <a:spcPts val="400"/>
              </a:spcBef>
              <a:spcAft>
                <a:spcPts val="0"/>
              </a:spcAft>
              <a:buSzPts val="1600"/>
              <a:buNone/>
              <a:defRPr sz="1600">
                <a:solidFill>
                  <a:srgbClr val="888888"/>
                </a:solidFill>
              </a:defRPr>
            </a:lvl3pPr>
            <a:lvl4pPr indent="-228600" lvl="3" marL="1828800" rtl="0" algn="l">
              <a:lnSpc>
                <a:spcPct val="90000"/>
              </a:lnSpc>
              <a:spcBef>
                <a:spcPts val="400"/>
              </a:spcBef>
              <a:spcAft>
                <a:spcPts val="0"/>
              </a:spcAft>
              <a:buSzPts val="1400"/>
              <a:buNone/>
              <a:defRPr sz="1400">
                <a:solidFill>
                  <a:srgbClr val="888888"/>
                </a:solidFill>
              </a:defRPr>
            </a:lvl4pPr>
            <a:lvl5pPr indent="-228600" lvl="4" marL="2286000" rtl="0" algn="l">
              <a:lnSpc>
                <a:spcPct val="90000"/>
              </a:lnSpc>
              <a:spcBef>
                <a:spcPts val="400"/>
              </a:spcBef>
              <a:spcAft>
                <a:spcPts val="0"/>
              </a:spcAft>
              <a:buSzPts val="1400"/>
              <a:buNone/>
              <a:defRPr sz="1400">
                <a:solidFill>
                  <a:srgbClr val="888888"/>
                </a:solidFill>
              </a:defRPr>
            </a:lvl5pPr>
            <a:lvl6pPr indent="-228600" lvl="5" marL="2743200" rtl="0" algn="l">
              <a:lnSpc>
                <a:spcPct val="90000"/>
              </a:lnSpc>
              <a:spcBef>
                <a:spcPts val="400"/>
              </a:spcBef>
              <a:spcAft>
                <a:spcPts val="0"/>
              </a:spcAft>
              <a:buSzPts val="1400"/>
              <a:buNone/>
              <a:defRPr sz="1400">
                <a:solidFill>
                  <a:srgbClr val="888888"/>
                </a:solidFill>
              </a:defRPr>
            </a:lvl6pPr>
            <a:lvl7pPr indent="-228600" lvl="6" marL="3200400" rtl="0" algn="l">
              <a:lnSpc>
                <a:spcPct val="90000"/>
              </a:lnSpc>
              <a:spcBef>
                <a:spcPts val="400"/>
              </a:spcBef>
              <a:spcAft>
                <a:spcPts val="0"/>
              </a:spcAft>
              <a:buSzPts val="1400"/>
              <a:buNone/>
              <a:defRPr sz="1400">
                <a:solidFill>
                  <a:srgbClr val="888888"/>
                </a:solidFill>
              </a:defRPr>
            </a:lvl7pPr>
            <a:lvl8pPr indent="-228600" lvl="7" marL="3657600" rtl="0" algn="l">
              <a:lnSpc>
                <a:spcPct val="90000"/>
              </a:lnSpc>
              <a:spcBef>
                <a:spcPts val="400"/>
              </a:spcBef>
              <a:spcAft>
                <a:spcPts val="0"/>
              </a:spcAft>
              <a:buSzPts val="1400"/>
              <a:buNone/>
              <a:defRPr sz="1400">
                <a:solidFill>
                  <a:srgbClr val="888888"/>
                </a:solidFill>
              </a:defRPr>
            </a:lvl8pPr>
            <a:lvl9pPr indent="-228600" lvl="8" marL="4114800" rtl="0" algn="l">
              <a:lnSpc>
                <a:spcPct val="90000"/>
              </a:lnSpc>
              <a:spcBef>
                <a:spcPts val="400"/>
              </a:spcBef>
              <a:spcAft>
                <a:spcPts val="400"/>
              </a:spcAft>
              <a:buSzPts val="1400"/>
              <a:buNone/>
              <a:defRPr sz="1400">
                <a:solidFill>
                  <a:srgbClr val="888888"/>
                </a:solidFill>
              </a:defRPr>
            </a:lvl9pPr>
          </a:lstStyle>
          <a:p/>
        </p:txBody>
      </p:sp>
      <p:sp>
        <p:nvSpPr>
          <p:cNvPr id="194" name="Google Shape;194;p35"/>
          <p:cNvSpPr txBox="1"/>
          <p:nvPr>
            <p:ph idx="10" type="dt"/>
          </p:nvPr>
        </p:nvSpPr>
        <p:spPr>
          <a:xfrm>
            <a:off x="822961" y="6459786"/>
            <a:ext cx="18543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95" name="Google Shape;195;p35"/>
          <p:cNvSpPr txBox="1"/>
          <p:nvPr>
            <p:ph idx="11" type="ftr"/>
          </p:nvPr>
        </p:nvSpPr>
        <p:spPr>
          <a:xfrm>
            <a:off x="2764639" y="6459786"/>
            <a:ext cx="3617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96" name="Google Shape;196;p35"/>
          <p:cNvSpPr txBox="1"/>
          <p:nvPr>
            <p:ph idx="12" type="sldNum"/>
          </p:nvPr>
        </p:nvSpPr>
        <p:spPr>
          <a:xfrm>
            <a:off x="7425344" y="6459786"/>
            <a:ext cx="9840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197" name="Google Shape;197;p35"/>
          <p:cNvCxnSpPr/>
          <p:nvPr/>
        </p:nvCxnSpPr>
        <p:spPr>
          <a:xfrm>
            <a:off x="905744" y="4343400"/>
            <a:ext cx="740670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98" name="Shape 198"/>
        <p:cNvGrpSpPr/>
        <p:nvPr/>
      </p:nvGrpSpPr>
      <p:grpSpPr>
        <a:xfrm>
          <a:off x="0" y="0"/>
          <a:ext cx="0" cy="0"/>
          <a:chOff x="0" y="0"/>
          <a:chExt cx="0" cy="0"/>
        </a:xfrm>
      </p:grpSpPr>
      <p:sp>
        <p:nvSpPr>
          <p:cNvPr id="199" name="Google Shape;199;p36"/>
          <p:cNvSpPr txBox="1"/>
          <p:nvPr>
            <p:ph type="title"/>
          </p:nvPr>
        </p:nvSpPr>
        <p:spPr>
          <a:xfrm>
            <a:off x="822960" y="286604"/>
            <a:ext cx="7543800" cy="1450800"/>
          </a:xfrm>
          <a:prstGeom prst="rect">
            <a:avLst/>
          </a:prstGeom>
          <a:noFill/>
          <a:ln>
            <a:noFill/>
          </a:ln>
        </p:spPr>
        <p:txBody>
          <a:bodyPr anchorCtr="0" anchor="b" bIns="45700" lIns="91425" spcFirstLastPara="1" rIns="91425" wrap="square" tIns="45700">
            <a:normAutofit/>
          </a:bodyPr>
          <a:lstStyle>
            <a:lvl1pPr lvl="0" rtl="0" algn="l">
              <a:lnSpc>
                <a:spcPct val="85000"/>
              </a:lnSpc>
              <a:spcBef>
                <a:spcPts val="0"/>
              </a:spcBef>
              <a:spcAft>
                <a:spcPts val="0"/>
              </a:spcAft>
              <a:buClr>
                <a:srgbClr val="3F3F3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00" name="Google Shape;200;p36"/>
          <p:cNvSpPr txBox="1"/>
          <p:nvPr>
            <p:ph idx="1" type="body"/>
          </p:nvPr>
        </p:nvSpPr>
        <p:spPr>
          <a:xfrm>
            <a:off x="822960" y="1845734"/>
            <a:ext cx="3703200" cy="4023300"/>
          </a:xfrm>
          <a:prstGeom prst="rect">
            <a:avLst/>
          </a:prstGeom>
          <a:noFill/>
          <a:ln>
            <a:noFill/>
          </a:ln>
        </p:spPr>
        <p:txBody>
          <a:bodyPr anchorCtr="0" anchor="t" bIns="45700" lIns="0" spcFirstLastPara="1" rIns="0" wrap="square" tIns="45700">
            <a:normAutofit/>
          </a:bodyPr>
          <a:lstStyle>
            <a:lvl1pPr indent="-342900" lvl="0" marL="457200" rtl="0" algn="l">
              <a:lnSpc>
                <a:spcPct val="90000"/>
              </a:lnSpc>
              <a:spcBef>
                <a:spcPts val="1200"/>
              </a:spcBef>
              <a:spcAft>
                <a:spcPts val="0"/>
              </a:spcAft>
              <a:buSzPts val="1800"/>
              <a:buChar char=" "/>
              <a:defRPr/>
            </a:lvl1pPr>
            <a:lvl2pPr indent="-342900" lvl="1" marL="914400" rtl="0" algn="l">
              <a:lnSpc>
                <a:spcPct val="90000"/>
              </a:lnSpc>
              <a:spcBef>
                <a:spcPts val="200"/>
              </a:spcBef>
              <a:spcAft>
                <a:spcPts val="0"/>
              </a:spcAft>
              <a:buSzPts val="1800"/>
              <a:buChar char="◦"/>
              <a:defRPr/>
            </a:lvl2pPr>
            <a:lvl3pPr indent="-342900" lvl="2" marL="1371600" rtl="0" algn="l">
              <a:lnSpc>
                <a:spcPct val="90000"/>
              </a:lnSpc>
              <a:spcBef>
                <a:spcPts val="400"/>
              </a:spcBef>
              <a:spcAft>
                <a:spcPts val="0"/>
              </a:spcAft>
              <a:buSzPts val="1800"/>
              <a:buChar char="◦"/>
              <a:defRPr/>
            </a:lvl3pPr>
            <a:lvl4pPr indent="-342900" lvl="3" marL="1828800" rtl="0" algn="l">
              <a:lnSpc>
                <a:spcPct val="90000"/>
              </a:lnSpc>
              <a:spcBef>
                <a:spcPts val="400"/>
              </a:spcBef>
              <a:spcAft>
                <a:spcPts val="0"/>
              </a:spcAft>
              <a:buSzPts val="1800"/>
              <a:buChar char="◦"/>
              <a:defRPr/>
            </a:lvl4pPr>
            <a:lvl5pPr indent="-342900" lvl="4" marL="2286000" rtl="0" algn="l">
              <a:lnSpc>
                <a:spcPct val="90000"/>
              </a:lnSpc>
              <a:spcBef>
                <a:spcPts val="400"/>
              </a:spcBef>
              <a:spcAft>
                <a:spcPts val="0"/>
              </a:spcAft>
              <a:buSzPts val="1800"/>
              <a:buChar char="◦"/>
              <a:defRPr/>
            </a:lvl5pPr>
            <a:lvl6pPr indent="-342900" lvl="5" marL="2743200" rtl="0" algn="l">
              <a:lnSpc>
                <a:spcPct val="90000"/>
              </a:lnSpc>
              <a:spcBef>
                <a:spcPts val="400"/>
              </a:spcBef>
              <a:spcAft>
                <a:spcPts val="0"/>
              </a:spcAft>
              <a:buSzPts val="1800"/>
              <a:buChar char="◦"/>
              <a:defRPr/>
            </a:lvl6pPr>
            <a:lvl7pPr indent="-342900" lvl="6" marL="3200400" rtl="0" algn="l">
              <a:lnSpc>
                <a:spcPct val="90000"/>
              </a:lnSpc>
              <a:spcBef>
                <a:spcPts val="400"/>
              </a:spcBef>
              <a:spcAft>
                <a:spcPts val="0"/>
              </a:spcAft>
              <a:buSzPts val="1800"/>
              <a:buChar char="◦"/>
              <a:defRPr/>
            </a:lvl7pPr>
            <a:lvl8pPr indent="-342900" lvl="7" marL="3657600" rtl="0" algn="l">
              <a:lnSpc>
                <a:spcPct val="90000"/>
              </a:lnSpc>
              <a:spcBef>
                <a:spcPts val="400"/>
              </a:spcBef>
              <a:spcAft>
                <a:spcPts val="0"/>
              </a:spcAft>
              <a:buSzPts val="1800"/>
              <a:buChar char="◦"/>
              <a:defRPr/>
            </a:lvl8pPr>
            <a:lvl9pPr indent="-342900" lvl="8" marL="4114800" rtl="0" algn="l">
              <a:lnSpc>
                <a:spcPct val="90000"/>
              </a:lnSpc>
              <a:spcBef>
                <a:spcPts val="400"/>
              </a:spcBef>
              <a:spcAft>
                <a:spcPts val="400"/>
              </a:spcAft>
              <a:buSzPts val="1800"/>
              <a:buChar char="◦"/>
              <a:defRPr/>
            </a:lvl9pPr>
          </a:lstStyle>
          <a:p/>
        </p:txBody>
      </p:sp>
      <p:sp>
        <p:nvSpPr>
          <p:cNvPr id="201" name="Google Shape;201;p36"/>
          <p:cNvSpPr txBox="1"/>
          <p:nvPr>
            <p:ph idx="2" type="body"/>
          </p:nvPr>
        </p:nvSpPr>
        <p:spPr>
          <a:xfrm>
            <a:off x="4663440" y="1845736"/>
            <a:ext cx="3703200" cy="4023300"/>
          </a:xfrm>
          <a:prstGeom prst="rect">
            <a:avLst/>
          </a:prstGeom>
          <a:noFill/>
          <a:ln>
            <a:noFill/>
          </a:ln>
        </p:spPr>
        <p:txBody>
          <a:bodyPr anchorCtr="0" anchor="t" bIns="45700" lIns="0" spcFirstLastPara="1" rIns="0" wrap="square" tIns="45700">
            <a:normAutofit/>
          </a:bodyPr>
          <a:lstStyle>
            <a:lvl1pPr indent="-342900" lvl="0" marL="457200" rtl="0" algn="l">
              <a:lnSpc>
                <a:spcPct val="90000"/>
              </a:lnSpc>
              <a:spcBef>
                <a:spcPts val="1200"/>
              </a:spcBef>
              <a:spcAft>
                <a:spcPts val="0"/>
              </a:spcAft>
              <a:buSzPts val="1800"/>
              <a:buChar char=" "/>
              <a:defRPr/>
            </a:lvl1pPr>
            <a:lvl2pPr indent="-342900" lvl="1" marL="914400" rtl="0" algn="l">
              <a:lnSpc>
                <a:spcPct val="90000"/>
              </a:lnSpc>
              <a:spcBef>
                <a:spcPts val="200"/>
              </a:spcBef>
              <a:spcAft>
                <a:spcPts val="0"/>
              </a:spcAft>
              <a:buSzPts val="1800"/>
              <a:buChar char="◦"/>
              <a:defRPr/>
            </a:lvl2pPr>
            <a:lvl3pPr indent="-342900" lvl="2" marL="1371600" rtl="0" algn="l">
              <a:lnSpc>
                <a:spcPct val="90000"/>
              </a:lnSpc>
              <a:spcBef>
                <a:spcPts val="400"/>
              </a:spcBef>
              <a:spcAft>
                <a:spcPts val="0"/>
              </a:spcAft>
              <a:buSzPts val="1800"/>
              <a:buChar char="◦"/>
              <a:defRPr/>
            </a:lvl3pPr>
            <a:lvl4pPr indent="-342900" lvl="3" marL="1828800" rtl="0" algn="l">
              <a:lnSpc>
                <a:spcPct val="90000"/>
              </a:lnSpc>
              <a:spcBef>
                <a:spcPts val="400"/>
              </a:spcBef>
              <a:spcAft>
                <a:spcPts val="0"/>
              </a:spcAft>
              <a:buSzPts val="1800"/>
              <a:buChar char="◦"/>
              <a:defRPr/>
            </a:lvl4pPr>
            <a:lvl5pPr indent="-342900" lvl="4" marL="2286000" rtl="0" algn="l">
              <a:lnSpc>
                <a:spcPct val="90000"/>
              </a:lnSpc>
              <a:spcBef>
                <a:spcPts val="400"/>
              </a:spcBef>
              <a:spcAft>
                <a:spcPts val="0"/>
              </a:spcAft>
              <a:buSzPts val="1800"/>
              <a:buChar char="◦"/>
              <a:defRPr/>
            </a:lvl5pPr>
            <a:lvl6pPr indent="-342900" lvl="5" marL="2743200" rtl="0" algn="l">
              <a:lnSpc>
                <a:spcPct val="90000"/>
              </a:lnSpc>
              <a:spcBef>
                <a:spcPts val="400"/>
              </a:spcBef>
              <a:spcAft>
                <a:spcPts val="0"/>
              </a:spcAft>
              <a:buSzPts val="1800"/>
              <a:buChar char="◦"/>
              <a:defRPr/>
            </a:lvl6pPr>
            <a:lvl7pPr indent="-342900" lvl="6" marL="3200400" rtl="0" algn="l">
              <a:lnSpc>
                <a:spcPct val="90000"/>
              </a:lnSpc>
              <a:spcBef>
                <a:spcPts val="400"/>
              </a:spcBef>
              <a:spcAft>
                <a:spcPts val="0"/>
              </a:spcAft>
              <a:buSzPts val="1800"/>
              <a:buChar char="◦"/>
              <a:defRPr/>
            </a:lvl7pPr>
            <a:lvl8pPr indent="-342900" lvl="7" marL="3657600" rtl="0" algn="l">
              <a:lnSpc>
                <a:spcPct val="90000"/>
              </a:lnSpc>
              <a:spcBef>
                <a:spcPts val="400"/>
              </a:spcBef>
              <a:spcAft>
                <a:spcPts val="0"/>
              </a:spcAft>
              <a:buSzPts val="1800"/>
              <a:buChar char="◦"/>
              <a:defRPr/>
            </a:lvl8pPr>
            <a:lvl9pPr indent="-342900" lvl="8" marL="4114800" rtl="0" algn="l">
              <a:lnSpc>
                <a:spcPct val="90000"/>
              </a:lnSpc>
              <a:spcBef>
                <a:spcPts val="400"/>
              </a:spcBef>
              <a:spcAft>
                <a:spcPts val="400"/>
              </a:spcAft>
              <a:buSzPts val="1800"/>
              <a:buChar char="◦"/>
              <a:defRPr/>
            </a:lvl9pPr>
          </a:lstStyle>
          <a:p/>
        </p:txBody>
      </p:sp>
      <p:sp>
        <p:nvSpPr>
          <p:cNvPr id="202" name="Google Shape;202;p36"/>
          <p:cNvSpPr txBox="1"/>
          <p:nvPr>
            <p:ph idx="10" type="dt"/>
          </p:nvPr>
        </p:nvSpPr>
        <p:spPr>
          <a:xfrm>
            <a:off x="822961" y="6459786"/>
            <a:ext cx="18543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03" name="Google Shape;203;p36"/>
          <p:cNvSpPr txBox="1"/>
          <p:nvPr>
            <p:ph idx="11" type="ftr"/>
          </p:nvPr>
        </p:nvSpPr>
        <p:spPr>
          <a:xfrm>
            <a:off x="2764639" y="6459786"/>
            <a:ext cx="3617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04" name="Google Shape;204;p36"/>
          <p:cNvSpPr txBox="1"/>
          <p:nvPr>
            <p:ph idx="12" type="sldNum"/>
          </p:nvPr>
        </p:nvSpPr>
        <p:spPr>
          <a:xfrm>
            <a:off x="7425344" y="6459786"/>
            <a:ext cx="9840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05" name="Shape 205"/>
        <p:cNvGrpSpPr/>
        <p:nvPr/>
      </p:nvGrpSpPr>
      <p:grpSpPr>
        <a:xfrm>
          <a:off x="0" y="0"/>
          <a:ext cx="0" cy="0"/>
          <a:chOff x="0" y="0"/>
          <a:chExt cx="0" cy="0"/>
        </a:xfrm>
      </p:grpSpPr>
      <p:sp>
        <p:nvSpPr>
          <p:cNvPr id="206" name="Google Shape;206;p37"/>
          <p:cNvSpPr txBox="1"/>
          <p:nvPr>
            <p:ph type="title"/>
          </p:nvPr>
        </p:nvSpPr>
        <p:spPr>
          <a:xfrm>
            <a:off x="822960" y="286604"/>
            <a:ext cx="7543800" cy="1450800"/>
          </a:xfrm>
          <a:prstGeom prst="rect">
            <a:avLst/>
          </a:prstGeom>
          <a:noFill/>
          <a:ln>
            <a:noFill/>
          </a:ln>
        </p:spPr>
        <p:txBody>
          <a:bodyPr anchorCtr="0" anchor="b" bIns="45700" lIns="91425" spcFirstLastPara="1" rIns="91425" wrap="square" tIns="45700">
            <a:normAutofit/>
          </a:bodyPr>
          <a:lstStyle>
            <a:lvl1pPr lvl="0" rtl="0" algn="l">
              <a:lnSpc>
                <a:spcPct val="85000"/>
              </a:lnSpc>
              <a:spcBef>
                <a:spcPts val="0"/>
              </a:spcBef>
              <a:spcAft>
                <a:spcPts val="0"/>
              </a:spcAft>
              <a:buClr>
                <a:srgbClr val="3F3F3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07" name="Google Shape;207;p37"/>
          <p:cNvSpPr txBox="1"/>
          <p:nvPr>
            <p:ph idx="1" type="body"/>
          </p:nvPr>
        </p:nvSpPr>
        <p:spPr>
          <a:xfrm>
            <a:off x="822960" y="1846052"/>
            <a:ext cx="3703200" cy="736200"/>
          </a:xfrm>
          <a:prstGeom prst="rect">
            <a:avLst/>
          </a:prstGeom>
          <a:noFill/>
          <a:ln>
            <a:noFill/>
          </a:ln>
        </p:spPr>
        <p:txBody>
          <a:bodyPr anchorCtr="0" anchor="ctr" bIns="45700" lIns="91425" spcFirstLastPara="1" rIns="91425" wrap="square" tIns="45700">
            <a:normAutofit/>
          </a:bodyPr>
          <a:lstStyle>
            <a:lvl1pPr indent="-228600" lvl="0" marL="457200" rtl="0" algn="l">
              <a:lnSpc>
                <a:spcPct val="90000"/>
              </a:lnSpc>
              <a:spcBef>
                <a:spcPts val="1200"/>
              </a:spcBef>
              <a:spcAft>
                <a:spcPts val="0"/>
              </a:spcAft>
              <a:buSzPts val="2000"/>
              <a:buNone/>
              <a:defRPr b="0" sz="2000" cap="none">
                <a:solidFill>
                  <a:schemeClr val="dk2"/>
                </a:solidFill>
              </a:defRPr>
            </a:lvl1pPr>
            <a:lvl2pPr indent="-228600" lvl="1" marL="914400" rtl="0" algn="l">
              <a:lnSpc>
                <a:spcPct val="90000"/>
              </a:lnSpc>
              <a:spcBef>
                <a:spcPts val="200"/>
              </a:spcBef>
              <a:spcAft>
                <a:spcPts val="0"/>
              </a:spcAft>
              <a:buSzPts val="2000"/>
              <a:buNone/>
              <a:defRPr b="1" sz="2000"/>
            </a:lvl2pPr>
            <a:lvl3pPr indent="-228600" lvl="2" marL="1371600" rtl="0" algn="l">
              <a:lnSpc>
                <a:spcPct val="90000"/>
              </a:lnSpc>
              <a:spcBef>
                <a:spcPts val="400"/>
              </a:spcBef>
              <a:spcAft>
                <a:spcPts val="0"/>
              </a:spcAft>
              <a:buSzPts val="1800"/>
              <a:buNone/>
              <a:defRPr b="1" sz="1800"/>
            </a:lvl3pPr>
            <a:lvl4pPr indent="-228600" lvl="3" marL="1828800" rtl="0" algn="l">
              <a:lnSpc>
                <a:spcPct val="90000"/>
              </a:lnSpc>
              <a:spcBef>
                <a:spcPts val="400"/>
              </a:spcBef>
              <a:spcAft>
                <a:spcPts val="0"/>
              </a:spcAft>
              <a:buSzPts val="1600"/>
              <a:buNone/>
              <a:defRPr b="1" sz="1600"/>
            </a:lvl4pPr>
            <a:lvl5pPr indent="-228600" lvl="4" marL="2286000" rtl="0" algn="l">
              <a:lnSpc>
                <a:spcPct val="90000"/>
              </a:lnSpc>
              <a:spcBef>
                <a:spcPts val="400"/>
              </a:spcBef>
              <a:spcAft>
                <a:spcPts val="0"/>
              </a:spcAft>
              <a:buSzPts val="1600"/>
              <a:buNone/>
              <a:defRPr b="1" sz="1600"/>
            </a:lvl5pPr>
            <a:lvl6pPr indent="-228600" lvl="5" marL="2743200" rtl="0" algn="l">
              <a:lnSpc>
                <a:spcPct val="90000"/>
              </a:lnSpc>
              <a:spcBef>
                <a:spcPts val="400"/>
              </a:spcBef>
              <a:spcAft>
                <a:spcPts val="0"/>
              </a:spcAft>
              <a:buSzPts val="1600"/>
              <a:buNone/>
              <a:defRPr b="1" sz="1600"/>
            </a:lvl6pPr>
            <a:lvl7pPr indent="-228600" lvl="6" marL="3200400" rtl="0" algn="l">
              <a:lnSpc>
                <a:spcPct val="90000"/>
              </a:lnSpc>
              <a:spcBef>
                <a:spcPts val="400"/>
              </a:spcBef>
              <a:spcAft>
                <a:spcPts val="0"/>
              </a:spcAft>
              <a:buSzPts val="1600"/>
              <a:buNone/>
              <a:defRPr b="1" sz="1600"/>
            </a:lvl7pPr>
            <a:lvl8pPr indent="-228600" lvl="7" marL="3657600" rtl="0" algn="l">
              <a:lnSpc>
                <a:spcPct val="90000"/>
              </a:lnSpc>
              <a:spcBef>
                <a:spcPts val="400"/>
              </a:spcBef>
              <a:spcAft>
                <a:spcPts val="0"/>
              </a:spcAft>
              <a:buSzPts val="1600"/>
              <a:buNone/>
              <a:defRPr b="1" sz="1600"/>
            </a:lvl8pPr>
            <a:lvl9pPr indent="-228600" lvl="8" marL="4114800" rtl="0" algn="l">
              <a:lnSpc>
                <a:spcPct val="90000"/>
              </a:lnSpc>
              <a:spcBef>
                <a:spcPts val="400"/>
              </a:spcBef>
              <a:spcAft>
                <a:spcPts val="400"/>
              </a:spcAft>
              <a:buSzPts val="1600"/>
              <a:buNone/>
              <a:defRPr b="1" sz="1600"/>
            </a:lvl9pPr>
          </a:lstStyle>
          <a:p/>
        </p:txBody>
      </p:sp>
      <p:sp>
        <p:nvSpPr>
          <p:cNvPr id="208" name="Google Shape;208;p37"/>
          <p:cNvSpPr txBox="1"/>
          <p:nvPr>
            <p:ph idx="2" type="body"/>
          </p:nvPr>
        </p:nvSpPr>
        <p:spPr>
          <a:xfrm>
            <a:off x="822960" y="2582334"/>
            <a:ext cx="3703200" cy="3286800"/>
          </a:xfrm>
          <a:prstGeom prst="rect">
            <a:avLst/>
          </a:prstGeom>
          <a:noFill/>
          <a:ln>
            <a:noFill/>
          </a:ln>
        </p:spPr>
        <p:txBody>
          <a:bodyPr anchorCtr="0" anchor="t" bIns="45700" lIns="0" spcFirstLastPara="1" rIns="0" wrap="square" tIns="45700">
            <a:normAutofit/>
          </a:bodyPr>
          <a:lstStyle>
            <a:lvl1pPr indent="-342900" lvl="0" marL="457200" rtl="0" algn="l">
              <a:lnSpc>
                <a:spcPct val="90000"/>
              </a:lnSpc>
              <a:spcBef>
                <a:spcPts val="1200"/>
              </a:spcBef>
              <a:spcAft>
                <a:spcPts val="0"/>
              </a:spcAft>
              <a:buSzPts val="1800"/>
              <a:buChar char=" "/>
              <a:defRPr/>
            </a:lvl1pPr>
            <a:lvl2pPr indent="-342900" lvl="1" marL="914400" rtl="0" algn="l">
              <a:lnSpc>
                <a:spcPct val="90000"/>
              </a:lnSpc>
              <a:spcBef>
                <a:spcPts val="200"/>
              </a:spcBef>
              <a:spcAft>
                <a:spcPts val="0"/>
              </a:spcAft>
              <a:buSzPts val="1800"/>
              <a:buChar char="◦"/>
              <a:defRPr/>
            </a:lvl2pPr>
            <a:lvl3pPr indent="-342900" lvl="2" marL="1371600" rtl="0" algn="l">
              <a:lnSpc>
                <a:spcPct val="90000"/>
              </a:lnSpc>
              <a:spcBef>
                <a:spcPts val="400"/>
              </a:spcBef>
              <a:spcAft>
                <a:spcPts val="0"/>
              </a:spcAft>
              <a:buSzPts val="1800"/>
              <a:buChar char="◦"/>
              <a:defRPr/>
            </a:lvl3pPr>
            <a:lvl4pPr indent="-342900" lvl="3" marL="1828800" rtl="0" algn="l">
              <a:lnSpc>
                <a:spcPct val="90000"/>
              </a:lnSpc>
              <a:spcBef>
                <a:spcPts val="400"/>
              </a:spcBef>
              <a:spcAft>
                <a:spcPts val="0"/>
              </a:spcAft>
              <a:buSzPts val="1800"/>
              <a:buChar char="◦"/>
              <a:defRPr/>
            </a:lvl4pPr>
            <a:lvl5pPr indent="-342900" lvl="4" marL="2286000" rtl="0" algn="l">
              <a:lnSpc>
                <a:spcPct val="90000"/>
              </a:lnSpc>
              <a:spcBef>
                <a:spcPts val="400"/>
              </a:spcBef>
              <a:spcAft>
                <a:spcPts val="0"/>
              </a:spcAft>
              <a:buSzPts val="1800"/>
              <a:buChar char="◦"/>
              <a:defRPr/>
            </a:lvl5pPr>
            <a:lvl6pPr indent="-342900" lvl="5" marL="2743200" rtl="0" algn="l">
              <a:lnSpc>
                <a:spcPct val="90000"/>
              </a:lnSpc>
              <a:spcBef>
                <a:spcPts val="400"/>
              </a:spcBef>
              <a:spcAft>
                <a:spcPts val="0"/>
              </a:spcAft>
              <a:buSzPts val="1800"/>
              <a:buChar char="◦"/>
              <a:defRPr/>
            </a:lvl6pPr>
            <a:lvl7pPr indent="-342900" lvl="6" marL="3200400" rtl="0" algn="l">
              <a:lnSpc>
                <a:spcPct val="90000"/>
              </a:lnSpc>
              <a:spcBef>
                <a:spcPts val="400"/>
              </a:spcBef>
              <a:spcAft>
                <a:spcPts val="0"/>
              </a:spcAft>
              <a:buSzPts val="1800"/>
              <a:buChar char="◦"/>
              <a:defRPr/>
            </a:lvl7pPr>
            <a:lvl8pPr indent="-342900" lvl="7" marL="3657600" rtl="0" algn="l">
              <a:lnSpc>
                <a:spcPct val="90000"/>
              </a:lnSpc>
              <a:spcBef>
                <a:spcPts val="400"/>
              </a:spcBef>
              <a:spcAft>
                <a:spcPts val="0"/>
              </a:spcAft>
              <a:buSzPts val="1800"/>
              <a:buChar char="◦"/>
              <a:defRPr/>
            </a:lvl8pPr>
            <a:lvl9pPr indent="-342900" lvl="8" marL="4114800" rtl="0" algn="l">
              <a:lnSpc>
                <a:spcPct val="90000"/>
              </a:lnSpc>
              <a:spcBef>
                <a:spcPts val="400"/>
              </a:spcBef>
              <a:spcAft>
                <a:spcPts val="400"/>
              </a:spcAft>
              <a:buSzPts val="1800"/>
              <a:buChar char="◦"/>
              <a:defRPr/>
            </a:lvl9pPr>
          </a:lstStyle>
          <a:p/>
        </p:txBody>
      </p:sp>
      <p:sp>
        <p:nvSpPr>
          <p:cNvPr id="209" name="Google Shape;209;p37"/>
          <p:cNvSpPr txBox="1"/>
          <p:nvPr>
            <p:ph idx="3" type="body"/>
          </p:nvPr>
        </p:nvSpPr>
        <p:spPr>
          <a:xfrm>
            <a:off x="4663440" y="1846052"/>
            <a:ext cx="3703200" cy="736200"/>
          </a:xfrm>
          <a:prstGeom prst="rect">
            <a:avLst/>
          </a:prstGeom>
          <a:noFill/>
          <a:ln>
            <a:noFill/>
          </a:ln>
        </p:spPr>
        <p:txBody>
          <a:bodyPr anchorCtr="0" anchor="ctr" bIns="45700" lIns="91425" spcFirstLastPara="1" rIns="91425" wrap="square" tIns="45700">
            <a:normAutofit/>
          </a:bodyPr>
          <a:lstStyle>
            <a:lvl1pPr indent="-228600" lvl="0" marL="457200" rtl="0" algn="l">
              <a:lnSpc>
                <a:spcPct val="90000"/>
              </a:lnSpc>
              <a:spcBef>
                <a:spcPts val="1200"/>
              </a:spcBef>
              <a:spcAft>
                <a:spcPts val="0"/>
              </a:spcAft>
              <a:buSzPts val="2000"/>
              <a:buNone/>
              <a:defRPr b="0" sz="2000" cap="none">
                <a:solidFill>
                  <a:schemeClr val="dk2"/>
                </a:solidFill>
              </a:defRPr>
            </a:lvl1pPr>
            <a:lvl2pPr indent="-228600" lvl="1" marL="914400" rtl="0" algn="l">
              <a:lnSpc>
                <a:spcPct val="90000"/>
              </a:lnSpc>
              <a:spcBef>
                <a:spcPts val="200"/>
              </a:spcBef>
              <a:spcAft>
                <a:spcPts val="0"/>
              </a:spcAft>
              <a:buSzPts val="2000"/>
              <a:buNone/>
              <a:defRPr b="1" sz="2000"/>
            </a:lvl2pPr>
            <a:lvl3pPr indent="-228600" lvl="2" marL="1371600" rtl="0" algn="l">
              <a:lnSpc>
                <a:spcPct val="90000"/>
              </a:lnSpc>
              <a:spcBef>
                <a:spcPts val="400"/>
              </a:spcBef>
              <a:spcAft>
                <a:spcPts val="0"/>
              </a:spcAft>
              <a:buSzPts val="1800"/>
              <a:buNone/>
              <a:defRPr b="1" sz="1800"/>
            </a:lvl3pPr>
            <a:lvl4pPr indent="-228600" lvl="3" marL="1828800" rtl="0" algn="l">
              <a:lnSpc>
                <a:spcPct val="90000"/>
              </a:lnSpc>
              <a:spcBef>
                <a:spcPts val="400"/>
              </a:spcBef>
              <a:spcAft>
                <a:spcPts val="0"/>
              </a:spcAft>
              <a:buSzPts val="1600"/>
              <a:buNone/>
              <a:defRPr b="1" sz="1600"/>
            </a:lvl4pPr>
            <a:lvl5pPr indent="-228600" lvl="4" marL="2286000" rtl="0" algn="l">
              <a:lnSpc>
                <a:spcPct val="90000"/>
              </a:lnSpc>
              <a:spcBef>
                <a:spcPts val="400"/>
              </a:spcBef>
              <a:spcAft>
                <a:spcPts val="0"/>
              </a:spcAft>
              <a:buSzPts val="1600"/>
              <a:buNone/>
              <a:defRPr b="1" sz="1600"/>
            </a:lvl5pPr>
            <a:lvl6pPr indent="-228600" lvl="5" marL="2743200" rtl="0" algn="l">
              <a:lnSpc>
                <a:spcPct val="90000"/>
              </a:lnSpc>
              <a:spcBef>
                <a:spcPts val="400"/>
              </a:spcBef>
              <a:spcAft>
                <a:spcPts val="0"/>
              </a:spcAft>
              <a:buSzPts val="1600"/>
              <a:buNone/>
              <a:defRPr b="1" sz="1600"/>
            </a:lvl6pPr>
            <a:lvl7pPr indent="-228600" lvl="6" marL="3200400" rtl="0" algn="l">
              <a:lnSpc>
                <a:spcPct val="90000"/>
              </a:lnSpc>
              <a:spcBef>
                <a:spcPts val="400"/>
              </a:spcBef>
              <a:spcAft>
                <a:spcPts val="0"/>
              </a:spcAft>
              <a:buSzPts val="1600"/>
              <a:buNone/>
              <a:defRPr b="1" sz="1600"/>
            </a:lvl7pPr>
            <a:lvl8pPr indent="-228600" lvl="7" marL="3657600" rtl="0" algn="l">
              <a:lnSpc>
                <a:spcPct val="90000"/>
              </a:lnSpc>
              <a:spcBef>
                <a:spcPts val="400"/>
              </a:spcBef>
              <a:spcAft>
                <a:spcPts val="0"/>
              </a:spcAft>
              <a:buSzPts val="1600"/>
              <a:buNone/>
              <a:defRPr b="1" sz="1600"/>
            </a:lvl8pPr>
            <a:lvl9pPr indent="-228600" lvl="8" marL="4114800" rtl="0" algn="l">
              <a:lnSpc>
                <a:spcPct val="90000"/>
              </a:lnSpc>
              <a:spcBef>
                <a:spcPts val="400"/>
              </a:spcBef>
              <a:spcAft>
                <a:spcPts val="400"/>
              </a:spcAft>
              <a:buSzPts val="1600"/>
              <a:buNone/>
              <a:defRPr b="1" sz="1600"/>
            </a:lvl9pPr>
          </a:lstStyle>
          <a:p/>
        </p:txBody>
      </p:sp>
      <p:sp>
        <p:nvSpPr>
          <p:cNvPr id="210" name="Google Shape;210;p37"/>
          <p:cNvSpPr txBox="1"/>
          <p:nvPr>
            <p:ph idx="4" type="body"/>
          </p:nvPr>
        </p:nvSpPr>
        <p:spPr>
          <a:xfrm>
            <a:off x="4663440" y="2582334"/>
            <a:ext cx="3703200" cy="3286800"/>
          </a:xfrm>
          <a:prstGeom prst="rect">
            <a:avLst/>
          </a:prstGeom>
          <a:noFill/>
          <a:ln>
            <a:noFill/>
          </a:ln>
        </p:spPr>
        <p:txBody>
          <a:bodyPr anchorCtr="0" anchor="t" bIns="45700" lIns="0" spcFirstLastPara="1" rIns="0" wrap="square" tIns="45700">
            <a:normAutofit/>
          </a:bodyPr>
          <a:lstStyle>
            <a:lvl1pPr indent="-342900" lvl="0" marL="457200" rtl="0" algn="l">
              <a:lnSpc>
                <a:spcPct val="90000"/>
              </a:lnSpc>
              <a:spcBef>
                <a:spcPts val="1200"/>
              </a:spcBef>
              <a:spcAft>
                <a:spcPts val="0"/>
              </a:spcAft>
              <a:buSzPts val="1800"/>
              <a:buChar char=" "/>
              <a:defRPr/>
            </a:lvl1pPr>
            <a:lvl2pPr indent="-342900" lvl="1" marL="914400" rtl="0" algn="l">
              <a:lnSpc>
                <a:spcPct val="90000"/>
              </a:lnSpc>
              <a:spcBef>
                <a:spcPts val="200"/>
              </a:spcBef>
              <a:spcAft>
                <a:spcPts val="0"/>
              </a:spcAft>
              <a:buSzPts val="1800"/>
              <a:buChar char="◦"/>
              <a:defRPr/>
            </a:lvl2pPr>
            <a:lvl3pPr indent="-342900" lvl="2" marL="1371600" rtl="0" algn="l">
              <a:lnSpc>
                <a:spcPct val="90000"/>
              </a:lnSpc>
              <a:spcBef>
                <a:spcPts val="400"/>
              </a:spcBef>
              <a:spcAft>
                <a:spcPts val="0"/>
              </a:spcAft>
              <a:buSzPts val="1800"/>
              <a:buChar char="◦"/>
              <a:defRPr/>
            </a:lvl3pPr>
            <a:lvl4pPr indent="-342900" lvl="3" marL="1828800" rtl="0" algn="l">
              <a:lnSpc>
                <a:spcPct val="90000"/>
              </a:lnSpc>
              <a:spcBef>
                <a:spcPts val="400"/>
              </a:spcBef>
              <a:spcAft>
                <a:spcPts val="0"/>
              </a:spcAft>
              <a:buSzPts val="1800"/>
              <a:buChar char="◦"/>
              <a:defRPr/>
            </a:lvl4pPr>
            <a:lvl5pPr indent="-342900" lvl="4" marL="2286000" rtl="0" algn="l">
              <a:lnSpc>
                <a:spcPct val="90000"/>
              </a:lnSpc>
              <a:spcBef>
                <a:spcPts val="400"/>
              </a:spcBef>
              <a:spcAft>
                <a:spcPts val="0"/>
              </a:spcAft>
              <a:buSzPts val="1800"/>
              <a:buChar char="◦"/>
              <a:defRPr/>
            </a:lvl5pPr>
            <a:lvl6pPr indent="-342900" lvl="5" marL="2743200" rtl="0" algn="l">
              <a:lnSpc>
                <a:spcPct val="90000"/>
              </a:lnSpc>
              <a:spcBef>
                <a:spcPts val="400"/>
              </a:spcBef>
              <a:spcAft>
                <a:spcPts val="0"/>
              </a:spcAft>
              <a:buSzPts val="1800"/>
              <a:buChar char="◦"/>
              <a:defRPr/>
            </a:lvl6pPr>
            <a:lvl7pPr indent="-342900" lvl="6" marL="3200400" rtl="0" algn="l">
              <a:lnSpc>
                <a:spcPct val="90000"/>
              </a:lnSpc>
              <a:spcBef>
                <a:spcPts val="400"/>
              </a:spcBef>
              <a:spcAft>
                <a:spcPts val="0"/>
              </a:spcAft>
              <a:buSzPts val="1800"/>
              <a:buChar char="◦"/>
              <a:defRPr/>
            </a:lvl7pPr>
            <a:lvl8pPr indent="-342900" lvl="7" marL="3657600" rtl="0" algn="l">
              <a:lnSpc>
                <a:spcPct val="90000"/>
              </a:lnSpc>
              <a:spcBef>
                <a:spcPts val="400"/>
              </a:spcBef>
              <a:spcAft>
                <a:spcPts val="0"/>
              </a:spcAft>
              <a:buSzPts val="1800"/>
              <a:buChar char="◦"/>
              <a:defRPr/>
            </a:lvl8pPr>
            <a:lvl9pPr indent="-342900" lvl="8" marL="4114800" rtl="0" algn="l">
              <a:lnSpc>
                <a:spcPct val="90000"/>
              </a:lnSpc>
              <a:spcBef>
                <a:spcPts val="400"/>
              </a:spcBef>
              <a:spcAft>
                <a:spcPts val="400"/>
              </a:spcAft>
              <a:buSzPts val="1800"/>
              <a:buChar char="◦"/>
              <a:defRPr/>
            </a:lvl9pPr>
          </a:lstStyle>
          <a:p/>
        </p:txBody>
      </p:sp>
      <p:sp>
        <p:nvSpPr>
          <p:cNvPr id="211" name="Google Shape;211;p37"/>
          <p:cNvSpPr txBox="1"/>
          <p:nvPr>
            <p:ph idx="10" type="dt"/>
          </p:nvPr>
        </p:nvSpPr>
        <p:spPr>
          <a:xfrm>
            <a:off x="822961" y="6459786"/>
            <a:ext cx="18543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12" name="Google Shape;212;p37"/>
          <p:cNvSpPr txBox="1"/>
          <p:nvPr>
            <p:ph idx="11" type="ftr"/>
          </p:nvPr>
        </p:nvSpPr>
        <p:spPr>
          <a:xfrm>
            <a:off x="2764639" y="6459786"/>
            <a:ext cx="3617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13" name="Google Shape;213;p37"/>
          <p:cNvSpPr txBox="1"/>
          <p:nvPr>
            <p:ph idx="12" type="sldNum"/>
          </p:nvPr>
        </p:nvSpPr>
        <p:spPr>
          <a:xfrm>
            <a:off x="7425344" y="6459786"/>
            <a:ext cx="9840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4" name="Shape 214"/>
        <p:cNvGrpSpPr/>
        <p:nvPr/>
      </p:nvGrpSpPr>
      <p:grpSpPr>
        <a:xfrm>
          <a:off x="0" y="0"/>
          <a:ext cx="0" cy="0"/>
          <a:chOff x="0" y="0"/>
          <a:chExt cx="0" cy="0"/>
        </a:xfrm>
      </p:grpSpPr>
      <p:sp>
        <p:nvSpPr>
          <p:cNvPr id="215" name="Google Shape;215;p38"/>
          <p:cNvSpPr txBox="1"/>
          <p:nvPr>
            <p:ph type="title"/>
          </p:nvPr>
        </p:nvSpPr>
        <p:spPr>
          <a:xfrm>
            <a:off x="822960" y="286604"/>
            <a:ext cx="7543800" cy="1450800"/>
          </a:xfrm>
          <a:prstGeom prst="rect">
            <a:avLst/>
          </a:prstGeom>
          <a:noFill/>
          <a:ln>
            <a:noFill/>
          </a:ln>
        </p:spPr>
        <p:txBody>
          <a:bodyPr anchorCtr="0" anchor="b" bIns="45700" lIns="91425" spcFirstLastPara="1" rIns="91425" wrap="square" tIns="45700">
            <a:normAutofit/>
          </a:bodyPr>
          <a:lstStyle>
            <a:lvl1pPr lvl="0" rtl="0" algn="l">
              <a:lnSpc>
                <a:spcPct val="85000"/>
              </a:lnSpc>
              <a:spcBef>
                <a:spcPts val="0"/>
              </a:spcBef>
              <a:spcAft>
                <a:spcPts val="0"/>
              </a:spcAft>
              <a:buClr>
                <a:srgbClr val="3F3F3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6" name="Google Shape;216;p38"/>
          <p:cNvSpPr txBox="1"/>
          <p:nvPr>
            <p:ph idx="10" type="dt"/>
          </p:nvPr>
        </p:nvSpPr>
        <p:spPr>
          <a:xfrm>
            <a:off x="822961" y="6459786"/>
            <a:ext cx="18543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17" name="Google Shape;217;p38"/>
          <p:cNvSpPr txBox="1"/>
          <p:nvPr>
            <p:ph idx="11" type="ftr"/>
          </p:nvPr>
        </p:nvSpPr>
        <p:spPr>
          <a:xfrm>
            <a:off x="2764639" y="6459786"/>
            <a:ext cx="3617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18" name="Google Shape;218;p38"/>
          <p:cNvSpPr txBox="1"/>
          <p:nvPr>
            <p:ph idx="12" type="sldNum"/>
          </p:nvPr>
        </p:nvSpPr>
        <p:spPr>
          <a:xfrm>
            <a:off x="7425344" y="6459786"/>
            <a:ext cx="9840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219" name="Shape 219"/>
        <p:cNvGrpSpPr/>
        <p:nvPr/>
      </p:nvGrpSpPr>
      <p:grpSpPr>
        <a:xfrm>
          <a:off x="0" y="0"/>
          <a:ext cx="0" cy="0"/>
          <a:chOff x="0" y="0"/>
          <a:chExt cx="0" cy="0"/>
        </a:xfrm>
      </p:grpSpPr>
      <p:sp>
        <p:nvSpPr>
          <p:cNvPr id="220" name="Google Shape;220;p39"/>
          <p:cNvSpPr/>
          <p:nvPr/>
        </p:nvSpPr>
        <p:spPr>
          <a:xfrm>
            <a:off x="2382" y="6400800"/>
            <a:ext cx="91416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39"/>
          <p:cNvSpPr/>
          <p:nvPr/>
        </p:nvSpPr>
        <p:spPr>
          <a:xfrm>
            <a:off x="12" y="6334316"/>
            <a:ext cx="9141600" cy="63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39"/>
          <p:cNvSpPr txBox="1"/>
          <p:nvPr>
            <p:ph idx="10" type="dt"/>
          </p:nvPr>
        </p:nvSpPr>
        <p:spPr>
          <a:xfrm>
            <a:off x="822961" y="6459786"/>
            <a:ext cx="18543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23" name="Google Shape;223;p39"/>
          <p:cNvSpPr txBox="1"/>
          <p:nvPr>
            <p:ph idx="11" type="ftr"/>
          </p:nvPr>
        </p:nvSpPr>
        <p:spPr>
          <a:xfrm>
            <a:off x="2764639" y="6459786"/>
            <a:ext cx="3617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solidFill>
                  <a:srgbClr val="FFFFF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24" name="Google Shape;224;p39"/>
          <p:cNvSpPr txBox="1"/>
          <p:nvPr>
            <p:ph idx="12" type="sldNum"/>
          </p:nvPr>
        </p:nvSpPr>
        <p:spPr>
          <a:xfrm>
            <a:off x="7425344" y="6459786"/>
            <a:ext cx="9840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25" name="Shape 225"/>
        <p:cNvGrpSpPr/>
        <p:nvPr/>
      </p:nvGrpSpPr>
      <p:grpSpPr>
        <a:xfrm>
          <a:off x="0" y="0"/>
          <a:ext cx="0" cy="0"/>
          <a:chOff x="0" y="0"/>
          <a:chExt cx="0" cy="0"/>
        </a:xfrm>
      </p:grpSpPr>
      <p:sp>
        <p:nvSpPr>
          <p:cNvPr id="226" name="Google Shape;226;p40"/>
          <p:cNvSpPr txBox="1"/>
          <p:nvPr>
            <p:ph type="title"/>
          </p:nvPr>
        </p:nvSpPr>
        <p:spPr>
          <a:xfrm>
            <a:off x="822960" y="286604"/>
            <a:ext cx="7543800" cy="1450800"/>
          </a:xfrm>
          <a:prstGeom prst="rect">
            <a:avLst/>
          </a:prstGeom>
          <a:noFill/>
          <a:ln>
            <a:noFill/>
          </a:ln>
        </p:spPr>
        <p:txBody>
          <a:bodyPr anchorCtr="0" anchor="b" bIns="45700" lIns="91425" spcFirstLastPara="1" rIns="91425" wrap="square" tIns="45700">
            <a:normAutofit/>
          </a:bodyPr>
          <a:lstStyle>
            <a:lvl1pPr lvl="0" rtl="0" algn="l">
              <a:lnSpc>
                <a:spcPct val="85000"/>
              </a:lnSpc>
              <a:spcBef>
                <a:spcPts val="0"/>
              </a:spcBef>
              <a:spcAft>
                <a:spcPts val="0"/>
              </a:spcAft>
              <a:buClr>
                <a:srgbClr val="3F3F3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27" name="Google Shape;227;p40"/>
          <p:cNvSpPr txBox="1"/>
          <p:nvPr>
            <p:ph idx="1" type="body"/>
          </p:nvPr>
        </p:nvSpPr>
        <p:spPr>
          <a:xfrm rot="5400000">
            <a:off x="2583210" y="85484"/>
            <a:ext cx="4023300" cy="7543800"/>
          </a:xfrm>
          <a:prstGeom prst="rect">
            <a:avLst/>
          </a:prstGeom>
          <a:noFill/>
          <a:ln>
            <a:noFill/>
          </a:ln>
        </p:spPr>
        <p:txBody>
          <a:bodyPr anchorCtr="0" anchor="t" bIns="0" lIns="45700" spcFirstLastPara="1" rIns="45700" wrap="square" tIns="0">
            <a:normAutofit/>
          </a:bodyPr>
          <a:lstStyle>
            <a:lvl1pPr indent="-342900" lvl="0" marL="457200" rtl="0" algn="l">
              <a:lnSpc>
                <a:spcPct val="90000"/>
              </a:lnSpc>
              <a:spcBef>
                <a:spcPts val="1200"/>
              </a:spcBef>
              <a:spcAft>
                <a:spcPts val="0"/>
              </a:spcAft>
              <a:buSzPts val="1800"/>
              <a:buChar char=" "/>
              <a:defRPr/>
            </a:lvl1pPr>
            <a:lvl2pPr indent="-342900" lvl="1" marL="914400" rtl="0" algn="l">
              <a:lnSpc>
                <a:spcPct val="90000"/>
              </a:lnSpc>
              <a:spcBef>
                <a:spcPts val="200"/>
              </a:spcBef>
              <a:spcAft>
                <a:spcPts val="0"/>
              </a:spcAft>
              <a:buSzPts val="1800"/>
              <a:buChar char="◦"/>
              <a:defRPr/>
            </a:lvl2pPr>
            <a:lvl3pPr indent="-342900" lvl="2" marL="1371600" rtl="0" algn="l">
              <a:lnSpc>
                <a:spcPct val="90000"/>
              </a:lnSpc>
              <a:spcBef>
                <a:spcPts val="400"/>
              </a:spcBef>
              <a:spcAft>
                <a:spcPts val="0"/>
              </a:spcAft>
              <a:buSzPts val="1800"/>
              <a:buChar char="◦"/>
              <a:defRPr/>
            </a:lvl3pPr>
            <a:lvl4pPr indent="-342900" lvl="3" marL="1828800" rtl="0" algn="l">
              <a:lnSpc>
                <a:spcPct val="90000"/>
              </a:lnSpc>
              <a:spcBef>
                <a:spcPts val="400"/>
              </a:spcBef>
              <a:spcAft>
                <a:spcPts val="0"/>
              </a:spcAft>
              <a:buSzPts val="1800"/>
              <a:buChar char="◦"/>
              <a:defRPr/>
            </a:lvl4pPr>
            <a:lvl5pPr indent="-342900" lvl="4" marL="2286000" rtl="0" algn="l">
              <a:lnSpc>
                <a:spcPct val="90000"/>
              </a:lnSpc>
              <a:spcBef>
                <a:spcPts val="400"/>
              </a:spcBef>
              <a:spcAft>
                <a:spcPts val="0"/>
              </a:spcAft>
              <a:buSzPts val="1800"/>
              <a:buChar char="◦"/>
              <a:defRPr/>
            </a:lvl5pPr>
            <a:lvl6pPr indent="-342900" lvl="5" marL="2743200" rtl="0" algn="l">
              <a:lnSpc>
                <a:spcPct val="90000"/>
              </a:lnSpc>
              <a:spcBef>
                <a:spcPts val="400"/>
              </a:spcBef>
              <a:spcAft>
                <a:spcPts val="0"/>
              </a:spcAft>
              <a:buSzPts val="1800"/>
              <a:buChar char="◦"/>
              <a:defRPr/>
            </a:lvl6pPr>
            <a:lvl7pPr indent="-342900" lvl="6" marL="3200400" rtl="0" algn="l">
              <a:lnSpc>
                <a:spcPct val="90000"/>
              </a:lnSpc>
              <a:spcBef>
                <a:spcPts val="400"/>
              </a:spcBef>
              <a:spcAft>
                <a:spcPts val="0"/>
              </a:spcAft>
              <a:buSzPts val="1800"/>
              <a:buChar char="◦"/>
              <a:defRPr/>
            </a:lvl7pPr>
            <a:lvl8pPr indent="-342900" lvl="7" marL="3657600" rtl="0" algn="l">
              <a:lnSpc>
                <a:spcPct val="90000"/>
              </a:lnSpc>
              <a:spcBef>
                <a:spcPts val="400"/>
              </a:spcBef>
              <a:spcAft>
                <a:spcPts val="0"/>
              </a:spcAft>
              <a:buSzPts val="1800"/>
              <a:buChar char="◦"/>
              <a:defRPr/>
            </a:lvl8pPr>
            <a:lvl9pPr indent="-342900" lvl="8" marL="4114800" rtl="0" algn="l">
              <a:lnSpc>
                <a:spcPct val="90000"/>
              </a:lnSpc>
              <a:spcBef>
                <a:spcPts val="400"/>
              </a:spcBef>
              <a:spcAft>
                <a:spcPts val="400"/>
              </a:spcAft>
              <a:buSzPts val="1800"/>
              <a:buChar char="◦"/>
              <a:defRPr/>
            </a:lvl9pPr>
          </a:lstStyle>
          <a:p/>
        </p:txBody>
      </p:sp>
      <p:sp>
        <p:nvSpPr>
          <p:cNvPr id="228" name="Google Shape;228;p40"/>
          <p:cNvSpPr txBox="1"/>
          <p:nvPr>
            <p:ph idx="10" type="dt"/>
          </p:nvPr>
        </p:nvSpPr>
        <p:spPr>
          <a:xfrm>
            <a:off x="822961" y="6459786"/>
            <a:ext cx="18543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29" name="Google Shape;229;p40"/>
          <p:cNvSpPr txBox="1"/>
          <p:nvPr>
            <p:ph idx="11" type="ftr"/>
          </p:nvPr>
        </p:nvSpPr>
        <p:spPr>
          <a:xfrm>
            <a:off x="2764639" y="6459786"/>
            <a:ext cx="3617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30" name="Google Shape;230;p40"/>
          <p:cNvSpPr txBox="1"/>
          <p:nvPr>
            <p:ph idx="12" type="sldNum"/>
          </p:nvPr>
        </p:nvSpPr>
        <p:spPr>
          <a:xfrm>
            <a:off x="7425344" y="6459786"/>
            <a:ext cx="9840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231" name="Shape 231"/>
        <p:cNvGrpSpPr/>
        <p:nvPr/>
      </p:nvGrpSpPr>
      <p:grpSpPr>
        <a:xfrm>
          <a:off x="0" y="0"/>
          <a:ext cx="0" cy="0"/>
          <a:chOff x="0" y="0"/>
          <a:chExt cx="0" cy="0"/>
        </a:xfrm>
      </p:grpSpPr>
      <p:sp>
        <p:nvSpPr>
          <p:cNvPr id="232" name="Google Shape;232;p41"/>
          <p:cNvSpPr/>
          <p:nvPr/>
        </p:nvSpPr>
        <p:spPr>
          <a:xfrm>
            <a:off x="2382" y="6400800"/>
            <a:ext cx="91416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41"/>
          <p:cNvSpPr/>
          <p:nvPr/>
        </p:nvSpPr>
        <p:spPr>
          <a:xfrm>
            <a:off x="12" y="6334316"/>
            <a:ext cx="9141600" cy="63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41"/>
          <p:cNvSpPr txBox="1"/>
          <p:nvPr>
            <p:ph type="title"/>
          </p:nvPr>
        </p:nvSpPr>
        <p:spPr>
          <a:xfrm rot="5400000">
            <a:off x="4650900" y="2307629"/>
            <a:ext cx="5757300" cy="1971600"/>
          </a:xfrm>
          <a:prstGeom prst="rect">
            <a:avLst/>
          </a:prstGeom>
          <a:noFill/>
          <a:ln>
            <a:noFill/>
          </a:ln>
        </p:spPr>
        <p:txBody>
          <a:bodyPr anchorCtr="0" anchor="b" bIns="45700" lIns="91425" spcFirstLastPara="1" rIns="91425" wrap="square" tIns="45700">
            <a:normAutofit/>
          </a:bodyPr>
          <a:lstStyle>
            <a:lvl1pPr lvl="0" rtl="0" algn="l">
              <a:lnSpc>
                <a:spcPct val="85000"/>
              </a:lnSpc>
              <a:spcBef>
                <a:spcPts val="0"/>
              </a:spcBef>
              <a:spcAft>
                <a:spcPts val="0"/>
              </a:spcAft>
              <a:buClr>
                <a:srgbClr val="3F3F3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35" name="Google Shape;235;p41"/>
          <p:cNvSpPr txBox="1"/>
          <p:nvPr>
            <p:ph idx="1" type="body"/>
          </p:nvPr>
        </p:nvSpPr>
        <p:spPr>
          <a:xfrm rot="5400000">
            <a:off x="650325" y="393029"/>
            <a:ext cx="5757300" cy="5800800"/>
          </a:xfrm>
          <a:prstGeom prst="rect">
            <a:avLst/>
          </a:prstGeom>
          <a:noFill/>
          <a:ln>
            <a:noFill/>
          </a:ln>
        </p:spPr>
        <p:txBody>
          <a:bodyPr anchorCtr="0" anchor="t" bIns="0" lIns="45700" spcFirstLastPara="1" rIns="45700" wrap="square" tIns="0">
            <a:normAutofit/>
          </a:bodyPr>
          <a:lstStyle>
            <a:lvl1pPr indent="-342900" lvl="0" marL="457200" rtl="0" algn="l">
              <a:lnSpc>
                <a:spcPct val="90000"/>
              </a:lnSpc>
              <a:spcBef>
                <a:spcPts val="1200"/>
              </a:spcBef>
              <a:spcAft>
                <a:spcPts val="0"/>
              </a:spcAft>
              <a:buSzPts val="1800"/>
              <a:buChar char=" "/>
              <a:defRPr/>
            </a:lvl1pPr>
            <a:lvl2pPr indent="-342900" lvl="1" marL="914400" rtl="0" algn="l">
              <a:lnSpc>
                <a:spcPct val="90000"/>
              </a:lnSpc>
              <a:spcBef>
                <a:spcPts val="200"/>
              </a:spcBef>
              <a:spcAft>
                <a:spcPts val="0"/>
              </a:spcAft>
              <a:buSzPts val="1800"/>
              <a:buChar char="◦"/>
              <a:defRPr/>
            </a:lvl2pPr>
            <a:lvl3pPr indent="-342900" lvl="2" marL="1371600" rtl="0" algn="l">
              <a:lnSpc>
                <a:spcPct val="90000"/>
              </a:lnSpc>
              <a:spcBef>
                <a:spcPts val="400"/>
              </a:spcBef>
              <a:spcAft>
                <a:spcPts val="0"/>
              </a:spcAft>
              <a:buSzPts val="1800"/>
              <a:buChar char="◦"/>
              <a:defRPr/>
            </a:lvl3pPr>
            <a:lvl4pPr indent="-342900" lvl="3" marL="1828800" rtl="0" algn="l">
              <a:lnSpc>
                <a:spcPct val="90000"/>
              </a:lnSpc>
              <a:spcBef>
                <a:spcPts val="400"/>
              </a:spcBef>
              <a:spcAft>
                <a:spcPts val="0"/>
              </a:spcAft>
              <a:buSzPts val="1800"/>
              <a:buChar char="◦"/>
              <a:defRPr/>
            </a:lvl4pPr>
            <a:lvl5pPr indent="-342900" lvl="4" marL="2286000" rtl="0" algn="l">
              <a:lnSpc>
                <a:spcPct val="90000"/>
              </a:lnSpc>
              <a:spcBef>
                <a:spcPts val="400"/>
              </a:spcBef>
              <a:spcAft>
                <a:spcPts val="0"/>
              </a:spcAft>
              <a:buSzPts val="1800"/>
              <a:buChar char="◦"/>
              <a:defRPr/>
            </a:lvl5pPr>
            <a:lvl6pPr indent="-342900" lvl="5" marL="2743200" rtl="0" algn="l">
              <a:lnSpc>
                <a:spcPct val="90000"/>
              </a:lnSpc>
              <a:spcBef>
                <a:spcPts val="400"/>
              </a:spcBef>
              <a:spcAft>
                <a:spcPts val="0"/>
              </a:spcAft>
              <a:buSzPts val="1800"/>
              <a:buChar char="◦"/>
              <a:defRPr/>
            </a:lvl6pPr>
            <a:lvl7pPr indent="-342900" lvl="6" marL="3200400" rtl="0" algn="l">
              <a:lnSpc>
                <a:spcPct val="90000"/>
              </a:lnSpc>
              <a:spcBef>
                <a:spcPts val="400"/>
              </a:spcBef>
              <a:spcAft>
                <a:spcPts val="0"/>
              </a:spcAft>
              <a:buSzPts val="1800"/>
              <a:buChar char="◦"/>
              <a:defRPr/>
            </a:lvl7pPr>
            <a:lvl8pPr indent="-342900" lvl="7" marL="3657600" rtl="0" algn="l">
              <a:lnSpc>
                <a:spcPct val="90000"/>
              </a:lnSpc>
              <a:spcBef>
                <a:spcPts val="400"/>
              </a:spcBef>
              <a:spcAft>
                <a:spcPts val="0"/>
              </a:spcAft>
              <a:buSzPts val="1800"/>
              <a:buChar char="◦"/>
              <a:defRPr/>
            </a:lvl8pPr>
            <a:lvl9pPr indent="-342900" lvl="8" marL="4114800" rtl="0" algn="l">
              <a:lnSpc>
                <a:spcPct val="90000"/>
              </a:lnSpc>
              <a:spcBef>
                <a:spcPts val="400"/>
              </a:spcBef>
              <a:spcAft>
                <a:spcPts val="400"/>
              </a:spcAft>
              <a:buSzPts val="1800"/>
              <a:buChar char="◦"/>
              <a:defRPr/>
            </a:lvl9pPr>
          </a:lstStyle>
          <a:p/>
        </p:txBody>
      </p:sp>
      <p:sp>
        <p:nvSpPr>
          <p:cNvPr id="236" name="Google Shape;236;p41"/>
          <p:cNvSpPr txBox="1"/>
          <p:nvPr>
            <p:ph idx="10" type="dt"/>
          </p:nvPr>
        </p:nvSpPr>
        <p:spPr>
          <a:xfrm>
            <a:off x="822961" y="6459786"/>
            <a:ext cx="18543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37" name="Google Shape;237;p41"/>
          <p:cNvSpPr txBox="1"/>
          <p:nvPr>
            <p:ph idx="11" type="ftr"/>
          </p:nvPr>
        </p:nvSpPr>
        <p:spPr>
          <a:xfrm>
            <a:off x="2764639" y="6459786"/>
            <a:ext cx="3617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38" name="Google Shape;238;p41"/>
          <p:cNvSpPr txBox="1"/>
          <p:nvPr>
            <p:ph idx="12" type="sldNum"/>
          </p:nvPr>
        </p:nvSpPr>
        <p:spPr>
          <a:xfrm>
            <a:off x="7425344" y="6459786"/>
            <a:ext cx="9840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rple_Title Slide 1">
  <p:cSld name="Purple_Title Slide 1">
    <p:bg>
      <p:bgPr>
        <a:solidFill>
          <a:schemeClr val="dk1"/>
        </a:solidFill>
      </p:bgPr>
    </p:bg>
    <p:spTree>
      <p:nvGrpSpPr>
        <p:cNvPr id="241" name="Shape 241"/>
        <p:cNvGrpSpPr/>
        <p:nvPr/>
      </p:nvGrpSpPr>
      <p:grpSpPr>
        <a:xfrm>
          <a:off x="0" y="0"/>
          <a:ext cx="0" cy="0"/>
          <a:chOff x="0" y="0"/>
          <a:chExt cx="0" cy="0"/>
        </a:xfrm>
      </p:grpSpPr>
      <p:pic>
        <p:nvPicPr>
          <p:cNvPr descr="A black and white photo of a building&#10;&#10;Description automatically generated" id="242" name="Google Shape;242;p43"/>
          <p:cNvPicPr preferRelativeResize="0"/>
          <p:nvPr/>
        </p:nvPicPr>
        <p:blipFill rotWithShape="1">
          <a:blip r:embed="rId2">
            <a:alphaModFix/>
          </a:blip>
          <a:srcRect b="0" l="0" r="0" t="15739"/>
          <a:stretch/>
        </p:blipFill>
        <p:spPr>
          <a:xfrm>
            <a:off x="0" y="0"/>
            <a:ext cx="9156792" cy="6858000"/>
          </a:xfrm>
          <a:prstGeom prst="rect">
            <a:avLst/>
          </a:prstGeom>
          <a:noFill/>
          <a:ln>
            <a:noFill/>
          </a:ln>
        </p:spPr>
      </p:pic>
      <p:sp>
        <p:nvSpPr>
          <p:cNvPr id="243" name="Google Shape;243;p43"/>
          <p:cNvSpPr/>
          <p:nvPr/>
        </p:nvSpPr>
        <p:spPr>
          <a:xfrm>
            <a:off x="-8709" y="0"/>
            <a:ext cx="9156900" cy="6858000"/>
          </a:xfrm>
          <a:prstGeom prst="rect">
            <a:avLst/>
          </a:prstGeom>
          <a:solidFill>
            <a:srgbClr val="33006F">
              <a:alpha val="75690"/>
            </a:srgbClr>
          </a:solidFill>
          <a:ln>
            <a:noFill/>
          </a:ln>
          <a:effectLst>
            <a:outerShdw blurRad="40000" rotWithShape="0" dir="5400000" dist="23000">
              <a:srgbClr val="000000">
                <a:alpha val="34900"/>
              </a:srgbClr>
            </a:outerShdw>
          </a:effectLst>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44" name="Google Shape;244;p43"/>
          <p:cNvSpPr txBox="1"/>
          <p:nvPr>
            <p:ph type="title"/>
          </p:nvPr>
        </p:nvSpPr>
        <p:spPr>
          <a:xfrm>
            <a:off x="460375" y="859991"/>
            <a:ext cx="6972300" cy="3522300"/>
          </a:xfrm>
          <a:prstGeom prst="rect">
            <a:avLst/>
          </a:prstGeom>
          <a:noFill/>
          <a:ln>
            <a:noFill/>
          </a:ln>
        </p:spPr>
        <p:txBody>
          <a:bodyPr anchorCtr="0" anchor="b" bIns="60925" lIns="121900" spcFirstLastPara="1" rIns="121900" wrap="square" tIns="60925">
            <a:noAutofit/>
          </a:bodyPr>
          <a:lstStyle>
            <a:lvl1pPr lvl="0" marR="0" rtl="0" algn="l">
              <a:spcBef>
                <a:spcPts val="0"/>
              </a:spcBef>
              <a:spcAft>
                <a:spcPts val="0"/>
              </a:spcAft>
              <a:buClr>
                <a:schemeClr val="lt2"/>
              </a:buClr>
              <a:buSzPts val="5000"/>
              <a:buFont typeface="Encode Sans Black"/>
              <a:buNone/>
              <a:defRPr b="1" i="0" sz="5000" u="none" cap="none" strike="noStrike">
                <a:solidFill>
                  <a:schemeClr val="lt2"/>
                </a:solidFill>
                <a:latin typeface="Encode Sans Black"/>
                <a:ea typeface="Encode Sans Black"/>
                <a:cs typeface="Encode Sans Black"/>
                <a:sym typeface="Encode Sans Black"/>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p:txBody>
      </p:sp>
      <p:pic>
        <p:nvPicPr>
          <p:cNvPr id="245" name="Google Shape;245;p43"/>
          <p:cNvPicPr preferRelativeResize="0"/>
          <p:nvPr/>
        </p:nvPicPr>
        <p:blipFill rotWithShape="1">
          <a:blip r:embed="rId3">
            <a:alphaModFix/>
          </a:blip>
          <a:srcRect b="0" l="0" r="0" t="0"/>
          <a:stretch/>
        </p:blipFill>
        <p:spPr>
          <a:xfrm>
            <a:off x="568081" y="4568599"/>
            <a:ext cx="1600201" cy="186267"/>
          </a:xfrm>
          <a:prstGeom prst="rect">
            <a:avLst/>
          </a:prstGeom>
          <a:noFill/>
          <a:ln>
            <a:noFill/>
          </a:ln>
        </p:spPr>
      </p:pic>
      <p:pic>
        <p:nvPicPr>
          <p:cNvPr id="246" name="Google Shape;246;p43"/>
          <p:cNvPicPr preferRelativeResize="0"/>
          <p:nvPr/>
        </p:nvPicPr>
        <p:blipFill rotWithShape="1">
          <a:blip r:embed="rId4">
            <a:alphaModFix/>
          </a:blip>
          <a:srcRect b="0" l="0" r="0" t="0"/>
          <a:stretch/>
        </p:blipFill>
        <p:spPr>
          <a:xfrm>
            <a:off x="6640125" y="5854821"/>
            <a:ext cx="1965915" cy="629513"/>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rple_Divider Slide">
  <p:cSld name="Purple_Divider Slide">
    <p:spTree>
      <p:nvGrpSpPr>
        <p:cNvPr id="247" name="Shape 247"/>
        <p:cNvGrpSpPr/>
        <p:nvPr/>
      </p:nvGrpSpPr>
      <p:grpSpPr>
        <a:xfrm>
          <a:off x="0" y="0"/>
          <a:ext cx="0" cy="0"/>
          <a:chOff x="0" y="0"/>
          <a:chExt cx="0" cy="0"/>
        </a:xfrm>
      </p:grpSpPr>
      <p:pic>
        <p:nvPicPr>
          <p:cNvPr id="248" name="Google Shape;248;p44"/>
          <p:cNvPicPr preferRelativeResize="0"/>
          <p:nvPr/>
        </p:nvPicPr>
        <p:blipFill rotWithShape="1">
          <a:blip r:embed="rId2">
            <a:alphaModFix/>
          </a:blip>
          <a:srcRect b="0" l="0" r="0" t="0"/>
          <a:stretch/>
        </p:blipFill>
        <p:spPr>
          <a:xfrm>
            <a:off x="577851" y="3436879"/>
            <a:ext cx="1103785" cy="128483"/>
          </a:xfrm>
          <a:prstGeom prst="rect">
            <a:avLst/>
          </a:prstGeom>
          <a:noFill/>
          <a:ln>
            <a:noFill/>
          </a:ln>
        </p:spPr>
      </p:pic>
      <p:sp>
        <p:nvSpPr>
          <p:cNvPr id="249" name="Google Shape;249;p44"/>
          <p:cNvSpPr txBox="1"/>
          <p:nvPr>
            <p:ph type="title"/>
          </p:nvPr>
        </p:nvSpPr>
        <p:spPr>
          <a:xfrm>
            <a:off x="473443" y="2837708"/>
            <a:ext cx="8197200" cy="662400"/>
          </a:xfrm>
          <a:prstGeom prst="rect">
            <a:avLst/>
          </a:prstGeom>
          <a:noFill/>
          <a:ln>
            <a:noFill/>
          </a:ln>
        </p:spPr>
        <p:txBody>
          <a:bodyPr anchorCtr="0" anchor="b" bIns="60925" lIns="121900" spcFirstLastPara="1" rIns="121900" wrap="square" tIns="60925">
            <a:noAutofit/>
          </a:bodyPr>
          <a:lstStyle>
            <a:lvl1pPr lvl="0" marR="0" rtl="0" algn="l">
              <a:spcBef>
                <a:spcPts val="0"/>
              </a:spcBef>
              <a:spcAft>
                <a:spcPts val="0"/>
              </a:spcAft>
              <a:buClr>
                <a:schemeClr val="lt2"/>
              </a:buClr>
              <a:buSzPts val="3000"/>
              <a:buFont typeface="Encode Sans Black"/>
              <a:buNone/>
              <a:defRPr b="1" i="0" sz="3000" u="none" cap="none" strike="noStrike">
                <a:solidFill>
                  <a:schemeClr val="lt2"/>
                </a:solidFill>
                <a:latin typeface="Encode Sans Black"/>
                <a:ea typeface="Encode Sans Black"/>
                <a:cs typeface="Encode Sans Black"/>
                <a:sym typeface="Encode Sans Black"/>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p:txBody>
      </p:sp>
      <p:pic>
        <p:nvPicPr>
          <p:cNvPr descr="A screenshot of a cell phone&#10;&#10;Description automatically generated" id="250" name="Google Shape;250;p44"/>
          <p:cNvPicPr preferRelativeResize="0"/>
          <p:nvPr/>
        </p:nvPicPr>
        <p:blipFill rotWithShape="1">
          <a:blip r:embed="rId3">
            <a:alphaModFix/>
          </a:blip>
          <a:srcRect b="0" l="0" r="0" t="0"/>
          <a:stretch/>
        </p:blipFill>
        <p:spPr>
          <a:xfrm>
            <a:off x="7024789" y="6316979"/>
            <a:ext cx="1418734" cy="24596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rple_Content Slide 2">
  <p:cSld name="Purple_Content Slide 2">
    <p:spTree>
      <p:nvGrpSpPr>
        <p:cNvPr id="251" name="Shape 251"/>
        <p:cNvGrpSpPr/>
        <p:nvPr/>
      </p:nvGrpSpPr>
      <p:grpSpPr>
        <a:xfrm>
          <a:off x="0" y="0"/>
          <a:ext cx="0" cy="0"/>
          <a:chOff x="0" y="0"/>
          <a:chExt cx="0" cy="0"/>
        </a:xfrm>
      </p:grpSpPr>
      <p:pic>
        <p:nvPicPr>
          <p:cNvPr descr="A black and white photo of a building&#10;&#10;Description automatically generated" id="252" name="Google Shape;252;p45"/>
          <p:cNvPicPr preferRelativeResize="0"/>
          <p:nvPr/>
        </p:nvPicPr>
        <p:blipFill rotWithShape="1">
          <a:blip r:embed="rId2">
            <a:alphaModFix/>
          </a:blip>
          <a:srcRect b="0" l="0" r="0" t="15739"/>
          <a:stretch/>
        </p:blipFill>
        <p:spPr>
          <a:xfrm>
            <a:off x="0" y="0"/>
            <a:ext cx="9156792" cy="6858000"/>
          </a:xfrm>
          <a:prstGeom prst="rect">
            <a:avLst/>
          </a:prstGeom>
          <a:noFill/>
          <a:ln>
            <a:noFill/>
          </a:ln>
        </p:spPr>
      </p:pic>
      <p:sp>
        <p:nvSpPr>
          <p:cNvPr id="253" name="Google Shape;253;p45"/>
          <p:cNvSpPr/>
          <p:nvPr/>
        </p:nvSpPr>
        <p:spPr>
          <a:xfrm>
            <a:off x="-8709" y="0"/>
            <a:ext cx="9156900" cy="6858000"/>
          </a:xfrm>
          <a:prstGeom prst="rect">
            <a:avLst/>
          </a:prstGeom>
          <a:solidFill>
            <a:srgbClr val="33006F">
              <a:alpha val="75690"/>
            </a:srgbClr>
          </a:solidFill>
          <a:ln>
            <a:noFill/>
          </a:ln>
          <a:effectLst>
            <a:outerShdw blurRad="40000" rotWithShape="0" dir="5400000" dist="23000">
              <a:srgbClr val="000000">
                <a:alpha val="34900"/>
              </a:srgbClr>
            </a:outerShdw>
          </a:effectLst>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4" name="Google Shape;254;p45"/>
          <p:cNvSpPr txBox="1"/>
          <p:nvPr>
            <p:ph idx="1" type="body"/>
          </p:nvPr>
        </p:nvSpPr>
        <p:spPr>
          <a:xfrm>
            <a:off x="447923" y="1662369"/>
            <a:ext cx="8184900" cy="548400"/>
          </a:xfrm>
          <a:prstGeom prst="rect">
            <a:avLst/>
          </a:prstGeom>
          <a:noFill/>
          <a:ln>
            <a:noFill/>
          </a:ln>
        </p:spPr>
        <p:txBody>
          <a:bodyPr anchorCtr="0" anchor="t" bIns="60925" lIns="121900" spcFirstLastPara="1" rIns="121900" wrap="square" tIns="60925">
            <a:noAutofit/>
          </a:bodyPr>
          <a:lstStyle>
            <a:lvl1pPr indent="-228600" lvl="0" marL="457200" marR="0" rtl="0" algn="l">
              <a:lnSpc>
                <a:spcPct val="90000"/>
              </a:lnSpc>
              <a:spcBef>
                <a:spcPts val="500"/>
              </a:spcBef>
              <a:spcAft>
                <a:spcPts val="0"/>
              </a:spcAft>
              <a:buClr>
                <a:schemeClr val="lt2"/>
              </a:buClr>
              <a:buSzPts val="2400"/>
              <a:buFont typeface="Arial"/>
              <a:buNone/>
              <a:defRPr b="0" i="0" sz="2400" u="none" cap="none" strike="noStrike">
                <a:solidFill>
                  <a:schemeClr val="lt2"/>
                </a:solidFill>
                <a:latin typeface="Arial"/>
                <a:ea typeface="Arial"/>
                <a:cs typeface="Arial"/>
                <a:sym typeface="Arial"/>
              </a:defRPr>
            </a:lvl1pPr>
            <a:lvl2pPr indent="-228600" lvl="1" marL="914400" marR="0" rtl="0" algn="l">
              <a:spcBef>
                <a:spcPts val="60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50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255" name="Google Shape;255;p45"/>
          <p:cNvSpPr txBox="1"/>
          <p:nvPr>
            <p:ph idx="2" type="body"/>
          </p:nvPr>
        </p:nvSpPr>
        <p:spPr>
          <a:xfrm>
            <a:off x="435471" y="2434980"/>
            <a:ext cx="8197200" cy="3002400"/>
          </a:xfrm>
          <a:prstGeom prst="rect">
            <a:avLst/>
          </a:prstGeom>
          <a:noFill/>
          <a:ln>
            <a:noFill/>
          </a:ln>
        </p:spPr>
        <p:txBody>
          <a:bodyPr anchorCtr="0" anchor="t" bIns="60925" lIns="121900" spcFirstLastPara="1" rIns="121900" wrap="square" tIns="60925">
            <a:noAutofit/>
          </a:bodyPr>
          <a:lstStyle>
            <a:lvl1pPr indent="-381000" lvl="0" marL="457200" marR="0" rtl="0" algn="l">
              <a:spcBef>
                <a:spcPts val="500"/>
              </a:spcBef>
              <a:spcAft>
                <a:spcPts val="0"/>
              </a:spcAft>
              <a:buClr>
                <a:schemeClr val="lt2"/>
              </a:buClr>
              <a:buSzPts val="2400"/>
              <a:buFont typeface="Merriweather Sans"/>
              <a:buChar char="&gt;"/>
              <a:defRPr b="1" i="0" sz="2400" u="none" cap="none" strike="noStrike">
                <a:solidFill>
                  <a:schemeClr val="lt2"/>
                </a:solidFill>
                <a:latin typeface="Open Sans"/>
                <a:ea typeface="Open Sans"/>
                <a:cs typeface="Open Sans"/>
                <a:sym typeface="Open Sans"/>
              </a:defRPr>
            </a:lvl1pPr>
            <a:lvl2pPr indent="-355600" lvl="1" marL="914400" marR="0" rtl="0" algn="l">
              <a:spcBef>
                <a:spcPts val="400"/>
              </a:spcBef>
              <a:spcAft>
                <a:spcPts val="0"/>
              </a:spcAft>
              <a:buClr>
                <a:schemeClr val="lt2"/>
              </a:buClr>
              <a:buSzPts val="2000"/>
              <a:buFont typeface="Arial"/>
              <a:buChar char="–"/>
              <a:defRPr b="0" i="0" sz="2000" u="none" cap="none" strike="noStrike">
                <a:solidFill>
                  <a:schemeClr val="lt2"/>
                </a:solidFill>
                <a:latin typeface="Open Sans"/>
                <a:ea typeface="Open Sans"/>
                <a:cs typeface="Open Sans"/>
                <a:sym typeface="Open Sans"/>
              </a:defRPr>
            </a:lvl2pPr>
            <a:lvl3pPr indent="-342900" lvl="2" marL="1371600" marR="0" rtl="0" algn="l">
              <a:spcBef>
                <a:spcPts val="400"/>
              </a:spcBef>
              <a:spcAft>
                <a:spcPts val="0"/>
              </a:spcAft>
              <a:buClr>
                <a:schemeClr val="lt2"/>
              </a:buClr>
              <a:buSzPts val="1800"/>
              <a:buFont typeface="Merriweather Sans"/>
              <a:buChar char="&gt;"/>
              <a:defRPr b="0" i="0" sz="1800" u="none" cap="none" strike="noStrike">
                <a:solidFill>
                  <a:schemeClr val="lt2"/>
                </a:solidFill>
                <a:latin typeface="Open Sans"/>
                <a:ea typeface="Open Sans"/>
                <a:cs typeface="Open Sans"/>
                <a:sym typeface="Open Sans"/>
              </a:defRPr>
            </a:lvl3pPr>
            <a:lvl4pPr indent="-330200" lvl="3" marL="1828800" marR="0" rtl="0" algn="l">
              <a:spcBef>
                <a:spcPts val="300"/>
              </a:spcBef>
              <a:spcAft>
                <a:spcPts val="0"/>
              </a:spcAft>
              <a:buClr>
                <a:schemeClr val="lt2"/>
              </a:buClr>
              <a:buSzPts val="1600"/>
              <a:buFont typeface="Arial"/>
              <a:buChar char="–"/>
              <a:defRPr b="0" i="0" sz="1600" u="none" cap="none" strike="noStrike">
                <a:solidFill>
                  <a:schemeClr val="lt2"/>
                </a:solidFill>
                <a:latin typeface="Open Sans"/>
                <a:ea typeface="Open Sans"/>
                <a:cs typeface="Open Sans"/>
                <a:sym typeface="Open Sans"/>
              </a:defRPr>
            </a:lvl4pPr>
            <a:lvl5pPr indent="-317500" lvl="4" marL="2286000" marR="0" rtl="0" algn="l">
              <a:spcBef>
                <a:spcPts val="300"/>
              </a:spcBef>
              <a:spcAft>
                <a:spcPts val="0"/>
              </a:spcAft>
              <a:buClr>
                <a:schemeClr val="lt2"/>
              </a:buClr>
              <a:buSzPts val="1400"/>
              <a:buFont typeface="Merriweather Sans"/>
              <a:buChar char="&gt;"/>
              <a:defRPr b="0" i="0" sz="1400" u="none" cap="none" strike="noStrike">
                <a:solidFill>
                  <a:schemeClr val="lt2"/>
                </a:solidFill>
                <a:latin typeface="Open Sans"/>
                <a:ea typeface="Open Sans"/>
                <a:cs typeface="Open Sans"/>
                <a:sym typeface="Open Sans"/>
              </a:defRPr>
            </a:lvl5pPr>
            <a:lvl6pPr indent="-355600" lvl="5" marL="2743200" marR="0" rtl="0" algn="l">
              <a:spcBef>
                <a:spcPts val="400"/>
              </a:spcBef>
              <a:spcAft>
                <a:spcPts val="0"/>
              </a:spcAft>
              <a:buClr>
                <a:schemeClr val="lt2"/>
              </a:buClr>
              <a:buSzPts val="2000"/>
              <a:buFont typeface="Arial"/>
              <a:buChar char="•"/>
              <a:defRPr b="0" i="0" sz="2000" u="none" cap="none" strike="noStrike">
                <a:solidFill>
                  <a:schemeClr val="lt2"/>
                </a:solidFill>
                <a:latin typeface="Calibri"/>
                <a:ea typeface="Calibri"/>
                <a:cs typeface="Calibri"/>
                <a:sym typeface="Calibri"/>
              </a:defRPr>
            </a:lvl6pPr>
            <a:lvl7pPr indent="-355600" lvl="6" marL="3200400" marR="0" rtl="0" algn="l">
              <a:spcBef>
                <a:spcPts val="400"/>
              </a:spcBef>
              <a:spcAft>
                <a:spcPts val="0"/>
              </a:spcAft>
              <a:buClr>
                <a:schemeClr val="lt2"/>
              </a:buClr>
              <a:buSzPts val="2000"/>
              <a:buFont typeface="Arial"/>
              <a:buChar char="•"/>
              <a:defRPr b="0" i="0" sz="2000" u="none" cap="none" strike="noStrike">
                <a:solidFill>
                  <a:schemeClr val="lt2"/>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256" name="Google Shape;256;p45"/>
          <p:cNvSpPr txBox="1"/>
          <p:nvPr>
            <p:ph idx="12" type="sldNum"/>
          </p:nvPr>
        </p:nvSpPr>
        <p:spPr>
          <a:xfrm>
            <a:off x="0" y="6491819"/>
            <a:ext cx="666900" cy="366000"/>
          </a:xfrm>
          <a:prstGeom prst="rect">
            <a:avLst/>
          </a:prstGeom>
          <a:noFill/>
          <a:ln>
            <a:noFill/>
          </a:ln>
        </p:spPr>
        <p:txBody>
          <a:bodyPr anchorCtr="0" anchor="ctr" bIns="60925" lIns="121900" spcFirstLastPara="1" rIns="121900" wrap="square" tIns="60925">
            <a:noAutofit/>
          </a:bodyPr>
          <a:lstStyle>
            <a:lvl1pPr indent="0" lvl="0" marL="0" rtl="0" algn="l">
              <a:spcBef>
                <a:spcPts val="0"/>
              </a:spcBef>
              <a:buNone/>
              <a:defRPr sz="1200">
                <a:solidFill>
                  <a:schemeClr val="lt2"/>
                </a:solidFill>
                <a:latin typeface="Calibri"/>
                <a:ea typeface="Calibri"/>
                <a:cs typeface="Calibri"/>
                <a:sym typeface="Calibri"/>
              </a:defRPr>
            </a:lvl1pPr>
            <a:lvl2pPr indent="0" lvl="1" marL="0" rtl="0" algn="l">
              <a:spcBef>
                <a:spcPts val="0"/>
              </a:spcBef>
              <a:buNone/>
              <a:defRPr sz="1200">
                <a:solidFill>
                  <a:schemeClr val="lt2"/>
                </a:solidFill>
                <a:latin typeface="Calibri"/>
                <a:ea typeface="Calibri"/>
                <a:cs typeface="Calibri"/>
                <a:sym typeface="Calibri"/>
              </a:defRPr>
            </a:lvl2pPr>
            <a:lvl3pPr indent="0" lvl="2" marL="0" rtl="0" algn="l">
              <a:spcBef>
                <a:spcPts val="0"/>
              </a:spcBef>
              <a:buNone/>
              <a:defRPr sz="1200">
                <a:solidFill>
                  <a:schemeClr val="lt2"/>
                </a:solidFill>
                <a:latin typeface="Calibri"/>
                <a:ea typeface="Calibri"/>
                <a:cs typeface="Calibri"/>
                <a:sym typeface="Calibri"/>
              </a:defRPr>
            </a:lvl3pPr>
            <a:lvl4pPr indent="0" lvl="3" marL="0" rtl="0" algn="l">
              <a:spcBef>
                <a:spcPts val="0"/>
              </a:spcBef>
              <a:buNone/>
              <a:defRPr sz="1200">
                <a:solidFill>
                  <a:schemeClr val="lt2"/>
                </a:solidFill>
                <a:latin typeface="Calibri"/>
                <a:ea typeface="Calibri"/>
                <a:cs typeface="Calibri"/>
                <a:sym typeface="Calibri"/>
              </a:defRPr>
            </a:lvl4pPr>
            <a:lvl5pPr indent="0" lvl="4" marL="0" rtl="0" algn="l">
              <a:spcBef>
                <a:spcPts val="0"/>
              </a:spcBef>
              <a:buNone/>
              <a:defRPr sz="1200">
                <a:solidFill>
                  <a:schemeClr val="lt2"/>
                </a:solidFill>
                <a:latin typeface="Calibri"/>
                <a:ea typeface="Calibri"/>
                <a:cs typeface="Calibri"/>
                <a:sym typeface="Calibri"/>
              </a:defRPr>
            </a:lvl5pPr>
            <a:lvl6pPr indent="0" lvl="5" marL="0" rtl="0" algn="l">
              <a:spcBef>
                <a:spcPts val="0"/>
              </a:spcBef>
              <a:buNone/>
              <a:defRPr sz="1200">
                <a:solidFill>
                  <a:schemeClr val="lt2"/>
                </a:solidFill>
                <a:latin typeface="Calibri"/>
                <a:ea typeface="Calibri"/>
                <a:cs typeface="Calibri"/>
                <a:sym typeface="Calibri"/>
              </a:defRPr>
            </a:lvl6pPr>
            <a:lvl7pPr indent="0" lvl="6" marL="0" rtl="0" algn="l">
              <a:spcBef>
                <a:spcPts val="0"/>
              </a:spcBef>
              <a:buNone/>
              <a:defRPr sz="1200">
                <a:solidFill>
                  <a:schemeClr val="lt2"/>
                </a:solidFill>
                <a:latin typeface="Calibri"/>
                <a:ea typeface="Calibri"/>
                <a:cs typeface="Calibri"/>
                <a:sym typeface="Calibri"/>
              </a:defRPr>
            </a:lvl7pPr>
            <a:lvl8pPr indent="0" lvl="7" marL="0" rtl="0" algn="l">
              <a:spcBef>
                <a:spcPts val="0"/>
              </a:spcBef>
              <a:buNone/>
              <a:defRPr sz="1200">
                <a:solidFill>
                  <a:schemeClr val="lt2"/>
                </a:solidFill>
                <a:latin typeface="Calibri"/>
                <a:ea typeface="Calibri"/>
                <a:cs typeface="Calibri"/>
                <a:sym typeface="Calibri"/>
              </a:defRPr>
            </a:lvl8pPr>
            <a:lvl9pPr indent="0" lvl="8" marL="0" rtl="0" algn="l">
              <a:spcBef>
                <a:spcPts val="0"/>
              </a:spcBef>
              <a:buNone/>
              <a:defRPr sz="1200">
                <a:solidFill>
                  <a:schemeClr val="lt2"/>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pic>
        <p:nvPicPr>
          <p:cNvPr descr="A screenshot of a cell phone&#10;&#10;Description automatically generated" id="257" name="Google Shape;257;p45"/>
          <p:cNvPicPr preferRelativeResize="0"/>
          <p:nvPr/>
        </p:nvPicPr>
        <p:blipFill rotWithShape="1">
          <a:blip r:embed="rId3">
            <a:alphaModFix/>
          </a:blip>
          <a:srcRect b="0" l="0" r="0" t="0"/>
          <a:stretch/>
        </p:blipFill>
        <p:spPr>
          <a:xfrm>
            <a:off x="7024789" y="6316979"/>
            <a:ext cx="1418734" cy="245968"/>
          </a:xfrm>
          <a:prstGeom prst="rect">
            <a:avLst/>
          </a:prstGeom>
          <a:noFill/>
          <a:ln>
            <a:noFill/>
          </a:ln>
        </p:spPr>
      </p:pic>
      <p:pic>
        <p:nvPicPr>
          <p:cNvPr id="258" name="Google Shape;258;p45"/>
          <p:cNvPicPr preferRelativeResize="0"/>
          <p:nvPr/>
        </p:nvPicPr>
        <p:blipFill rotWithShape="1">
          <a:blip r:embed="rId4">
            <a:alphaModFix/>
          </a:blip>
          <a:srcRect b="0" l="0" r="0" t="0"/>
          <a:stretch/>
        </p:blipFill>
        <p:spPr>
          <a:xfrm>
            <a:off x="549032" y="1157863"/>
            <a:ext cx="1103785" cy="128483"/>
          </a:xfrm>
          <a:prstGeom prst="rect">
            <a:avLst/>
          </a:prstGeom>
          <a:noFill/>
          <a:ln>
            <a:noFill/>
          </a:ln>
        </p:spPr>
      </p:pic>
      <p:sp>
        <p:nvSpPr>
          <p:cNvPr id="259" name="Google Shape;259;p45"/>
          <p:cNvSpPr txBox="1"/>
          <p:nvPr>
            <p:ph type="title"/>
          </p:nvPr>
        </p:nvSpPr>
        <p:spPr>
          <a:xfrm>
            <a:off x="435471" y="559587"/>
            <a:ext cx="8197200" cy="662400"/>
          </a:xfrm>
          <a:prstGeom prst="rect">
            <a:avLst/>
          </a:prstGeom>
          <a:noFill/>
          <a:ln>
            <a:noFill/>
          </a:ln>
        </p:spPr>
        <p:txBody>
          <a:bodyPr anchorCtr="0" anchor="b" bIns="60925" lIns="121900" spcFirstLastPara="1" rIns="121900" wrap="square" tIns="60925">
            <a:noAutofit/>
          </a:bodyPr>
          <a:lstStyle>
            <a:lvl1pPr lvl="0" marR="0" rtl="0" algn="l">
              <a:spcBef>
                <a:spcPts val="0"/>
              </a:spcBef>
              <a:spcAft>
                <a:spcPts val="0"/>
              </a:spcAft>
              <a:buClr>
                <a:schemeClr val="lt2"/>
              </a:buClr>
              <a:buSzPts val="3000"/>
              <a:buFont typeface="Encode Sans Black"/>
              <a:buNone/>
              <a:defRPr b="1" i="0" sz="3000" u="none" cap="none" strike="noStrike">
                <a:solidFill>
                  <a:schemeClr val="lt2"/>
                </a:solidFill>
                <a:latin typeface="Encode Sans Black"/>
                <a:ea typeface="Encode Sans Black"/>
                <a:cs typeface="Encode Sans Black"/>
                <a:sym typeface="Encode Sans Black"/>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rple_Content Slide 3">
  <p:cSld name="Purple_Content Slide 3">
    <p:spTree>
      <p:nvGrpSpPr>
        <p:cNvPr id="260" name="Shape 260"/>
        <p:cNvGrpSpPr/>
        <p:nvPr/>
      </p:nvGrpSpPr>
      <p:grpSpPr>
        <a:xfrm>
          <a:off x="0" y="0"/>
          <a:ext cx="0" cy="0"/>
          <a:chOff x="0" y="0"/>
          <a:chExt cx="0" cy="0"/>
        </a:xfrm>
      </p:grpSpPr>
      <p:pic>
        <p:nvPicPr>
          <p:cNvPr id="261" name="Google Shape;261;p46"/>
          <p:cNvPicPr preferRelativeResize="0"/>
          <p:nvPr/>
        </p:nvPicPr>
        <p:blipFill rotWithShape="1">
          <a:blip r:embed="rId2">
            <a:alphaModFix/>
          </a:blip>
          <a:srcRect b="0" l="0" r="0" t="0"/>
          <a:stretch/>
        </p:blipFill>
        <p:spPr>
          <a:xfrm>
            <a:off x="549032" y="1157863"/>
            <a:ext cx="1103785" cy="128483"/>
          </a:xfrm>
          <a:prstGeom prst="rect">
            <a:avLst/>
          </a:prstGeom>
          <a:noFill/>
          <a:ln>
            <a:noFill/>
          </a:ln>
        </p:spPr>
      </p:pic>
      <p:sp>
        <p:nvSpPr>
          <p:cNvPr id="262" name="Google Shape;262;p46"/>
          <p:cNvSpPr txBox="1"/>
          <p:nvPr>
            <p:ph type="title"/>
          </p:nvPr>
        </p:nvSpPr>
        <p:spPr>
          <a:xfrm>
            <a:off x="435471" y="559587"/>
            <a:ext cx="8197200" cy="662400"/>
          </a:xfrm>
          <a:prstGeom prst="rect">
            <a:avLst/>
          </a:prstGeom>
          <a:noFill/>
          <a:ln>
            <a:noFill/>
          </a:ln>
        </p:spPr>
        <p:txBody>
          <a:bodyPr anchorCtr="0" anchor="b" bIns="60925" lIns="121900" spcFirstLastPara="1" rIns="121900" wrap="square" tIns="60925">
            <a:noAutofit/>
          </a:bodyPr>
          <a:lstStyle>
            <a:lvl1pPr lvl="0" marR="0" rtl="0" algn="l">
              <a:spcBef>
                <a:spcPts val="0"/>
              </a:spcBef>
              <a:spcAft>
                <a:spcPts val="0"/>
              </a:spcAft>
              <a:buClr>
                <a:schemeClr val="lt2"/>
              </a:buClr>
              <a:buSzPts val="3000"/>
              <a:buFont typeface="Encode Sans Black"/>
              <a:buNone/>
              <a:defRPr b="1" i="0" sz="3000" u="none" cap="none" strike="noStrike">
                <a:solidFill>
                  <a:schemeClr val="lt2"/>
                </a:solidFill>
                <a:latin typeface="Encode Sans Black"/>
                <a:ea typeface="Encode Sans Black"/>
                <a:cs typeface="Encode Sans Black"/>
                <a:sym typeface="Encode Sans Black"/>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p:txBody>
      </p:sp>
      <p:pic>
        <p:nvPicPr>
          <p:cNvPr descr="A screenshot of a cell phone&#10;&#10;Description automatically generated" id="263" name="Google Shape;263;p46"/>
          <p:cNvPicPr preferRelativeResize="0"/>
          <p:nvPr/>
        </p:nvPicPr>
        <p:blipFill rotWithShape="1">
          <a:blip r:embed="rId3">
            <a:alphaModFix/>
          </a:blip>
          <a:srcRect b="0" l="0" r="0" t="0"/>
          <a:stretch/>
        </p:blipFill>
        <p:spPr>
          <a:xfrm>
            <a:off x="7024789" y="6316979"/>
            <a:ext cx="1418734" cy="245968"/>
          </a:xfrm>
          <a:prstGeom prst="rect">
            <a:avLst/>
          </a:prstGeom>
          <a:noFill/>
          <a:ln>
            <a:noFill/>
          </a:ln>
        </p:spPr>
      </p:pic>
      <p:sp>
        <p:nvSpPr>
          <p:cNvPr id="264" name="Google Shape;264;p46"/>
          <p:cNvSpPr txBox="1"/>
          <p:nvPr>
            <p:ph idx="1" type="body"/>
          </p:nvPr>
        </p:nvSpPr>
        <p:spPr>
          <a:xfrm>
            <a:off x="447923" y="1662369"/>
            <a:ext cx="8184900" cy="548400"/>
          </a:xfrm>
          <a:prstGeom prst="rect">
            <a:avLst/>
          </a:prstGeom>
          <a:noFill/>
          <a:ln>
            <a:noFill/>
          </a:ln>
        </p:spPr>
        <p:txBody>
          <a:bodyPr anchorCtr="0" anchor="t" bIns="60925" lIns="121900" spcFirstLastPara="1" rIns="121900" wrap="square" tIns="60925">
            <a:noAutofit/>
          </a:bodyPr>
          <a:lstStyle>
            <a:lvl1pPr indent="-228600" lvl="0" marL="457200" marR="0" rtl="0" algn="l">
              <a:lnSpc>
                <a:spcPct val="90000"/>
              </a:lnSpc>
              <a:spcBef>
                <a:spcPts val="500"/>
              </a:spcBef>
              <a:spcAft>
                <a:spcPts val="0"/>
              </a:spcAft>
              <a:buClr>
                <a:schemeClr val="lt2"/>
              </a:buClr>
              <a:buSzPts val="2400"/>
              <a:buFont typeface="Arial"/>
              <a:buNone/>
              <a:defRPr b="0" i="0" sz="2400" u="none" cap="none" strike="noStrike">
                <a:solidFill>
                  <a:schemeClr val="lt2"/>
                </a:solidFill>
                <a:latin typeface="Arial"/>
                <a:ea typeface="Arial"/>
                <a:cs typeface="Arial"/>
                <a:sym typeface="Arial"/>
              </a:defRPr>
            </a:lvl1pPr>
            <a:lvl2pPr indent="-228600" lvl="1" marL="914400" marR="0" rtl="0" algn="l">
              <a:spcBef>
                <a:spcPts val="60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50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265" name="Google Shape;265;p46"/>
          <p:cNvSpPr txBox="1"/>
          <p:nvPr>
            <p:ph idx="12" type="sldNum"/>
          </p:nvPr>
        </p:nvSpPr>
        <p:spPr>
          <a:xfrm>
            <a:off x="0" y="6491819"/>
            <a:ext cx="578100" cy="366000"/>
          </a:xfrm>
          <a:prstGeom prst="rect">
            <a:avLst/>
          </a:prstGeom>
          <a:noFill/>
          <a:ln>
            <a:noFill/>
          </a:ln>
        </p:spPr>
        <p:txBody>
          <a:bodyPr anchorCtr="0" anchor="ctr" bIns="60925" lIns="121900" spcFirstLastPara="1" rIns="121900" wrap="square" tIns="60925">
            <a:noAutofit/>
          </a:bodyPr>
          <a:lstStyle>
            <a:lvl1pPr indent="0" lvl="0" marL="0" rtl="0" algn="l">
              <a:spcBef>
                <a:spcPts val="0"/>
              </a:spcBef>
              <a:buNone/>
              <a:defRPr sz="1200">
                <a:solidFill>
                  <a:schemeClr val="lt2"/>
                </a:solidFill>
                <a:latin typeface="Calibri"/>
                <a:ea typeface="Calibri"/>
                <a:cs typeface="Calibri"/>
                <a:sym typeface="Calibri"/>
              </a:defRPr>
            </a:lvl1pPr>
            <a:lvl2pPr indent="0" lvl="1" marL="0" rtl="0" algn="l">
              <a:spcBef>
                <a:spcPts val="0"/>
              </a:spcBef>
              <a:buNone/>
              <a:defRPr sz="1200">
                <a:solidFill>
                  <a:schemeClr val="lt2"/>
                </a:solidFill>
                <a:latin typeface="Calibri"/>
                <a:ea typeface="Calibri"/>
                <a:cs typeface="Calibri"/>
                <a:sym typeface="Calibri"/>
              </a:defRPr>
            </a:lvl2pPr>
            <a:lvl3pPr indent="0" lvl="2" marL="0" rtl="0" algn="l">
              <a:spcBef>
                <a:spcPts val="0"/>
              </a:spcBef>
              <a:buNone/>
              <a:defRPr sz="1200">
                <a:solidFill>
                  <a:schemeClr val="lt2"/>
                </a:solidFill>
                <a:latin typeface="Calibri"/>
                <a:ea typeface="Calibri"/>
                <a:cs typeface="Calibri"/>
                <a:sym typeface="Calibri"/>
              </a:defRPr>
            </a:lvl3pPr>
            <a:lvl4pPr indent="0" lvl="3" marL="0" rtl="0" algn="l">
              <a:spcBef>
                <a:spcPts val="0"/>
              </a:spcBef>
              <a:buNone/>
              <a:defRPr sz="1200">
                <a:solidFill>
                  <a:schemeClr val="lt2"/>
                </a:solidFill>
                <a:latin typeface="Calibri"/>
                <a:ea typeface="Calibri"/>
                <a:cs typeface="Calibri"/>
                <a:sym typeface="Calibri"/>
              </a:defRPr>
            </a:lvl4pPr>
            <a:lvl5pPr indent="0" lvl="4" marL="0" rtl="0" algn="l">
              <a:spcBef>
                <a:spcPts val="0"/>
              </a:spcBef>
              <a:buNone/>
              <a:defRPr sz="1200">
                <a:solidFill>
                  <a:schemeClr val="lt2"/>
                </a:solidFill>
                <a:latin typeface="Calibri"/>
                <a:ea typeface="Calibri"/>
                <a:cs typeface="Calibri"/>
                <a:sym typeface="Calibri"/>
              </a:defRPr>
            </a:lvl5pPr>
            <a:lvl6pPr indent="0" lvl="5" marL="0" rtl="0" algn="l">
              <a:spcBef>
                <a:spcPts val="0"/>
              </a:spcBef>
              <a:buNone/>
              <a:defRPr sz="1200">
                <a:solidFill>
                  <a:schemeClr val="lt2"/>
                </a:solidFill>
                <a:latin typeface="Calibri"/>
                <a:ea typeface="Calibri"/>
                <a:cs typeface="Calibri"/>
                <a:sym typeface="Calibri"/>
              </a:defRPr>
            </a:lvl6pPr>
            <a:lvl7pPr indent="0" lvl="6" marL="0" rtl="0" algn="l">
              <a:spcBef>
                <a:spcPts val="0"/>
              </a:spcBef>
              <a:buNone/>
              <a:defRPr sz="1200">
                <a:solidFill>
                  <a:schemeClr val="lt2"/>
                </a:solidFill>
                <a:latin typeface="Calibri"/>
                <a:ea typeface="Calibri"/>
                <a:cs typeface="Calibri"/>
                <a:sym typeface="Calibri"/>
              </a:defRPr>
            </a:lvl7pPr>
            <a:lvl8pPr indent="0" lvl="7" marL="0" rtl="0" algn="l">
              <a:spcBef>
                <a:spcPts val="0"/>
              </a:spcBef>
              <a:buNone/>
              <a:defRPr sz="1200">
                <a:solidFill>
                  <a:schemeClr val="lt2"/>
                </a:solidFill>
                <a:latin typeface="Calibri"/>
                <a:ea typeface="Calibri"/>
                <a:cs typeface="Calibri"/>
                <a:sym typeface="Calibri"/>
              </a:defRPr>
            </a:lvl8pPr>
            <a:lvl9pPr indent="0" lvl="8" marL="0" rtl="0" algn="l">
              <a:spcBef>
                <a:spcPts val="0"/>
              </a:spcBef>
              <a:buNone/>
              <a:defRPr sz="1200">
                <a:solidFill>
                  <a:schemeClr val="lt2"/>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
        <p:nvSpPr>
          <p:cNvPr id="266" name="Google Shape;266;p46"/>
          <p:cNvSpPr txBox="1"/>
          <p:nvPr>
            <p:ph idx="2" type="body"/>
          </p:nvPr>
        </p:nvSpPr>
        <p:spPr>
          <a:xfrm>
            <a:off x="435471" y="2434980"/>
            <a:ext cx="8197200" cy="3002400"/>
          </a:xfrm>
          <a:prstGeom prst="rect">
            <a:avLst/>
          </a:prstGeom>
          <a:noFill/>
          <a:ln>
            <a:noFill/>
          </a:ln>
        </p:spPr>
        <p:txBody>
          <a:bodyPr anchorCtr="0" anchor="t" bIns="60925" lIns="121900" spcFirstLastPara="1" rIns="121900" wrap="square" tIns="60925">
            <a:noAutofit/>
          </a:bodyPr>
          <a:lstStyle>
            <a:lvl1pPr indent="-381000" lvl="0" marL="457200" marR="0" rtl="0" algn="l">
              <a:spcBef>
                <a:spcPts val="500"/>
              </a:spcBef>
              <a:spcAft>
                <a:spcPts val="0"/>
              </a:spcAft>
              <a:buClr>
                <a:schemeClr val="lt2"/>
              </a:buClr>
              <a:buSzPts val="2400"/>
              <a:buFont typeface="Merriweather Sans"/>
              <a:buChar char="&gt;"/>
              <a:defRPr b="1" i="0" sz="2400" u="none" cap="none" strike="noStrike">
                <a:solidFill>
                  <a:schemeClr val="lt2"/>
                </a:solidFill>
                <a:latin typeface="Open Sans"/>
                <a:ea typeface="Open Sans"/>
                <a:cs typeface="Open Sans"/>
                <a:sym typeface="Open Sans"/>
              </a:defRPr>
            </a:lvl1pPr>
            <a:lvl2pPr indent="-355600" lvl="1" marL="914400" marR="0" rtl="0" algn="l">
              <a:spcBef>
                <a:spcPts val="400"/>
              </a:spcBef>
              <a:spcAft>
                <a:spcPts val="0"/>
              </a:spcAft>
              <a:buClr>
                <a:schemeClr val="lt2"/>
              </a:buClr>
              <a:buSzPts val="2000"/>
              <a:buFont typeface="Arial"/>
              <a:buChar char="–"/>
              <a:defRPr b="0" i="0" sz="2000" u="none" cap="none" strike="noStrike">
                <a:solidFill>
                  <a:schemeClr val="lt2"/>
                </a:solidFill>
                <a:latin typeface="Open Sans"/>
                <a:ea typeface="Open Sans"/>
                <a:cs typeface="Open Sans"/>
                <a:sym typeface="Open Sans"/>
              </a:defRPr>
            </a:lvl2pPr>
            <a:lvl3pPr indent="-342900" lvl="2" marL="1371600" marR="0" rtl="0" algn="l">
              <a:spcBef>
                <a:spcPts val="400"/>
              </a:spcBef>
              <a:spcAft>
                <a:spcPts val="0"/>
              </a:spcAft>
              <a:buClr>
                <a:schemeClr val="lt2"/>
              </a:buClr>
              <a:buSzPts val="1800"/>
              <a:buFont typeface="Merriweather Sans"/>
              <a:buChar char="&gt;"/>
              <a:defRPr b="0" i="0" sz="1800" u="none" cap="none" strike="noStrike">
                <a:solidFill>
                  <a:schemeClr val="lt2"/>
                </a:solidFill>
                <a:latin typeface="Open Sans"/>
                <a:ea typeface="Open Sans"/>
                <a:cs typeface="Open Sans"/>
                <a:sym typeface="Open Sans"/>
              </a:defRPr>
            </a:lvl3pPr>
            <a:lvl4pPr indent="-330200" lvl="3" marL="1828800" marR="0" rtl="0" algn="l">
              <a:spcBef>
                <a:spcPts val="300"/>
              </a:spcBef>
              <a:spcAft>
                <a:spcPts val="0"/>
              </a:spcAft>
              <a:buClr>
                <a:schemeClr val="lt2"/>
              </a:buClr>
              <a:buSzPts val="1600"/>
              <a:buFont typeface="Arial"/>
              <a:buChar char="–"/>
              <a:defRPr b="0" i="0" sz="1600" u="none" cap="none" strike="noStrike">
                <a:solidFill>
                  <a:schemeClr val="lt2"/>
                </a:solidFill>
                <a:latin typeface="Open Sans"/>
                <a:ea typeface="Open Sans"/>
                <a:cs typeface="Open Sans"/>
                <a:sym typeface="Open Sans"/>
              </a:defRPr>
            </a:lvl4pPr>
            <a:lvl5pPr indent="-317500" lvl="4" marL="2286000" marR="0" rtl="0" algn="l">
              <a:spcBef>
                <a:spcPts val="300"/>
              </a:spcBef>
              <a:spcAft>
                <a:spcPts val="0"/>
              </a:spcAft>
              <a:buClr>
                <a:schemeClr val="lt2"/>
              </a:buClr>
              <a:buSzPts val="1400"/>
              <a:buFont typeface="Merriweather Sans"/>
              <a:buChar char="&gt;"/>
              <a:defRPr b="0" i="0" sz="1400" u="none" cap="none" strike="noStrike">
                <a:solidFill>
                  <a:schemeClr val="lt2"/>
                </a:solidFill>
                <a:latin typeface="Open Sans"/>
                <a:ea typeface="Open Sans"/>
                <a:cs typeface="Open Sans"/>
                <a:sym typeface="Open Sans"/>
              </a:defRPr>
            </a:lvl5pPr>
            <a:lvl6pPr indent="-355600" lvl="5" marL="2743200" marR="0" rtl="0" algn="l">
              <a:spcBef>
                <a:spcPts val="400"/>
              </a:spcBef>
              <a:spcAft>
                <a:spcPts val="0"/>
              </a:spcAft>
              <a:buClr>
                <a:schemeClr val="lt2"/>
              </a:buClr>
              <a:buSzPts val="2000"/>
              <a:buFont typeface="Arial"/>
              <a:buChar char="•"/>
              <a:defRPr b="0" i="0" sz="2000" u="none" cap="none" strike="noStrike">
                <a:solidFill>
                  <a:schemeClr val="lt2"/>
                </a:solidFill>
                <a:latin typeface="Calibri"/>
                <a:ea typeface="Calibri"/>
                <a:cs typeface="Calibri"/>
                <a:sym typeface="Calibri"/>
              </a:defRPr>
            </a:lvl6pPr>
            <a:lvl7pPr indent="-355600" lvl="6" marL="3200400" marR="0" rtl="0" algn="l">
              <a:spcBef>
                <a:spcPts val="400"/>
              </a:spcBef>
              <a:spcAft>
                <a:spcPts val="0"/>
              </a:spcAft>
              <a:buClr>
                <a:schemeClr val="lt2"/>
              </a:buClr>
              <a:buSzPts val="2000"/>
              <a:buFont typeface="Arial"/>
              <a:buChar char="•"/>
              <a:defRPr b="0" i="0" sz="2000" u="none" cap="none" strike="noStrike">
                <a:solidFill>
                  <a:schemeClr val="lt2"/>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rple_Graphics Slide">
  <p:cSld name="Purple_Graphics Slide">
    <p:spTree>
      <p:nvGrpSpPr>
        <p:cNvPr id="267" name="Shape 267"/>
        <p:cNvGrpSpPr/>
        <p:nvPr/>
      </p:nvGrpSpPr>
      <p:grpSpPr>
        <a:xfrm>
          <a:off x="0" y="0"/>
          <a:ext cx="0" cy="0"/>
          <a:chOff x="0" y="0"/>
          <a:chExt cx="0" cy="0"/>
        </a:xfrm>
      </p:grpSpPr>
      <p:pic>
        <p:nvPicPr>
          <p:cNvPr id="268" name="Google Shape;268;p47"/>
          <p:cNvPicPr preferRelativeResize="0"/>
          <p:nvPr/>
        </p:nvPicPr>
        <p:blipFill rotWithShape="1">
          <a:blip r:embed="rId2">
            <a:alphaModFix/>
          </a:blip>
          <a:srcRect b="0" l="0" r="0" t="0"/>
          <a:stretch/>
        </p:blipFill>
        <p:spPr>
          <a:xfrm>
            <a:off x="549032" y="1157863"/>
            <a:ext cx="1103785" cy="128483"/>
          </a:xfrm>
          <a:prstGeom prst="rect">
            <a:avLst/>
          </a:prstGeom>
          <a:noFill/>
          <a:ln>
            <a:noFill/>
          </a:ln>
        </p:spPr>
      </p:pic>
      <p:sp>
        <p:nvSpPr>
          <p:cNvPr id="269" name="Google Shape;269;p47"/>
          <p:cNvSpPr txBox="1"/>
          <p:nvPr>
            <p:ph type="title"/>
          </p:nvPr>
        </p:nvSpPr>
        <p:spPr>
          <a:xfrm>
            <a:off x="435471" y="559587"/>
            <a:ext cx="8197200" cy="662400"/>
          </a:xfrm>
          <a:prstGeom prst="rect">
            <a:avLst/>
          </a:prstGeom>
          <a:noFill/>
          <a:ln>
            <a:noFill/>
          </a:ln>
        </p:spPr>
        <p:txBody>
          <a:bodyPr anchorCtr="0" anchor="b" bIns="60925" lIns="121900" spcFirstLastPara="1" rIns="121900" wrap="square" tIns="60925">
            <a:noAutofit/>
          </a:bodyPr>
          <a:lstStyle>
            <a:lvl1pPr lvl="0" marR="0" rtl="0" algn="l">
              <a:spcBef>
                <a:spcPts val="0"/>
              </a:spcBef>
              <a:spcAft>
                <a:spcPts val="0"/>
              </a:spcAft>
              <a:buClr>
                <a:schemeClr val="lt2"/>
              </a:buClr>
              <a:buSzPts val="3000"/>
              <a:buFont typeface="Encode Sans Black"/>
              <a:buNone/>
              <a:defRPr b="1" i="0" sz="3000" u="none" cap="none" strike="noStrike">
                <a:solidFill>
                  <a:schemeClr val="lt2"/>
                </a:solidFill>
                <a:latin typeface="Encode Sans Black"/>
                <a:ea typeface="Encode Sans Black"/>
                <a:cs typeface="Encode Sans Black"/>
                <a:sym typeface="Encode Sans Black"/>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p:txBody>
      </p:sp>
      <p:pic>
        <p:nvPicPr>
          <p:cNvPr descr="A screenshot of a cell phone&#10;&#10;Description automatically generated" id="270" name="Google Shape;270;p47"/>
          <p:cNvPicPr preferRelativeResize="0"/>
          <p:nvPr/>
        </p:nvPicPr>
        <p:blipFill rotWithShape="1">
          <a:blip r:embed="rId3">
            <a:alphaModFix/>
          </a:blip>
          <a:srcRect b="0" l="0" r="0" t="0"/>
          <a:stretch/>
        </p:blipFill>
        <p:spPr>
          <a:xfrm>
            <a:off x="7024789" y="6316979"/>
            <a:ext cx="1418734" cy="245968"/>
          </a:xfrm>
          <a:prstGeom prst="rect">
            <a:avLst/>
          </a:prstGeom>
          <a:noFill/>
          <a:ln>
            <a:noFill/>
          </a:ln>
        </p:spPr>
      </p:pic>
      <p:sp>
        <p:nvSpPr>
          <p:cNvPr id="271" name="Google Shape;271;p47"/>
          <p:cNvSpPr/>
          <p:nvPr>
            <p:ph idx="2" type="chart"/>
          </p:nvPr>
        </p:nvSpPr>
        <p:spPr>
          <a:xfrm>
            <a:off x="460375" y="1460101"/>
            <a:ext cx="8184900" cy="4744800"/>
          </a:xfrm>
          <a:prstGeom prst="rect">
            <a:avLst/>
          </a:prstGeom>
          <a:noFill/>
          <a:ln>
            <a:noFill/>
          </a:ln>
        </p:spPr>
        <p:txBody>
          <a:bodyPr anchorCtr="0" anchor="t" bIns="60925" lIns="121900" spcFirstLastPara="1" rIns="121900" wrap="square" tIns="60925">
            <a:noAutofit/>
          </a:bodyPr>
          <a:lstStyle>
            <a:lvl1pPr lvl="0" marR="0" rtl="0" algn="l">
              <a:spcBef>
                <a:spcPts val="500"/>
              </a:spcBef>
              <a:spcAft>
                <a:spcPts val="0"/>
              </a:spcAft>
              <a:buClr>
                <a:schemeClr val="lt2"/>
              </a:buClr>
              <a:buSzPts val="2400"/>
              <a:buFont typeface="Arial"/>
              <a:buNone/>
              <a:defRPr b="0" i="1" sz="2400" u="none" cap="none" strike="noStrike">
                <a:solidFill>
                  <a:schemeClr val="lt2"/>
                </a:solidFill>
                <a:latin typeface="Open Sans Light"/>
                <a:ea typeface="Open Sans Light"/>
                <a:cs typeface="Open Sans Light"/>
                <a:sym typeface="Open Sans Light"/>
              </a:defRPr>
            </a:lvl1pPr>
            <a:lvl2pPr lvl="1" marR="0" rtl="0" algn="l">
              <a:spcBef>
                <a:spcPts val="6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lvl="2" marR="0" rtl="0" algn="l">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lvl="5"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lvl="6"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lvl="7"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lvl="8"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272" name="Google Shape;272;p47"/>
          <p:cNvSpPr txBox="1"/>
          <p:nvPr>
            <p:ph idx="12" type="sldNum"/>
          </p:nvPr>
        </p:nvSpPr>
        <p:spPr>
          <a:xfrm>
            <a:off x="0" y="6491819"/>
            <a:ext cx="578100" cy="366000"/>
          </a:xfrm>
          <a:prstGeom prst="rect">
            <a:avLst/>
          </a:prstGeom>
          <a:noFill/>
          <a:ln>
            <a:noFill/>
          </a:ln>
        </p:spPr>
        <p:txBody>
          <a:bodyPr anchorCtr="0" anchor="ctr" bIns="60925" lIns="121900" spcFirstLastPara="1" rIns="121900" wrap="square" tIns="60925">
            <a:noAutofit/>
          </a:bodyPr>
          <a:lstStyle>
            <a:lvl1pPr indent="0" lvl="0" marL="0" rtl="0" algn="l">
              <a:spcBef>
                <a:spcPts val="0"/>
              </a:spcBef>
              <a:buNone/>
              <a:defRPr sz="1200">
                <a:solidFill>
                  <a:schemeClr val="lt2"/>
                </a:solidFill>
                <a:latin typeface="Calibri"/>
                <a:ea typeface="Calibri"/>
                <a:cs typeface="Calibri"/>
                <a:sym typeface="Calibri"/>
              </a:defRPr>
            </a:lvl1pPr>
            <a:lvl2pPr indent="0" lvl="1" marL="0" rtl="0" algn="l">
              <a:spcBef>
                <a:spcPts val="0"/>
              </a:spcBef>
              <a:buNone/>
              <a:defRPr sz="1200">
                <a:solidFill>
                  <a:schemeClr val="lt2"/>
                </a:solidFill>
                <a:latin typeface="Calibri"/>
                <a:ea typeface="Calibri"/>
                <a:cs typeface="Calibri"/>
                <a:sym typeface="Calibri"/>
              </a:defRPr>
            </a:lvl2pPr>
            <a:lvl3pPr indent="0" lvl="2" marL="0" rtl="0" algn="l">
              <a:spcBef>
                <a:spcPts val="0"/>
              </a:spcBef>
              <a:buNone/>
              <a:defRPr sz="1200">
                <a:solidFill>
                  <a:schemeClr val="lt2"/>
                </a:solidFill>
                <a:latin typeface="Calibri"/>
                <a:ea typeface="Calibri"/>
                <a:cs typeface="Calibri"/>
                <a:sym typeface="Calibri"/>
              </a:defRPr>
            </a:lvl3pPr>
            <a:lvl4pPr indent="0" lvl="3" marL="0" rtl="0" algn="l">
              <a:spcBef>
                <a:spcPts val="0"/>
              </a:spcBef>
              <a:buNone/>
              <a:defRPr sz="1200">
                <a:solidFill>
                  <a:schemeClr val="lt2"/>
                </a:solidFill>
                <a:latin typeface="Calibri"/>
                <a:ea typeface="Calibri"/>
                <a:cs typeface="Calibri"/>
                <a:sym typeface="Calibri"/>
              </a:defRPr>
            </a:lvl4pPr>
            <a:lvl5pPr indent="0" lvl="4" marL="0" rtl="0" algn="l">
              <a:spcBef>
                <a:spcPts val="0"/>
              </a:spcBef>
              <a:buNone/>
              <a:defRPr sz="1200">
                <a:solidFill>
                  <a:schemeClr val="lt2"/>
                </a:solidFill>
                <a:latin typeface="Calibri"/>
                <a:ea typeface="Calibri"/>
                <a:cs typeface="Calibri"/>
                <a:sym typeface="Calibri"/>
              </a:defRPr>
            </a:lvl5pPr>
            <a:lvl6pPr indent="0" lvl="5" marL="0" rtl="0" algn="l">
              <a:spcBef>
                <a:spcPts val="0"/>
              </a:spcBef>
              <a:buNone/>
              <a:defRPr sz="1200">
                <a:solidFill>
                  <a:schemeClr val="lt2"/>
                </a:solidFill>
                <a:latin typeface="Calibri"/>
                <a:ea typeface="Calibri"/>
                <a:cs typeface="Calibri"/>
                <a:sym typeface="Calibri"/>
              </a:defRPr>
            </a:lvl6pPr>
            <a:lvl7pPr indent="0" lvl="6" marL="0" rtl="0" algn="l">
              <a:spcBef>
                <a:spcPts val="0"/>
              </a:spcBef>
              <a:buNone/>
              <a:defRPr sz="1200">
                <a:solidFill>
                  <a:schemeClr val="lt2"/>
                </a:solidFill>
                <a:latin typeface="Calibri"/>
                <a:ea typeface="Calibri"/>
                <a:cs typeface="Calibri"/>
                <a:sym typeface="Calibri"/>
              </a:defRPr>
            </a:lvl7pPr>
            <a:lvl8pPr indent="0" lvl="7" marL="0" rtl="0" algn="l">
              <a:spcBef>
                <a:spcPts val="0"/>
              </a:spcBef>
              <a:buNone/>
              <a:defRPr sz="1200">
                <a:solidFill>
                  <a:schemeClr val="lt2"/>
                </a:solidFill>
                <a:latin typeface="Calibri"/>
                <a:ea typeface="Calibri"/>
                <a:cs typeface="Calibri"/>
                <a:sym typeface="Calibri"/>
              </a:defRPr>
            </a:lvl8pPr>
            <a:lvl9pPr indent="0" lvl="8" marL="0" rtl="0" algn="l">
              <a:spcBef>
                <a:spcPts val="0"/>
              </a:spcBef>
              <a:buNone/>
              <a:defRPr sz="1200">
                <a:solidFill>
                  <a:schemeClr val="lt2"/>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White_Content Slide 3">
  <p:cSld name="1_White_Content Slide 3">
    <p:spTree>
      <p:nvGrpSpPr>
        <p:cNvPr id="275" name="Shape 275"/>
        <p:cNvGrpSpPr/>
        <p:nvPr/>
      </p:nvGrpSpPr>
      <p:grpSpPr>
        <a:xfrm>
          <a:off x="0" y="0"/>
          <a:ext cx="0" cy="0"/>
          <a:chOff x="0" y="0"/>
          <a:chExt cx="0" cy="0"/>
        </a:xfrm>
      </p:grpSpPr>
      <p:pic>
        <p:nvPicPr>
          <p:cNvPr id="276" name="Google Shape;276;p49"/>
          <p:cNvPicPr preferRelativeResize="0"/>
          <p:nvPr/>
        </p:nvPicPr>
        <p:blipFill rotWithShape="1">
          <a:blip r:embed="rId2">
            <a:alphaModFix/>
          </a:blip>
          <a:srcRect b="0" l="0" r="0" t="0"/>
          <a:stretch/>
        </p:blipFill>
        <p:spPr>
          <a:xfrm>
            <a:off x="549032" y="1157863"/>
            <a:ext cx="1103785" cy="128483"/>
          </a:xfrm>
          <a:prstGeom prst="rect">
            <a:avLst/>
          </a:prstGeom>
          <a:noFill/>
          <a:ln>
            <a:noFill/>
          </a:ln>
        </p:spPr>
      </p:pic>
      <p:sp>
        <p:nvSpPr>
          <p:cNvPr id="277" name="Google Shape;277;p49"/>
          <p:cNvSpPr txBox="1"/>
          <p:nvPr>
            <p:ph type="title"/>
          </p:nvPr>
        </p:nvSpPr>
        <p:spPr>
          <a:xfrm>
            <a:off x="435471" y="559587"/>
            <a:ext cx="8197200" cy="662400"/>
          </a:xfrm>
          <a:prstGeom prst="rect">
            <a:avLst/>
          </a:prstGeom>
          <a:noFill/>
          <a:ln>
            <a:noFill/>
          </a:ln>
        </p:spPr>
        <p:txBody>
          <a:bodyPr anchorCtr="0" anchor="b" bIns="60925" lIns="121900" spcFirstLastPara="1" rIns="121900" wrap="square" tIns="60925">
            <a:noAutofit/>
          </a:bodyPr>
          <a:lstStyle>
            <a:lvl1pPr lvl="0" marR="0" rtl="0" algn="l">
              <a:spcBef>
                <a:spcPts val="0"/>
              </a:spcBef>
              <a:spcAft>
                <a:spcPts val="0"/>
              </a:spcAft>
              <a:buClr>
                <a:schemeClr val="dk2"/>
              </a:buClr>
              <a:buSzPts val="3000"/>
              <a:buFont typeface="Encode Sans Black"/>
              <a:buNone/>
              <a:defRPr b="1" i="0" sz="3000" u="none" cap="none" strike="noStrike">
                <a:solidFill>
                  <a:schemeClr val="dk2"/>
                </a:solidFill>
                <a:latin typeface="Encode Sans Black"/>
                <a:ea typeface="Encode Sans Black"/>
                <a:cs typeface="Encode Sans Black"/>
                <a:sym typeface="Encode Sans Black"/>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p:txBody>
      </p:sp>
      <p:pic>
        <p:nvPicPr>
          <p:cNvPr descr="A screenshot of a cell phone&#10;&#10;Description automatically generated" id="278" name="Google Shape;278;p49"/>
          <p:cNvPicPr preferRelativeResize="0"/>
          <p:nvPr/>
        </p:nvPicPr>
        <p:blipFill rotWithShape="1">
          <a:blip r:embed="rId3">
            <a:alphaModFix/>
          </a:blip>
          <a:srcRect b="0" l="0" r="0" t="0"/>
          <a:stretch/>
        </p:blipFill>
        <p:spPr>
          <a:xfrm>
            <a:off x="7024789" y="6316979"/>
            <a:ext cx="1418734" cy="245968"/>
          </a:xfrm>
          <a:prstGeom prst="rect">
            <a:avLst/>
          </a:prstGeom>
          <a:noFill/>
          <a:ln>
            <a:noFill/>
          </a:ln>
        </p:spPr>
      </p:pic>
      <p:sp>
        <p:nvSpPr>
          <p:cNvPr id="279" name="Google Shape;279;p49"/>
          <p:cNvSpPr txBox="1"/>
          <p:nvPr>
            <p:ph idx="1" type="body"/>
          </p:nvPr>
        </p:nvSpPr>
        <p:spPr>
          <a:xfrm>
            <a:off x="447923" y="1662369"/>
            <a:ext cx="8184900" cy="548400"/>
          </a:xfrm>
          <a:prstGeom prst="rect">
            <a:avLst/>
          </a:prstGeom>
          <a:noFill/>
          <a:ln>
            <a:noFill/>
          </a:ln>
        </p:spPr>
        <p:txBody>
          <a:bodyPr anchorCtr="0" anchor="t" bIns="60925" lIns="121900" spcFirstLastPara="1" rIns="121900" wrap="square" tIns="60925">
            <a:noAutofit/>
          </a:bodyPr>
          <a:lstStyle>
            <a:lvl1pPr indent="-228600" lvl="0" marL="457200" marR="0" rtl="0" algn="l">
              <a:lnSpc>
                <a:spcPct val="90000"/>
              </a:lnSpc>
              <a:spcBef>
                <a:spcPts val="500"/>
              </a:spcBef>
              <a:spcAft>
                <a:spcPts val="0"/>
              </a:spcAft>
              <a:buClr>
                <a:schemeClr val="dk2"/>
              </a:buClr>
              <a:buSzPts val="2400"/>
              <a:buFont typeface="Arial"/>
              <a:buNone/>
              <a:defRPr b="0" i="0" sz="2400" u="none" cap="none" strike="noStrike">
                <a:solidFill>
                  <a:schemeClr val="dk2"/>
                </a:solidFill>
                <a:latin typeface="Arial"/>
                <a:ea typeface="Arial"/>
                <a:cs typeface="Arial"/>
                <a:sym typeface="Arial"/>
              </a:defRPr>
            </a:lvl1pPr>
            <a:lvl2pPr indent="-228600" lvl="1" marL="914400" marR="0" rtl="0" algn="l">
              <a:spcBef>
                <a:spcPts val="60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50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80" name="Google Shape;280;p49"/>
          <p:cNvSpPr txBox="1"/>
          <p:nvPr>
            <p:ph idx="12" type="sldNum"/>
          </p:nvPr>
        </p:nvSpPr>
        <p:spPr>
          <a:xfrm>
            <a:off x="0" y="6491819"/>
            <a:ext cx="578100" cy="366000"/>
          </a:xfrm>
          <a:prstGeom prst="rect">
            <a:avLst/>
          </a:prstGeom>
          <a:noFill/>
          <a:ln>
            <a:noFill/>
          </a:ln>
        </p:spPr>
        <p:txBody>
          <a:bodyPr anchorCtr="0" anchor="ctr" bIns="60925" lIns="121900" spcFirstLastPara="1" rIns="121900" wrap="square" tIns="60925">
            <a:noAutofit/>
          </a:bodyPr>
          <a:lstStyle>
            <a:lvl1pPr indent="0" lvl="0" marL="0" rtl="0" algn="l">
              <a:spcBef>
                <a:spcPts val="0"/>
              </a:spcBef>
              <a:buNone/>
              <a:defRPr sz="1200">
                <a:solidFill>
                  <a:schemeClr val="dk2"/>
                </a:solidFill>
                <a:latin typeface="Calibri"/>
                <a:ea typeface="Calibri"/>
                <a:cs typeface="Calibri"/>
                <a:sym typeface="Calibri"/>
              </a:defRPr>
            </a:lvl1pPr>
            <a:lvl2pPr indent="0" lvl="1" marL="0" rtl="0" algn="l">
              <a:spcBef>
                <a:spcPts val="0"/>
              </a:spcBef>
              <a:buNone/>
              <a:defRPr sz="1200">
                <a:solidFill>
                  <a:schemeClr val="dk2"/>
                </a:solidFill>
                <a:latin typeface="Calibri"/>
                <a:ea typeface="Calibri"/>
                <a:cs typeface="Calibri"/>
                <a:sym typeface="Calibri"/>
              </a:defRPr>
            </a:lvl2pPr>
            <a:lvl3pPr indent="0" lvl="2" marL="0" rtl="0" algn="l">
              <a:spcBef>
                <a:spcPts val="0"/>
              </a:spcBef>
              <a:buNone/>
              <a:defRPr sz="1200">
                <a:solidFill>
                  <a:schemeClr val="dk2"/>
                </a:solidFill>
                <a:latin typeface="Calibri"/>
                <a:ea typeface="Calibri"/>
                <a:cs typeface="Calibri"/>
                <a:sym typeface="Calibri"/>
              </a:defRPr>
            </a:lvl3pPr>
            <a:lvl4pPr indent="0" lvl="3" marL="0" rtl="0" algn="l">
              <a:spcBef>
                <a:spcPts val="0"/>
              </a:spcBef>
              <a:buNone/>
              <a:defRPr sz="1200">
                <a:solidFill>
                  <a:schemeClr val="dk2"/>
                </a:solidFill>
                <a:latin typeface="Calibri"/>
                <a:ea typeface="Calibri"/>
                <a:cs typeface="Calibri"/>
                <a:sym typeface="Calibri"/>
              </a:defRPr>
            </a:lvl4pPr>
            <a:lvl5pPr indent="0" lvl="4" marL="0" rtl="0" algn="l">
              <a:spcBef>
                <a:spcPts val="0"/>
              </a:spcBef>
              <a:buNone/>
              <a:defRPr sz="1200">
                <a:solidFill>
                  <a:schemeClr val="dk2"/>
                </a:solidFill>
                <a:latin typeface="Calibri"/>
                <a:ea typeface="Calibri"/>
                <a:cs typeface="Calibri"/>
                <a:sym typeface="Calibri"/>
              </a:defRPr>
            </a:lvl5pPr>
            <a:lvl6pPr indent="0" lvl="5" marL="0" rtl="0" algn="l">
              <a:spcBef>
                <a:spcPts val="0"/>
              </a:spcBef>
              <a:buNone/>
              <a:defRPr sz="1200">
                <a:solidFill>
                  <a:schemeClr val="dk2"/>
                </a:solidFill>
                <a:latin typeface="Calibri"/>
                <a:ea typeface="Calibri"/>
                <a:cs typeface="Calibri"/>
                <a:sym typeface="Calibri"/>
              </a:defRPr>
            </a:lvl6pPr>
            <a:lvl7pPr indent="0" lvl="6" marL="0" rtl="0" algn="l">
              <a:spcBef>
                <a:spcPts val="0"/>
              </a:spcBef>
              <a:buNone/>
              <a:defRPr sz="1200">
                <a:solidFill>
                  <a:schemeClr val="dk2"/>
                </a:solidFill>
                <a:latin typeface="Calibri"/>
                <a:ea typeface="Calibri"/>
                <a:cs typeface="Calibri"/>
                <a:sym typeface="Calibri"/>
              </a:defRPr>
            </a:lvl7pPr>
            <a:lvl8pPr indent="0" lvl="7" marL="0" rtl="0" algn="l">
              <a:spcBef>
                <a:spcPts val="0"/>
              </a:spcBef>
              <a:buNone/>
              <a:defRPr sz="1200">
                <a:solidFill>
                  <a:schemeClr val="dk2"/>
                </a:solidFill>
                <a:latin typeface="Calibri"/>
                <a:ea typeface="Calibri"/>
                <a:cs typeface="Calibri"/>
                <a:sym typeface="Calibri"/>
              </a:defRPr>
            </a:lvl8pPr>
            <a:lvl9pPr indent="0" lvl="8" marL="0" rtl="0" algn="l">
              <a:spcBef>
                <a:spcPts val="0"/>
              </a:spcBef>
              <a:buNone/>
              <a:defRPr sz="1200">
                <a:solidFill>
                  <a:schemeClr val="dk2"/>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
        <p:nvSpPr>
          <p:cNvPr id="281" name="Google Shape;281;p49"/>
          <p:cNvSpPr txBox="1"/>
          <p:nvPr>
            <p:ph idx="2" type="body"/>
          </p:nvPr>
        </p:nvSpPr>
        <p:spPr>
          <a:xfrm>
            <a:off x="435471" y="2434980"/>
            <a:ext cx="8197200" cy="3002400"/>
          </a:xfrm>
          <a:prstGeom prst="rect">
            <a:avLst/>
          </a:prstGeom>
          <a:noFill/>
          <a:ln>
            <a:noFill/>
          </a:ln>
        </p:spPr>
        <p:txBody>
          <a:bodyPr anchorCtr="0" anchor="t" bIns="60925" lIns="121900" spcFirstLastPara="1" rIns="121900" wrap="square" tIns="60925">
            <a:noAutofit/>
          </a:bodyPr>
          <a:lstStyle>
            <a:lvl1pPr indent="-381000" lvl="0" marL="457200" marR="0" rtl="0" algn="l">
              <a:spcBef>
                <a:spcPts val="500"/>
              </a:spcBef>
              <a:spcAft>
                <a:spcPts val="0"/>
              </a:spcAft>
              <a:buClr>
                <a:schemeClr val="dk2"/>
              </a:buClr>
              <a:buSzPts val="2400"/>
              <a:buFont typeface="Merriweather Sans"/>
              <a:buChar char="&gt;"/>
              <a:defRPr b="1" i="0" sz="2400" u="none" cap="none" strike="noStrike">
                <a:solidFill>
                  <a:schemeClr val="dk2"/>
                </a:solidFill>
                <a:latin typeface="Open Sans"/>
                <a:ea typeface="Open Sans"/>
                <a:cs typeface="Open Sans"/>
                <a:sym typeface="Open Sans"/>
              </a:defRPr>
            </a:lvl1pPr>
            <a:lvl2pPr indent="-355600" lvl="1" marL="914400" marR="0" rtl="0" algn="l">
              <a:spcBef>
                <a:spcPts val="400"/>
              </a:spcBef>
              <a:spcAft>
                <a:spcPts val="0"/>
              </a:spcAft>
              <a:buClr>
                <a:schemeClr val="dk2"/>
              </a:buClr>
              <a:buSzPts val="2000"/>
              <a:buFont typeface="Arial"/>
              <a:buChar char="–"/>
              <a:defRPr b="0" i="0" sz="2000" u="none" cap="none" strike="noStrike">
                <a:solidFill>
                  <a:schemeClr val="dk2"/>
                </a:solidFill>
                <a:latin typeface="Open Sans"/>
                <a:ea typeface="Open Sans"/>
                <a:cs typeface="Open Sans"/>
                <a:sym typeface="Open Sans"/>
              </a:defRPr>
            </a:lvl2pPr>
            <a:lvl3pPr indent="-342900" lvl="2" marL="1371600" marR="0" rtl="0" algn="l">
              <a:spcBef>
                <a:spcPts val="400"/>
              </a:spcBef>
              <a:spcAft>
                <a:spcPts val="0"/>
              </a:spcAft>
              <a:buClr>
                <a:schemeClr val="dk2"/>
              </a:buClr>
              <a:buSzPts val="1800"/>
              <a:buFont typeface="Merriweather Sans"/>
              <a:buChar char="&gt;"/>
              <a:defRPr b="0" i="0" sz="1800" u="none" cap="none" strike="noStrike">
                <a:solidFill>
                  <a:schemeClr val="dk2"/>
                </a:solidFill>
                <a:latin typeface="Open Sans"/>
                <a:ea typeface="Open Sans"/>
                <a:cs typeface="Open Sans"/>
                <a:sym typeface="Open Sans"/>
              </a:defRPr>
            </a:lvl3pPr>
            <a:lvl4pPr indent="-330200" lvl="3" marL="1828800" marR="0" rtl="0" algn="l">
              <a:spcBef>
                <a:spcPts val="300"/>
              </a:spcBef>
              <a:spcAft>
                <a:spcPts val="0"/>
              </a:spcAft>
              <a:buClr>
                <a:schemeClr val="dk2"/>
              </a:buClr>
              <a:buSzPts val="1600"/>
              <a:buFont typeface="Arial"/>
              <a:buChar char="–"/>
              <a:defRPr b="0" i="0" sz="1600" u="none" cap="none" strike="noStrike">
                <a:solidFill>
                  <a:schemeClr val="dk2"/>
                </a:solidFill>
                <a:latin typeface="Open Sans"/>
                <a:ea typeface="Open Sans"/>
                <a:cs typeface="Open Sans"/>
                <a:sym typeface="Open Sans"/>
              </a:defRPr>
            </a:lvl4pPr>
            <a:lvl5pPr indent="-317500" lvl="4" marL="2286000" marR="0" rtl="0" algn="l">
              <a:spcBef>
                <a:spcPts val="300"/>
              </a:spcBef>
              <a:spcAft>
                <a:spcPts val="0"/>
              </a:spcAft>
              <a:buClr>
                <a:schemeClr val="dk2"/>
              </a:buClr>
              <a:buSzPts val="1400"/>
              <a:buFont typeface="Merriweather Sans"/>
              <a:buChar char="&gt;"/>
              <a:defRPr b="0" i="0" sz="1400" u="none" cap="none" strike="noStrike">
                <a:solidFill>
                  <a:schemeClr val="dk2"/>
                </a:solidFill>
                <a:latin typeface="Open Sans"/>
                <a:ea typeface="Open Sans"/>
                <a:cs typeface="Open Sans"/>
                <a:sym typeface="Open Sans"/>
              </a:defRPr>
            </a:lvl5pPr>
            <a:lvl6pPr indent="-355600" lvl="5" marL="2743200" marR="0" rtl="0" algn="l">
              <a:spcBef>
                <a:spcPts val="400"/>
              </a:spcBef>
              <a:spcAft>
                <a:spcPts val="0"/>
              </a:spcAft>
              <a:buClr>
                <a:schemeClr val="dk2"/>
              </a:buClr>
              <a:buSzPts val="2000"/>
              <a:buFont typeface="Arial"/>
              <a:buChar char="•"/>
              <a:defRPr b="0" i="0" sz="2000" u="none" cap="none" strike="noStrike">
                <a:solidFill>
                  <a:schemeClr val="dk2"/>
                </a:solidFill>
                <a:latin typeface="Calibri"/>
                <a:ea typeface="Calibri"/>
                <a:cs typeface="Calibri"/>
                <a:sym typeface="Calibri"/>
              </a:defRPr>
            </a:lvl6pPr>
            <a:lvl7pPr indent="-355600" lvl="6" marL="3200400" marR="0" rtl="0" algn="l">
              <a:spcBef>
                <a:spcPts val="400"/>
              </a:spcBef>
              <a:spcAft>
                <a:spcPts val="0"/>
              </a:spcAft>
              <a:buClr>
                <a:schemeClr val="dk2"/>
              </a:buClr>
              <a:buSzPts val="2000"/>
              <a:buFont typeface="Arial"/>
              <a:buChar char="•"/>
              <a:defRPr b="0" i="0" sz="2000" u="none" cap="none" strike="noStrike">
                <a:solidFill>
                  <a:schemeClr val="dk2"/>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descr="A close up of a logo&#10;&#10;Description automatically generated" id="282" name="Google Shape;282;p49"/>
          <p:cNvPicPr preferRelativeResize="0"/>
          <p:nvPr/>
        </p:nvPicPr>
        <p:blipFill rotWithShape="1">
          <a:blip r:embed="rId4">
            <a:alphaModFix/>
          </a:blip>
          <a:srcRect b="0" l="0" r="0" t="0"/>
          <a:stretch/>
        </p:blipFill>
        <p:spPr>
          <a:xfrm>
            <a:off x="7003019" y="6316985"/>
            <a:ext cx="1642021" cy="284678"/>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_Title Slide 1">
  <p:cSld name="White_Title Slide 1">
    <p:bg>
      <p:bgPr>
        <a:solidFill>
          <a:schemeClr val="lt2"/>
        </a:solidFill>
      </p:bgPr>
    </p:bg>
    <p:spTree>
      <p:nvGrpSpPr>
        <p:cNvPr id="283" name="Shape 283"/>
        <p:cNvGrpSpPr/>
        <p:nvPr/>
      </p:nvGrpSpPr>
      <p:grpSpPr>
        <a:xfrm>
          <a:off x="0" y="0"/>
          <a:ext cx="0" cy="0"/>
          <a:chOff x="0" y="0"/>
          <a:chExt cx="0" cy="0"/>
        </a:xfrm>
      </p:grpSpPr>
      <p:pic>
        <p:nvPicPr>
          <p:cNvPr descr="A black and white photo of a building&#10;&#10;Description automatically generated" id="284" name="Google Shape;284;p50"/>
          <p:cNvPicPr preferRelativeResize="0"/>
          <p:nvPr/>
        </p:nvPicPr>
        <p:blipFill rotWithShape="1">
          <a:blip r:embed="rId2">
            <a:alphaModFix/>
          </a:blip>
          <a:srcRect b="0" l="0" r="0" t="15739"/>
          <a:stretch/>
        </p:blipFill>
        <p:spPr>
          <a:xfrm>
            <a:off x="0" y="0"/>
            <a:ext cx="9156792" cy="6858000"/>
          </a:xfrm>
          <a:prstGeom prst="rect">
            <a:avLst/>
          </a:prstGeom>
          <a:noFill/>
          <a:ln>
            <a:noFill/>
          </a:ln>
        </p:spPr>
      </p:pic>
      <p:sp>
        <p:nvSpPr>
          <p:cNvPr id="285" name="Google Shape;285;p50"/>
          <p:cNvSpPr/>
          <p:nvPr/>
        </p:nvSpPr>
        <p:spPr>
          <a:xfrm>
            <a:off x="0" y="0"/>
            <a:ext cx="9169500" cy="6858000"/>
          </a:xfrm>
          <a:prstGeom prst="rect">
            <a:avLst/>
          </a:prstGeom>
          <a:solidFill>
            <a:schemeClr val="lt2">
              <a:alpha val="75690"/>
            </a:schemeClr>
          </a:solidFill>
          <a:ln>
            <a:noFill/>
          </a:ln>
          <a:effectLst>
            <a:outerShdw blurRad="40000" rotWithShape="0" dir="5400000" dist="23000">
              <a:srgbClr val="000000">
                <a:alpha val="34900"/>
              </a:srgbClr>
            </a:outerShdw>
          </a:effectLst>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86" name="Google Shape;286;p50"/>
          <p:cNvPicPr preferRelativeResize="0"/>
          <p:nvPr/>
        </p:nvPicPr>
        <p:blipFill rotWithShape="1">
          <a:blip r:embed="rId3">
            <a:alphaModFix/>
          </a:blip>
          <a:srcRect b="0" l="0" r="0" t="0"/>
          <a:stretch/>
        </p:blipFill>
        <p:spPr>
          <a:xfrm>
            <a:off x="568081" y="4568599"/>
            <a:ext cx="1600201" cy="186267"/>
          </a:xfrm>
          <a:prstGeom prst="rect">
            <a:avLst/>
          </a:prstGeom>
          <a:noFill/>
          <a:ln>
            <a:noFill/>
          </a:ln>
        </p:spPr>
      </p:pic>
      <p:pic>
        <p:nvPicPr>
          <p:cNvPr descr="A screenshot of a cell phone&#10;&#10;Description automatically generated" id="287" name="Google Shape;287;p50"/>
          <p:cNvPicPr preferRelativeResize="0"/>
          <p:nvPr/>
        </p:nvPicPr>
        <p:blipFill rotWithShape="1">
          <a:blip r:embed="rId4">
            <a:alphaModFix/>
          </a:blip>
          <a:srcRect b="0" l="0" r="0" t="0"/>
          <a:stretch/>
        </p:blipFill>
        <p:spPr>
          <a:xfrm>
            <a:off x="6602008" y="5859009"/>
            <a:ext cx="2105050" cy="681777"/>
          </a:xfrm>
          <a:prstGeom prst="rect">
            <a:avLst/>
          </a:prstGeom>
          <a:noFill/>
          <a:ln>
            <a:noFill/>
          </a:ln>
        </p:spPr>
      </p:pic>
      <p:sp>
        <p:nvSpPr>
          <p:cNvPr id="288" name="Google Shape;288;p50"/>
          <p:cNvSpPr txBox="1"/>
          <p:nvPr>
            <p:ph type="title"/>
          </p:nvPr>
        </p:nvSpPr>
        <p:spPr>
          <a:xfrm>
            <a:off x="460375" y="859991"/>
            <a:ext cx="7023600" cy="3522300"/>
          </a:xfrm>
          <a:prstGeom prst="rect">
            <a:avLst/>
          </a:prstGeom>
          <a:noFill/>
          <a:ln>
            <a:noFill/>
          </a:ln>
        </p:spPr>
        <p:txBody>
          <a:bodyPr anchorCtr="0" anchor="b" bIns="60925" lIns="121900" spcFirstLastPara="1" rIns="121900" wrap="square" tIns="60925">
            <a:noAutofit/>
          </a:bodyPr>
          <a:lstStyle>
            <a:lvl1pPr lvl="0" marR="0" rtl="0" algn="l">
              <a:spcBef>
                <a:spcPts val="0"/>
              </a:spcBef>
              <a:spcAft>
                <a:spcPts val="0"/>
              </a:spcAft>
              <a:buClr>
                <a:schemeClr val="dk1"/>
              </a:buClr>
              <a:buSzPts val="5000"/>
              <a:buFont typeface="Encode Sans Black"/>
              <a:buNone/>
              <a:defRPr b="1" i="0" sz="5000" u="none" cap="none" strike="noStrike">
                <a:solidFill>
                  <a:schemeClr val="dk1"/>
                </a:solidFill>
                <a:latin typeface="Encode Sans Black"/>
                <a:ea typeface="Encode Sans Black"/>
                <a:cs typeface="Encode Sans Black"/>
                <a:sym typeface="Encode Sans Black"/>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solidFill>
          <a:srgbClr val="4B2E83"/>
        </a:solidFill>
      </p:bgPr>
    </p:bg>
    <p:spTree>
      <p:nvGrpSpPr>
        <p:cNvPr id="290" name="Shape 290"/>
        <p:cNvGrpSpPr/>
        <p:nvPr/>
      </p:nvGrpSpPr>
      <p:grpSpPr>
        <a:xfrm>
          <a:off x="0" y="0"/>
          <a:ext cx="0" cy="0"/>
          <a:chOff x="0" y="0"/>
          <a:chExt cx="0" cy="0"/>
        </a:xfrm>
      </p:grpSpPr>
      <p:pic>
        <p:nvPicPr>
          <p:cNvPr descr="UW_W Logo_White.png" id="291" name="Google Shape;291;p52"/>
          <p:cNvPicPr preferRelativeResize="0"/>
          <p:nvPr/>
        </p:nvPicPr>
        <p:blipFill rotWithShape="1">
          <a:blip r:embed="rId2">
            <a:alphaModFix/>
          </a:blip>
          <a:srcRect b="0" l="0" r="0" t="0"/>
          <a:stretch/>
        </p:blipFill>
        <p:spPr>
          <a:xfrm>
            <a:off x="7445815" y="5945854"/>
            <a:ext cx="1371600" cy="923544"/>
          </a:xfrm>
          <a:prstGeom prst="rect">
            <a:avLst/>
          </a:prstGeom>
          <a:noFill/>
          <a:ln>
            <a:noFill/>
          </a:ln>
        </p:spPr>
      </p:pic>
      <p:pic>
        <p:nvPicPr>
          <p:cNvPr id="292" name="Google Shape;292;p52"/>
          <p:cNvPicPr preferRelativeResize="0"/>
          <p:nvPr/>
        </p:nvPicPr>
        <p:blipFill rotWithShape="1">
          <a:blip r:embed="rId3">
            <a:alphaModFix/>
          </a:blip>
          <a:srcRect b="0" l="0" r="0" t="0"/>
          <a:stretch/>
        </p:blipFill>
        <p:spPr>
          <a:xfrm>
            <a:off x="677334" y="6354234"/>
            <a:ext cx="2540002" cy="266700"/>
          </a:xfrm>
          <a:prstGeom prst="rect">
            <a:avLst/>
          </a:prstGeom>
          <a:noFill/>
          <a:ln>
            <a:noFill/>
          </a:ln>
        </p:spPr>
      </p:pic>
      <p:sp>
        <p:nvSpPr>
          <p:cNvPr id="293" name="Google Shape;293;p52"/>
          <p:cNvSpPr txBox="1"/>
          <p:nvPr>
            <p:ph idx="1" type="body"/>
          </p:nvPr>
        </p:nvSpPr>
        <p:spPr>
          <a:xfrm>
            <a:off x="671757" y="1179824"/>
            <a:ext cx="6972300" cy="2641800"/>
          </a:xfrm>
          <a:prstGeom prst="rect">
            <a:avLst/>
          </a:prstGeom>
          <a:noFill/>
          <a:ln>
            <a:noFill/>
          </a:ln>
        </p:spPr>
        <p:txBody>
          <a:bodyPr anchorCtr="0" anchor="b" bIns="45700" lIns="91425" spcFirstLastPara="1" rIns="91425" wrap="square" tIns="45700">
            <a:normAutofit/>
          </a:bodyPr>
          <a:lstStyle>
            <a:lvl1pPr indent="-228600" lvl="0" marL="457200" marR="0" rtl="0" algn="l">
              <a:lnSpc>
                <a:spcPct val="100000"/>
              </a:lnSpc>
              <a:spcBef>
                <a:spcPts val="1000"/>
              </a:spcBef>
              <a:spcAft>
                <a:spcPts val="0"/>
              </a:spcAft>
              <a:buClr>
                <a:schemeClr val="accent3"/>
              </a:buClr>
              <a:buSzPts val="5000"/>
              <a:buFont typeface="Arial"/>
              <a:buNone/>
              <a:defRPr b="0" i="0" sz="5000" u="none" cap="none" strike="noStrike">
                <a:solidFill>
                  <a:schemeClr val="accent3"/>
                </a:solidFill>
                <a:latin typeface="Encode Sans Black"/>
                <a:ea typeface="Encode Sans Black"/>
                <a:cs typeface="Encode Sans Black"/>
                <a:sym typeface="Encode Sans Black"/>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pic>
        <p:nvPicPr>
          <p:cNvPr descr="Bar_RtAngle_7502_RGB.png" id="294" name="Google Shape;294;p52"/>
          <p:cNvPicPr preferRelativeResize="0"/>
          <p:nvPr/>
        </p:nvPicPr>
        <p:blipFill rotWithShape="1">
          <a:blip r:embed="rId4">
            <a:alphaModFix/>
          </a:blip>
          <a:srcRect b="0" l="0" r="0" t="0"/>
          <a:stretch/>
        </p:blipFill>
        <p:spPr>
          <a:xfrm>
            <a:off x="813587" y="4006085"/>
            <a:ext cx="2284305" cy="11277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Subheader + Content">
  <p:cSld name="Header + Subheader + Content">
    <p:spTree>
      <p:nvGrpSpPr>
        <p:cNvPr id="295" name="Shape 295"/>
        <p:cNvGrpSpPr/>
        <p:nvPr/>
      </p:nvGrpSpPr>
      <p:grpSpPr>
        <a:xfrm>
          <a:off x="0" y="0"/>
          <a:ext cx="0" cy="0"/>
          <a:chOff x="0" y="0"/>
          <a:chExt cx="0" cy="0"/>
        </a:xfrm>
      </p:grpSpPr>
      <p:sp>
        <p:nvSpPr>
          <p:cNvPr id="296" name="Google Shape;296;p53"/>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rmAutofit/>
          </a:bodyPr>
          <a:lstStyle>
            <a:lvl1pPr indent="-228600" lvl="0" marL="457200" marR="0" rtl="0" algn="l">
              <a:lnSpc>
                <a:spcPct val="90000"/>
              </a:lnSpc>
              <a:spcBef>
                <a:spcPts val="600"/>
              </a:spcBef>
              <a:spcAft>
                <a:spcPts val="0"/>
              </a:spcAft>
              <a:buClr>
                <a:srgbClr val="FFFFFF"/>
              </a:buClr>
              <a:buSzPts val="3000"/>
              <a:buFont typeface="Arial"/>
              <a:buNone/>
              <a:defRPr b="0" i="0" sz="3000" u="none" cap="none" strike="noStrike">
                <a:solidFill>
                  <a:srgbClr val="FFFFFF"/>
                </a:solidFill>
                <a:latin typeface="Encode Sans Black"/>
                <a:ea typeface="Encode Sans Black"/>
                <a:cs typeface="Encode Sans Black"/>
                <a:sym typeface="Encode Sans Black"/>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297" name="Google Shape;297;p53"/>
          <p:cNvSpPr txBox="1"/>
          <p:nvPr>
            <p:ph idx="2" type="body"/>
          </p:nvPr>
        </p:nvSpPr>
        <p:spPr>
          <a:xfrm>
            <a:off x="659305" y="2320239"/>
            <a:ext cx="8197200" cy="3810000"/>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rgbClr val="FFFFFF"/>
              </a:buClr>
              <a:buSzPts val="2400"/>
              <a:buFont typeface="Merriweather Sans"/>
              <a:buChar char="&gt;"/>
              <a:defRPr b="1" i="0" sz="2400" u="none" cap="none" strike="noStrike">
                <a:solidFill>
                  <a:srgbClr val="FFFFFF"/>
                </a:solidFill>
                <a:latin typeface="Open Sans"/>
                <a:ea typeface="Open Sans"/>
                <a:cs typeface="Open Sans"/>
                <a:sym typeface="Open Sans"/>
              </a:defRPr>
            </a:lvl1pPr>
            <a:lvl2pPr indent="-355600" lvl="1" marL="914400" marR="0" rtl="0" algn="l">
              <a:spcBef>
                <a:spcPts val="400"/>
              </a:spcBef>
              <a:spcAft>
                <a:spcPts val="0"/>
              </a:spcAft>
              <a:buClr>
                <a:srgbClr val="FFFFFF"/>
              </a:buClr>
              <a:buSzPts val="2000"/>
              <a:buFont typeface="Arial"/>
              <a:buChar char="–"/>
              <a:defRPr b="1" i="0" sz="2000" u="none" cap="none" strike="noStrike">
                <a:solidFill>
                  <a:srgbClr val="FFFFFF"/>
                </a:solidFill>
                <a:latin typeface="Open Sans"/>
                <a:ea typeface="Open Sans"/>
                <a:cs typeface="Open Sans"/>
                <a:sym typeface="Open Sans"/>
              </a:defRPr>
            </a:lvl2pPr>
            <a:lvl3pPr indent="-342900" lvl="2" marL="1371600" marR="0" rtl="0" algn="l">
              <a:spcBef>
                <a:spcPts val="360"/>
              </a:spcBef>
              <a:spcAft>
                <a:spcPts val="0"/>
              </a:spcAft>
              <a:buClr>
                <a:srgbClr val="FFFFFF"/>
              </a:buClr>
              <a:buSzPts val="1800"/>
              <a:buFont typeface="Merriweather Sans"/>
              <a:buChar char="&gt;"/>
              <a:defRPr b="1" i="0" sz="1800" u="none" cap="none" strike="noStrike">
                <a:solidFill>
                  <a:srgbClr val="FFFFFF"/>
                </a:solidFill>
                <a:latin typeface="Open Sans"/>
                <a:ea typeface="Open Sans"/>
                <a:cs typeface="Open Sans"/>
                <a:sym typeface="Open Sans"/>
              </a:defRPr>
            </a:lvl3pPr>
            <a:lvl4pPr indent="-330200" lvl="3" marL="1828800" marR="0" rtl="0" algn="l">
              <a:spcBef>
                <a:spcPts val="320"/>
              </a:spcBef>
              <a:spcAft>
                <a:spcPts val="0"/>
              </a:spcAft>
              <a:buClr>
                <a:srgbClr val="FFFFFF"/>
              </a:buClr>
              <a:buSzPts val="1600"/>
              <a:buFont typeface="Arial"/>
              <a:buChar char="–"/>
              <a:defRPr b="1" i="0" sz="1600" u="none" cap="none" strike="noStrike">
                <a:solidFill>
                  <a:srgbClr val="FFFFFF"/>
                </a:solidFill>
                <a:latin typeface="Open Sans"/>
                <a:ea typeface="Open Sans"/>
                <a:cs typeface="Open Sans"/>
                <a:sym typeface="Open Sans"/>
              </a:defRPr>
            </a:lvl4pPr>
            <a:lvl5pPr indent="-317500" lvl="4" marL="2286000" marR="0" rtl="0" algn="l">
              <a:spcBef>
                <a:spcPts val="280"/>
              </a:spcBef>
              <a:spcAft>
                <a:spcPts val="0"/>
              </a:spcAft>
              <a:buClr>
                <a:srgbClr val="FFFFFF"/>
              </a:buClr>
              <a:buSzPts val="1400"/>
              <a:buFont typeface="Merriweather Sans"/>
              <a:buChar char="&gt;"/>
              <a:defRPr b="1" i="0" sz="1400" u="none" cap="none" strike="noStrike">
                <a:solidFill>
                  <a:srgbClr val="FFFFFF"/>
                </a:solidFill>
                <a:latin typeface="Open Sans"/>
                <a:ea typeface="Open Sans"/>
                <a:cs typeface="Open Sans"/>
                <a:sym typeface="Open Sans"/>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298" name="Google Shape;298;p53"/>
          <p:cNvSpPr txBox="1"/>
          <p:nvPr>
            <p:ph idx="3" type="body"/>
          </p:nvPr>
        </p:nvSpPr>
        <p:spPr>
          <a:xfrm>
            <a:off x="671757" y="1730667"/>
            <a:ext cx="8184600" cy="411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480"/>
              </a:spcBef>
              <a:spcAft>
                <a:spcPts val="0"/>
              </a:spcAft>
              <a:buClr>
                <a:srgbClr val="FFFFFF"/>
              </a:buClr>
              <a:buSzPts val="2400"/>
              <a:buFont typeface="Arial"/>
              <a:buNone/>
              <a:defRPr b="0" i="0" sz="2400" u="none" cap="none" strike="noStrike">
                <a:solidFill>
                  <a:srgbClr val="FFFFFF"/>
                </a:solidFill>
                <a:latin typeface="Arial"/>
                <a:ea typeface="Arial"/>
                <a:cs typeface="Arial"/>
                <a:sym typeface="Arial"/>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pic>
        <p:nvPicPr>
          <p:cNvPr id="299" name="Google Shape;299;p53"/>
          <p:cNvPicPr preferRelativeResize="0"/>
          <p:nvPr/>
        </p:nvPicPr>
        <p:blipFill rotWithShape="1">
          <a:blip r:embed="rId2">
            <a:alphaModFix/>
          </a:blip>
          <a:srcRect b="0" l="0" r="0" t="0"/>
          <a:stretch/>
        </p:blipFill>
        <p:spPr>
          <a:xfrm>
            <a:off x="6248401" y="6354234"/>
            <a:ext cx="2540002" cy="266700"/>
          </a:xfrm>
          <a:prstGeom prst="rect">
            <a:avLst/>
          </a:prstGeom>
          <a:noFill/>
          <a:ln>
            <a:noFill/>
          </a:ln>
        </p:spPr>
      </p:pic>
      <p:pic>
        <p:nvPicPr>
          <p:cNvPr descr="Bar_RtAngle_7502_RGB.png" id="300" name="Google Shape;300;p53"/>
          <p:cNvPicPr preferRelativeResize="0"/>
          <p:nvPr/>
        </p:nvPicPr>
        <p:blipFill rotWithShape="1">
          <a:blip r:embed="rId3">
            <a:alphaModFix/>
          </a:blip>
          <a:srcRect b="0" l="0" r="0" t="0"/>
          <a:stretch/>
        </p:blipFill>
        <p:spPr>
          <a:xfrm>
            <a:off x="784225" y="1437805"/>
            <a:ext cx="1358183" cy="6705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Content">
  <p:cSld name="Header + Content">
    <p:bg>
      <p:bgPr>
        <a:solidFill>
          <a:srgbClr val="4B2E83"/>
        </a:solidFill>
      </p:bgPr>
    </p:bg>
    <p:spTree>
      <p:nvGrpSpPr>
        <p:cNvPr id="301" name="Shape 301"/>
        <p:cNvGrpSpPr/>
        <p:nvPr/>
      </p:nvGrpSpPr>
      <p:grpSpPr>
        <a:xfrm>
          <a:off x="0" y="0"/>
          <a:ext cx="0" cy="0"/>
          <a:chOff x="0" y="0"/>
          <a:chExt cx="0" cy="0"/>
        </a:xfrm>
      </p:grpSpPr>
      <p:pic>
        <p:nvPicPr>
          <p:cNvPr descr="UW_W Logo_White.png" id="302" name="Google Shape;302;p54"/>
          <p:cNvPicPr preferRelativeResize="0"/>
          <p:nvPr/>
        </p:nvPicPr>
        <p:blipFill rotWithShape="1">
          <a:blip r:embed="rId2">
            <a:alphaModFix/>
          </a:blip>
          <a:srcRect b="0" l="0" r="0" t="0"/>
          <a:stretch/>
        </p:blipFill>
        <p:spPr>
          <a:xfrm>
            <a:off x="7445815" y="5945854"/>
            <a:ext cx="1371600" cy="923544"/>
          </a:xfrm>
          <a:prstGeom prst="rect">
            <a:avLst/>
          </a:prstGeom>
          <a:noFill/>
          <a:ln>
            <a:noFill/>
          </a:ln>
        </p:spPr>
      </p:pic>
      <p:sp>
        <p:nvSpPr>
          <p:cNvPr id="303" name="Google Shape;303;p54"/>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rmAutofit/>
          </a:bodyPr>
          <a:lstStyle>
            <a:lvl1pPr indent="-228600" lvl="0" marL="457200" marR="0" rtl="0" algn="l">
              <a:lnSpc>
                <a:spcPct val="90000"/>
              </a:lnSpc>
              <a:spcBef>
                <a:spcPts val="600"/>
              </a:spcBef>
              <a:spcAft>
                <a:spcPts val="0"/>
              </a:spcAft>
              <a:buClr>
                <a:srgbClr val="FFFFFF"/>
              </a:buClr>
              <a:buSzPts val="3000"/>
              <a:buFont typeface="Arial"/>
              <a:buNone/>
              <a:defRPr b="0" i="0" sz="3000" u="none" cap="none" strike="noStrike">
                <a:solidFill>
                  <a:srgbClr val="FFFFFF"/>
                </a:solidFill>
                <a:latin typeface="Encode Sans Black"/>
                <a:ea typeface="Encode Sans Black"/>
                <a:cs typeface="Encode Sans Black"/>
                <a:sym typeface="Encode Sans Black"/>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304" name="Google Shape;304;p54"/>
          <p:cNvSpPr txBox="1"/>
          <p:nvPr>
            <p:ph idx="2" type="body"/>
          </p:nvPr>
        </p:nvSpPr>
        <p:spPr>
          <a:xfrm>
            <a:off x="659305" y="1736725"/>
            <a:ext cx="8076900" cy="4015500"/>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rgbClr val="FFFFFF"/>
              </a:buClr>
              <a:buSzPts val="2400"/>
              <a:buFont typeface="Merriweather Sans"/>
              <a:buChar char="&gt;"/>
              <a:defRPr b="1" i="0" sz="2400" u="none" cap="none" strike="noStrike">
                <a:solidFill>
                  <a:srgbClr val="FFFFFF"/>
                </a:solidFill>
                <a:latin typeface="Open Sans"/>
                <a:ea typeface="Open Sans"/>
                <a:cs typeface="Open Sans"/>
                <a:sym typeface="Open Sans"/>
              </a:defRPr>
            </a:lvl1pPr>
            <a:lvl2pPr indent="-355600" lvl="1" marL="914400" marR="0" rtl="0" algn="l">
              <a:spcBef>
                <a:spcPts val="400"/>
              </a:spcBef>
              <a:spcAft>
                <a:spcPts val="0"/>
              </a:spcAft>
              <a:buClr>
                <a:srgbClr val="FFFFFF"/>
              </a:buClr>
              <a:buSzPts val="2000"/>
              <a:buFont typeface="Arial"/>
              <a:buChar char="–"/>
              <a:defRPr b="1" i="0" sz="2000" u="none" cap="none" strike="noStrike">
                <a:solidFill>
                  <a:srgbClr val="FFFFFF"/>
                </a:solidFill>
                <a:latin typeface="Open Sans"/>
                <a:ea typeface="Open Sans"/>
                <a:cs typeface="Open Sans"/>
                <a:sym typeface="Open Sans"/>
              </a:defRPr>
            </a:lvl2pPr>
            <a:lvl3pPr indent="-342900" lvl="2" marL="1371600" marR="0" rtl="0" algn="l">
              <a:spcBef>
                <a:spcPts val="360"/>
              </a:spcBef>
              <a:spcAft>
                <a:spcPts val="0"/>
              </a:spcAft>
              <a:buClr>
                <a:srgbClr val="FFFFFF"/>
              </a:buClr>
              <a:buSzPts val="1800"/>
              <a:buFont typeface="Merriweather Sans"/>
              <a:buChar char="&gt;"/>
              <a:defRPr b="1" i="0" sz="1800" u="none" cap="none" strike="noStrike">
                <a:solidFill>
                  <a:srgbClr val="FFFFFF"/>
                </a:solidFill>
                <a:latin typeface="Open Sans"/>
                <a:ea typeface="Open Sans"/>
                <a:cs typeface="Open Sans"/>
                <a:sym typeface="Open Sans"/>
              </a:defRPr>
            </a:lvl3pPr>
            <a:lvl4pPr indent="-330200" lvl="3" marL="1828800" marR="0" rtl="0" algn="l">
              <a:spcBef>
                <a:spcPts val="320"/>
              </a:spcBef>
              <a:spcAft>
                <a:spcPts val="0"/>
              </a:spcAft>
              <a:buClr>
                <a:srgbClr val="FFFFFF"/>
              </a:buClr>
              <a:buSzPts val="1600"/>
              <a:buFont typeface="Arial"/>
              <a:buChar char="–"/>
              <a:defRPr b="1" i="0" sz="1600" u="none" cap="none" strike="noStrike">
                <a:solidFill>
                  <a:srgbClr val="FFFFFF"/>
                </a:solidFill>
                <a:latin typeface="Open Sans"/>
                <a:ea typeface="Open Sans"/>
                <a:cs typeface="Open Sans"/>
                <a:sym typeface="Open Sans"/>
              </a:defRPr>
            </a:lvl4pPr>
            <a:lvl5pPr indent="-317500" lvl="4" marL="2286000" marR="0" rtl="0" algn="l">
              <a:spcBef>
                <a:spcPts val="280"/>
              </a:spcBef>
              <a:spcAft>
                <a:spcPts val="0"/>
              </a:spcAft>
              <a:buClr>
                <a:srgbClr val="FFFFFF"/>
              </a:buClr>
              <a:buSzPts val="1400"/>
              <a:buFont typeface="Merriweather Sans"/>
              <a:buChar char="&gt;"/>
              <a:defRPr b="1" i="0" sz="1400" u="none" cap="none" strike="noStrike">
                <a:solidFill>
                  <a:srgbClr val="FFFFFF"/>
                </a:solidFill>
                <a:latin typeface="Open Sans"/>
                <a:ea typeface="Open Sans"/>
                <a:cs typeface="Open Sans"/>
                <a:sym typeface="Open Sans"/>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pic>
        <p:nvPicPr>
          <p:cNvPr descr="Bar_RtAngle_7502_RGB.png" id="305" name="Google Shape;305;p54"/>
          <p:cNvPicPr preferRelativeResize="0"/>
          <p:nvPr/>
        </p:nvPicPr>
        <p:blipFill rotWithShape="1">
          <a:blip r:embed="rId3">
            <a:alphaModFix/>
          </a:blip>
          <a:srcRect b="0" l="0" r="0" t="0"/>
          <a:stretch/>
        </p:blipFill>
        <p:spPr>
          <a:xfrm>
            <a:off x="784225" y="1437805"/>
            <a:ext cx="1358183" cy="6705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Graphic">
  <p:cSld name="Header + Graphic">
    <p:bg>
      <p:bgPr>
        <a:solidFill>
          <a:srgbClr val="4B2E83"/>
        </a:solidFill>
      </p:bgPr>
    </p:bg>
    <p:spTree>
      <p:nvGrpSpPr>
        <p:cNvPr id="306" name="Shape 306"/>
        <p:cNvGrpSpPr/>
        <p:nvPr/>
      </p:nvGrpSpPr>
      <p:grpSpPr>
        <a:xfrm>
          <a:off x="0" y="0"/>
          <a:ext cx="0" cy="0"/>
          <a:chOff x="0" y="0"/>
          <a:chExt cx="0" cy="0"/>
        </a:xfrm>
      </p:grpSpPr>
      <p:pic>
        <p:nvPicPr>
          <p:cNvPr id="307" name="Google Shape;307;p55"/>
          <p:cNvPicPr preferRelativeResize="0"/>
          <p:nvPr/>
        </p:nvPicPr>
        <p:blipFill rotWithShape="1">
          <a:blip r:embed="rId2">
            <a:alphaModFix/>
          </a:blip>
          <a:srcRect b="0" l="0" r="0" t="0"/>
          <a:stretch/>
        </p:blipFill>
        <p:spPr>
          <a:xfrm>
            <a:off x="6248401" y="6354234"/>
            <a:ext cx="2540002" cy="266700"/>
          </a:xfrm>
          <a:prstGeom prst="rect">
            <a:avLst/>
          </a:prstGeom>
          <a:noFill/>
          <a:ln>
            <a:noFill/>
          </a:ln>
        </p:spPr>
      </p:pic>
      <p:sp>
        <p:nvSpPr>
          <p:cNvPr id="308" name="Google Shape;308;p55"/>
          <p:cNvSpPr/>
          <p:nvPr>
            <p:ph idx="2" type="chart"/>
          </p:nvPr>
        </p:nvSpPr>
        <p:spPr>
          <a:xfrm>
            <a:off x="766763" y="1736725"/>
            <a:ext cx="8021700" cy="4432200"/>
          </a:xfrm>
          <a:prstGeom prst="rect">
            <a:avLst/>
          </a:prstGeom>
          <a:noFill/>
          <a:ln>
            <a:noFill/>
          </a:ln>
        </p:spPr>
        <p:txBody>
          <a:bodyPr anchorCtr="0" anchor="t" bIns="45700" lIns="91425" spcFirstLastPara="1" rIns="91425" wrap="square" tIns="45700">
            <a:noAutofit/>
          </a:bodyPr>
          <a:lstStyle>
            <a:lvl1pPr lvl="0" marR="0" rtl="0" algn="l">
              <a:spcBef>
                <a:spcPts val="480"/>
              </a:spcBef>
              <a:spcAft>
                <a:spcPts val="0"/>
              </a:spcAft>
              <a:buClr>
                <a:srgbClr val="FFFFFF"/>
              </a:buClr>
              <a:buSzPts val="2400"/>
              <a:buFont typeface="Arial"/>
              <a:buNone/>
              <a:defRPr b="0" i="1" sz="2400" u="none" cap="none" strike="noStrike">
                <a:solidFill>
                  <a:srgbClr val="FFFFFF"/>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lvl="5"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lvl="6"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lvl="7"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lvl="8"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309" name="Google Shape;309;p55"/>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rmAutofit/>
          </a:bodyPr>
          <a:lstStyle>
            <a:lvl1pPr indent="-228600" lvl="0" marL="457200" marR="0" rtl="0" algn="l">
              <a:lnSpc>
                <a:spcPct val="90000"/>
              </a:lnSpc>
              <a:spcBef>
                <a:spcPts val="600"/>
              </a:spcBef>
              <a:spcAft>
                <a:spcPts val="0"/>
              </a:spcAft>
              <a:buClr>
                <a:srgbClr val="FFFFFF"/>
              </a:buClr>
              <a:buSzPts val="3000"/>
              <a:buFont typeface="Arial"/>
              <a:buNone/>
              <a:defRPr b="0" i="0" sz="3000" u="none" cap="none" strike="noStrike">
                <a:solidFill>
                  <a:srgbClr val="FFFFFF"/>
                </a:solidFill>
                <a:latin typeface="Encode Sans Black"/>
                <a:ea typeface="Encode Sans Black"/>
                <a:cs typeface="Encode Sans Black"/>
                <a:sym typeface="Encode Sans Black"/>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pic>
        <p:nvPicPr>
          <p:cNvPr descr="Bar_RtAngle_7502_RGB.png" id="310" name="Google Shape;310;p55"/>
          <p:cNvPicPr preferRelativeResize="0"/>
          <p:nvPr/>
        </p:nvPicPr>
        <p:blipFill rotWithShape="1">
          <a:blip r:embed="rId3">
            <a:alphaModFix/>
          </a:blip>
          <a:srcRect b="0" l="0" r="0" t="0"/>
          <a:stretch/>
        </p:blipFill>
        <p:spPr>
          <a:xfrm>
            <a:off x="784225" y="1437805"/>
            <a:ext cx="1358183" cy="670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740800"/>
            <a:ext cx="2808000" cy="1007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852800"/>
            <a:ext cx="2808000" cy="42393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600200"/>
            <a:ext cx="6367800" cy="54543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644233"/>
            <a:ext cx="4045200" cy="19764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3737433"/>
            <a:ext cx="4045200" cy="16467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965433"/>
            <a:ext cx="3837000" cy="49269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5640767"/>
            <a:ext cx="5998800" cy="8067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6.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4.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theme" Target="../theme/theme7.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11" Type="http://schemas.openxmlformats.org/officeDocument/2006/relationships/slideLayout" Target="../slideLayouts/slideLayout37.xml"/><Relationship Id="rId10" Type="http://schemas.openxmlformats.org/officeDocument/2006/relationships/slideLayout" Target="../slideLayouts/slideLayout36.xml"/><Relationship Id="rId12" Type="http://schemas.openxmlformats.org/officeDocument/2006/relationships/theme" Target="../theme/theme1.xml"/><Relationship Id="rId9" Type="http://schemas.openxmlformats.org/officeDocument/2006/relationships/slideLayout" Target="../slideLayouts/slideLayout35.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theme" Target="../theme/theme2.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theme" Target="../theme/theme8.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52" name="Google Shape;52;p13"/>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25" name="Shape 12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7" name="Shape 147"/>
        <p:cNvGrpSpPr/>
        <p:nvPr/>
      </p:nvGrpSpPr>
      <p:grpSpPr>
        <a:xfrm>
          <a:off x="0" y="0"/>
          <a:ext cx="0" cy="0"/>
          <a:chOff x="0" y="0"/>
          <a:chExt cx="0" cy="0"/>
        </a:xfrm>
      </p:grpSpPr>
      <p:sp>
        <p:nvSpPr>
          <p:cNvPr id="148" name="Google Shape;148;p30"/>
          <p:cNvSpPr/>
          <p:nvPr/>
        </p:nvSpPr>
        <p:spPr>
          <a:xfrm>
            <a:off x="0" y="6400800"/>
            <a:ext cx="9144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30"/>
          <p:cNvSpPr/>
          <p:nvPr/>
        </p:nvSpPr>
        <p:spPr>
          <a:xfrm>
            <a:off x="0" y="6334315"/>
            <a:ext cx="9144000" cy="66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30"/>
          <p:cNvSpPr txBox="1"/>
          <p:nvPr>
            <p:ph type="title"/>
          </p:nvPr>
        </p:nvSpPr>
        <p:spPr>
          <a:xfrm>
            <a:off x="822960" y="286604"/>
            <a:ext cx="7543800" cy="1450800"/>
          </a:xfrm>
          <a:prstGeom prst="rect">
            <a:avLst/>
          </a:prstGeom>
          <a:noFill/>
          <a:ln>
            <a:noFill/>
          </a:ln>
        </p:spPr>
        <p:txBody>
          <a:bodyPr anchorCtr="0" anchor="b" bIns="45700" lIns="91425" spcFirstLastPara="1" rIns="91425" wrap="square" tIns="45700">
            <a:normAutofit/>
          </a:bodyPr>
          <a:lstStyle>
            <a:lvl1pPr lvl="0" marR="0" rtl="0" algn="l">
              <a:lnSpc>
                <a:spcPct val="85000"/>
              </a:lnSpc>
              <a:spcBef>
                <a:spcPts val="0"/>
              </a:spcBef>
              <a:spcAft>
                <a:spcPts val="0"/>
              </a:spcAft>
              <a:buClr>
                <a:srgbClr val="3F3F3F"/>
              </a:buClr>
              <a:buSzPts val="4800"/>
              <a:buFont typeface="Calibri"/>
              <a:buNone/>
              <a:defRPr b="0" i="0" sz="4800" u="none" cap="none" strike="noStrike">
                <a:solidFill>
                  <a:srgbClr val="3F3F3F"/>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51" name="Google Shape;151;p30"/>
          <p:cNvSpPr txBox="1"/>
          <p:nvPr>
            <p:ph idx="1" type="body"/>
          </p:nvPr>
        </p:nvSpPr>
        <p:spPr>
          <a:xfrm>
            <a:off x="822959" y="1845734"/>
            <a:ext cx="7543800" cy="4023300"/>
          </a:xfrm>
          <a:prstGeom prst="rect">
            <a:avLst/>
          </a:prstGeom>
          <a:noFill/>
          <a:ln>
            <a:noFill/>
          </a:ln>
        </p:spPr>
        <p:txBody>
          <a:bodyPr anchorCtr="0" anchor="t" bIns="45700" lIns="0" spcFirstLastPara="1" rIns="0" wrap="square" tIns="45700">
            <a:norm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3F3F3F"/>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3F3F3F"/>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9pPr>
          </a:lstStyle>
          <a:p/>
        </p:txBody>
      </p:sp>
      <p:sp>
        <p:nvSpPr>
          <p:cNvPr id="152" name="Google Shape;152;p30"/>
          <p:cNvSpPr txBox="1"/>
          <p:nvPr>
            <p:ph idx="10" type="dt"/>
          </p:nvPr>
        </p:nvSpPr>
        <p:spPr>
          <a:xfrm>
            <a:off x="822961" y="6459786"/>
            <a:ext cx="18543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3" name="Google Shape;153;p30"/>
          <p:cNvSpPr txBox="1"/>
          <p:nvPr>
            <p:ph idx="11" type="ftr"/>
          </p:nvPr>
        </p:nvSpPr>
        <p:spPr>
          <a:xfrm>
            <a:off x="2764639" y="6459786"/>
            <a:ext cx="36171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4" name="Google Shape;154;p30"/>
          <p:cNvSpPr txBox="1"/>
          <p:nvPr>
            <p:ph idx="12" type="sldNum"/>
          </p:nvPr>
        </p:nvSpPr>
        <p:spPr>
          <a:xfrm>
            <a:off x="7425344" y="6459786"/>
            <a:ext cx="9840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50" u="none" cap="none" strike="noStrike">
                <a:solidFill>
                  <a:srgbClr val="FFFFFF"/>
                </a:solidFill>
                <a:latin typeface="Calibri"/>
                <a:ea typeface="Calibri"/>
                <a:cs typeface="Calibri"/>
                <a:sym typeface="Calibri"/>
              </a:defRPr>
            </a:lvl1pPr>
            <a:lvl2pPr indent="0" lvl="1" marL="0" marR="0" rtl="0" algn="r">
              <a:spcBef>
                <a:spcPts val="0"/>
              </a:spcBef>
              <a:buNone/>
              <a:defRPr b="0" i="0" sz="1050" u="none" cap="none" strike="noStrike">
                <a:solidFill>
                  <a:srgbClr val="FFFFFF"/>
                </a:solidFill>
                <a:latin typeface="Calibri"/>
                <a:ea typeface="Calibri"/>
                <a:cs typeface="Calibri"/>
                <a:sym typeface="Calibri"/>
              </a:defRPr>
            </a:lvl2pPr>
            <a:lvl3pPr indent="0" lvl="2" marL="0" marR="0" rtl="0" algn="r">
              <a:spcBef>
                <a:spcPts val="0"/>
              </a:spcBef>
              <a:buNone/>
              <a:defRPr b="0" i="0" sz="1050" u="none" cap="none" strike="noStrike">
                <a:solidFill>
                  <a:srgbClr val="FFFFFF"/>
                </a:solidFill>
                <a:latin typeface="Calibri"/>
                <a:ea typeface="Calibri"/>
                <a:cs typeface="Calibri"/>
                <a:sym typeface="Calibri"/>
              </a:defRPr>
            </a:lvl3pPr>
            <a:lvl4pPr indent="0" lvl="3" marL="0" marR="0" rtl="0" algn="r">
              <a:spcBef>
                <a:spcPts val="0"/>
              </a:spcBef>
              <a:buNone/>
              <a:defRPr b="0" i="0" sz="1050" u="none" cap="none" strike="noStrike">
                <a:solidFill>
                  <a:srgbClr val="FFFFFF"/>
                </a:solidFill>
                <a:latin typeface="Calibri"/>
                <a:ea typeface="Calibri"/>
                <a:cs typeface="Calibri"/>
                <a:sym typeface="Calibri"/>
              </a:defRPr>
            </a:lvl4pPr>
            <a:lvl5pPr indent="0" lvl="4" marL="0" marR="0" rtl="0" algn="r">
              <a:spcBef>
                <a:spcPts val="0"/>
              </a:spcBef>
              <a:buNone/>
              <a:defRPr b="0" i="0" sz="1050" u="none" cap="none" strike="noStrike">
                <a:solidFill>
                  <a:srgbClr val="FFFFFF"/>
                </a:solidFill>
                <a:latin typeface="Calibri"/>
                <a:ea typeface="Calibri"/>
                <a:cs typeface="Calibri"/>
                <a:sym typeface="Calibri"/>
              </a:defRPr>
            </a:lvl5pPr>
            <a:lvl6pPr indent="0" lvl="5" marL="0" marR="0" rtl="0" algn="r">
              <a:spcBef>
                <a:spcPts val="0"/>
              </a:spcBef>
              <a:buNone/>
              <a:defRPr b="0" i="0" sz="1050" u="none" cap="none" strike="noStrike">
                <a:solidFill>
                  <a:srgbClr val="FFFFFF"/>
                </a:solidFill>
                <a:latin typeface="Calibri"/>
                <a:ea typeface="Calibri"/>
                <a:cs typeface="Calibri"/>
                <a:sym typeface="Calibri"/>
              </a:defRPr>
            </a:lvl6pPr>
            <a:lvl7pPr indent="0" lvl="6" marL="0" marR="0" rtl="0" algn="r">
              <a:spcBef>
                <a:spcPts val="0"/>
              </a:spcBef>
              <a:buNone/>
              <a:defRPr b="0" i="0" sz="1050" u="none" cap="none" strike="noStrike">
                <a:solidFill>
                  <a:srgbClr val="FFFFFF"/>
                </a:solidFill>
                <a:latin typeface="Calibri"/>
                <a:ea typeface="Calibri"/>
                <a:cs typeface="Calibri"/>
                <a:sym typeface="Calibri"/>
              </a:defRPr>
            </a:lvl7pPr>
            <a:lvl8pPr indent="0" lvl="7" marL="0" marR="0" rtl="0" algn="r">
              <a:spcBef>
                <a:spcPts val="0"/>
              </a:spcBef>
              <a:buNone/>
              <a:defRPr b="0" i="0" sz="1050" u="none" cap="none" strike="noStrike">
                <a:solidFill>
                  <a:srgbClr val="FFFFFF"/>
                </a:solidFill>
                <a:latin typeface="Calibri"/>
                <a:ea typeface="Calibri"/>
                <a:cs typeface="Calibri"/>
                <a:sym typeface="Calibri"/>
              </a:defRPr>
            </a:lvl8pPr>
            <a:lvl9pPr indent="0" lvl="8" marL="0" marR="0" rtl="0" algn="r">
              <a:spcBef>
                <a:spcPts val="0"/>
              </a:spcBef>
              <a:buNone/>
              <a:defRPr b="0" i="0" sz="10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cxnSp>
        <p:nvCxnSpPr>
          <p:cNvPr id="155" name="Google Shape;155;p30"/>
          <p:cNvCxnSpPr/>
          <p:nvPr/>
        </p:nvCxnSpPr>
        <p:spPr>
          <a:xfrm>
            <a:off x="895149" y="1737845"/>
            <a:ext cx="7475100" cy="0"/>
          </a:xfrm>
          <a:prstGeom prst="straightConnector1">
            <a:avLst/>
          </a:prstGeom>
          <a:noFill/>
          <a:ln cap="flat" cmpd="sng" w="9525">
            <a:solidFill>
              <a:srgbClr val="7F7F7F"/>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39" name="Shape 239"/>
        <p:cNvGrpSpPr/>
        <p:nvPr/>
      </p:nvGrpSpPr>
      <p:grpSpPr>
        <a:xfrm>
          <a:off x="0" y="0"/>
          <a:ext cx="0" cy="0"/>
          <a:chOff x="0" y="0"/>
          <a:chExt cx="0" cy="0"/>
        </a:xfrm>
      </p:grpSpPr>
      <p:sp>
        <p:nvSpPr>
          <p:cNvPr id="240" name="Google Shape;240;p42"/>
          <p:cNvSpPr txBox="1"/>
          <p:nvPr>
            <p:ph idx="12" type="sldNum"/>
          </p:nvPr>
        </p:nvSpPr>
        <p:spPr>
          <a:xfrm>
            <a:off x="0" y="6491819"/>
            <a:ext cx="2057700" cy="366000"/>
          </a:xfrm>
          <a:prstGeom prst="rect">
            <a:avLst/>
          </a:prstGeom>
          <a:noFill/>
          <a:ln>
            <a:noFill/>
          </a:ln>
        </p:spPr>
        <p:txBody>
          <a:bodyPr anchorCtr="0" anchor="ctr" bIns="60925" lIns="121900" spcFirstLastPara="1" rIns="121900" wrap="square" tIns="60925">
            <a:noAutofit/>
          </a:bodyPr>
          <a:lstStyle>
            <a:lvl1pPr indent="0" lvl="0" marL="0" marR="0" rtl="0" algn="l">
              <a:spcBef>
                <a:spcPts val="0"/>
              </a:spcBef>
              <a:buNone/>
              <a:defRPr b="0" i="0" sz="1200" u="none" cap="none" strike="noStrike">
                <a:solidFill>
                  <a:schemeClr val="lt2"/>
                </a:solidFill>
                <a:latin typeface="Calibri"/>
                <a:ea typeface="Calibri"/>
                <a:cs typeface="Calibri"/>
                <a:sym typeface="Calibri"/>
              </a:defRPr>
            </a:lvl1pPr>
            <a:lvl2pPr indent="0" lvl="1" marL="0" marR="0" rtl="0" algn="l">
              <a:spcBef>
                <a:spcPts val="0"/>
              </a:spcBef>
              <a:buNone/>
              <a:defRPr b="0" i="0" sz="1200" u="none" cap="none" strike="noStrike">
                <a:solidFill>
                  <a:schemeClr val="lt2"/>
                </a:solidFill>
                <a:latin typeface="Calibri"/>
                <a:ea typeface="Calibri"/>
                <a:cs typeface="Calibri"/>
                <a:sym typeface="Calibri"/>
              </a:defRPr>
            </a:lvl2pPr>
            <a:lvl3pPr indent="0" lvl="2" marL="0" marR="0" rtl="0" algn="l">
              <a:spcBef>
                <a:spcPts val="0"/>
              </a:spcBef>
              <a:buNone/>
              <a:defRPr b="0" i="0" sz="1200" u="none" cap="none" strike="noStrike">
                <a:solidFill>
                  <a:schemeClr val="lt2"/>
                </a:solidFill>
                <a:latin typeface="Calibri"/>
                <a:ea typeface="Calibri"/>
                <a:cs typeface="Calibri"/>
                <a:sym typeface="Calibri"/>
              </a:defRPr>
            </a:lvl3pPr>
            <a:lvl4pPr indent="0" lvl="3" marL="0" marR="0" rtl="0" algn="l">
              <a:spcBef>
                <a:spcPts val="0"/>
              </a:spcBef>
              <a:buNone/>
              <a:defRPr b="0" i="0" sz="1200" u="none" cap="none" strike="noStrike">
                <a:solidFill>
                  <a:schemeClr val="lt2"/>
                </a:solidFill>
                <a:latin typeface="Calibri"/>
                <a:ea typeface="Calibri"/>
                <a:cs typeface="Calibri"/>
                <a:sym typeface="Calibri"/>
              </a:defRPr>
            </a:lvl4pPr>
            <a:lvl5pPr indent="0" lvl="4" marL="0" marR="0" rtl="0" algn="l">
              <a:spcBef>
                <a:spcPts val="0"/>
              </a:spcBef>
              <a:buNone/>
              <a:defRPr b="0" i="0" sz="1200" u="none" cap="none" strike="noStrike">
                <a:solidFill>
                  <a:schemeClr val="lt2"/>
                </a:solidFill>
                <a:latin typeface="Calibri"/>
                <a:ea typeface="Calibri"/>
                <a:cs typeface="Calibri"/>
                <a:sym typeface="Calibri"/>
              </a:defRPr>
            </a:lvl5pPr>
            <a:lvl6pPr indent="0" lvl="5" marL="0" marR="0" rtl="0" algn="l">
              <a:spcBef>
                <a:spcPts val="0"/>
              </a:spcBef>
              <a:buNone/>
              <a:defRPr b="0" i="0" sz="1200" u="none" cap="none" strike="noStrike">
                <a:solidFill>
                  <a:schemeClr val="lt2"/>
                </a:solidFill>
                <a:latin typeface="Calibri"/>
                <a:ea typeface="Calibri"/>
                <a:cs typeface="Calibri"/>
                <a:sym typeface="Calibri"/>
              </a:defRPr>
            </a:lvl6pPr>
            <a:lvl7pPr indent="0" lvl="6" marL="0" marR="0" rtl="0" algn="l">
              <a:spcBef>
                <a:spcPts val="0"/>
              </a:spcBef>
              <a:buNone/>
              <a:defRPr b="0" i="0" sz="1200" u="none" cap="none" strike="noStrike">
                <a:solidFill>
                  <a:schemeClr val="lt2"/>
                </a:solidFill>
                <a:latin typeface="Calibri"/>
                <a:ea typeface="Calibri"/>
                <a:cs typeface="Calibri"/>
                <a:sym typeface="Calibri"/>
              </a:defRPr>
            </a:lvl7pPr>
            <a:lvl8pPr indent="0" lvl="7" marL="0" marR="0" rtl="0" algn="l">
              <a:spcBef>
                <a:spcPts val="0"/>
              </a:spcBef>
              <a:buNone/>
              <a:defRPr b="0" i="0" sz="1200" u="none" cap="none" strike="noStrike">
                <a:solidFill>
                  <a:schemeClr val="lt2"/>
                </a:solidFill>
                <a:latin typeface="Calibri"/>
                <a:ea typeface="Calibri"/>
                <a:cs typeface="Calibri"/>
                <a:sym typeface="Calibri"/>
              </a:defRPr>
            </a:lvl8pPr>
            <a:lvl9pPr indent="0" lvl="8" marL="0" marR="0" rtl="0" algn="l">
              <a:spcBef>
                <a:spcPts val="0"/>
              </a:spcBef>
              <a:buNone/>
              <a:defRPr b="0" i="0" sz="1200" u="none" cap="none" strike="noStrike">
                <a:solidFill>
                  <a:schemeClr val="lt2"/>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5" r:id="rId1"/>
    <p:sldLayoutId id="2147483686" r:id="rId2"/>
    <p:sldLayoutId id="2147483687" r:id="rId3"/>
    <p:sldLayoutId id="2147483688" r:id="rId4"/>
    <p:sldLayoutId id="2147483689"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73" name="Shape 273"/>
        <p:cNvGrpSpPr/>
        <p:nvPr/>
      </p:nvGrpSpPr>
      <p:grpSpPr>
        <a:xfrm>
          <a:off x="0" y="0"/>
          <a:ext cx="0" cy="0"/>
          <a:chOff x="0" y="0"/>
          <a:chExt cx="0" cy="0"/>
        </a:xfrm>
      </p:grpSpPr>
      <p:sp>
        <p:nvSpPr>
          <p:cNvPr id="274" name="Google Shape;274;p48"/>
          <p:cNvSpPr txBox="1"/>
          <p:nvPr>
            <p:ph idx="12" type="sldNum"/>
          </p:nvPr>
        </p:nvSpPr>
        <p:spPr>
          <a:xfrm>
            <a:off x="0" y="6491819"/>
            <a:ext cx="2057700" cy="366000"/>
          </a:xfrm>
          <a:prstGeom prst="rect">
            <a:avLst/>
          </a:prstGeom>
          <a:noFill/>
          <a:ln>
            <a:noFill/>
          </a:ln>
        </p:spPr>
        <p:txBody>
          <a:bodyPr anchorCtr="0" anchor="ctr" bIns="60925" lIns="121900" spcFirstLastPara="1" rIns="121900" wrap="square" tIns="60925">
            <a:noAutofit/>
          </a:bodyPr>
          <a:lstStyle>
            <a:lvl1pPr indent="0" lvl="0" marL="0" marR="0" rtl="0" algn="l">
              <a:spcBef>
                <a:spcPts val="0"/>
              </a:spcBef>
              <a:buNone/>
              <a:defRPr sz="1200">
                <a:solidFill>
                  <a:srgbClr val="33006F"/>
                </a:solidFill>
                <a:latin typeface="Calibri"/>
                <a:ea typeface="Calibri"/>
                <a:cs typeface="Calibri"/>
                <a:sym typeface="Calibri"/>
              </a:defRPr>
            </a:lvl1pPr>
            <a:lvl2pPr indent="0" lvl="1" marL="0" marR="0" rtl="0" algn="l">
              <a:spcBef>
                <a:spcPts val="0"/>
              </a:spcBef>
              <a:buNone/>
              <a:defRPr sz="1200">
                <a:solidFill>
                  <a:srgbClr val="33006F"/>
                </a:solidFill>
                <a:latin typeface="Calibri"/>
                <a:ea typeface="Calibri"/>
                <a:cs typeface="Calibri"/>
                <a:sym typeface="Calibri"/>
              </a:defRPr>
            </a:lvl2pPr>
            <a:lvl3pPr indent="0" lvl="2" marL="0" marR="0" rtl="0" algn="l">
              <a:spcBef>
                <a:spcPts val="0"/>
              </a:spcBef>
              <a:buNone/>
              <a:defRPr sz="1200">
                <a:solidFill>
                  <a:srgbClr val="33006F"/>
                </a:solidFill>
                <a:latin typeface="Calibri"/>
                <a:ea typeface="Calibri"/>
                <a:cs typeface="Calibri"/>
                <a:sym typeface="Calibri"/>
              </a:defRPr>
            </a:lvl3pPr>
            <a:lvl4pPr indent="0" lvl="3" marL="0" marR="0" rtl="0" algn="l">
              <a:spcBef>
                <a:spcPts val="0"/>
              </a:spcBef>
              <a:buNone/>
              <a:defRPr sz="1200">
                <a:solidFill>
                  <a:srgbClr val="33006F"/>
                </a:solidFill>
                <a:latin typeface="Calibri"/>
                <a:ea typeface="Calibri"/>
                <a:cs typeface="Calibri"/>
                <a:sym typeface="Calibri"/>
              </a:defRPr>
            </a:lvl4pPr>
            <a:lvl5pPr indent="0" lvl="4" marL="0" marR="0" rtl="0" algn="l">
              <a:spcBef>
                <a:spcPts val="0"/>
              </a:spcBef>
              <a:buNone/>
              <a:defRPr sz="1200">
                <a:solidFill>
                  <a:srgbClr val="33006F"/>
                </a:solidFill>
                <a:latin typeface="Calibri"/>
                <a:ea typeface="Calibri"/>
                <a:cs typeface="Calibri"/>
                <a:sym typeface="Calibri"/>
              </a:defRPr>
            </a:lvl5pPr>
            <a:lvl6pPr indent="0" lvl="5" marL="0" marR="0" rtl="0" algn="l">
              <a:spcBef>
                <a:spcPts val="0"/>
              </a:spcBef>
              <a:buNone/>
              <a:defRPr sz="1200">
                <a:solidFill>
                  <a:srgbClr val="33006F"/>
                </a:solidFill>
                <a:latin typeface="Calibri"/>
                <a:ea typeface="Calibri"/>
                <a:cs typeface="Calibri"/>
                <a:sym typeface="Calibri"/>
              </a:defRPr>
            </a:lvl6pPr>
            <a:lvl7pPr indent="0" lvl="6" marL="0" marR="0" rtl="0" algn="l">
              <a:spcBef>
                <a:spcPts val="0"/>
              </a:spcBef>
              <a:buNone/>
              <a:defRPr sz="1200">
                <a:solidFill>
                  <a:srgbClr val="33006F"/>
                </a:solidFill>
                <a:latin typeface="Calibri"/>
                <a:ea typeface="Calibri"/>
                <a:cs typeface="Calibri"/>
                <a:sym typeface="Calibri"/>
              </a:defRPr>
            </a:lvl7pPr>
            <a:lvl8pPr indent="0" lvl="7" marL="0" marR="0" rtl="0" algn="l">
              <a:spcBef>
                <a:spcPts val="0"/>
              </a:spcBef>
              <a:buNone/>
              <a:defRPr sz="1200">
                <a:solidFill>
                  <a:srgbClr val="33006F"/>
                </a:solidFill>
                <a:latin typeface="Calibri"/>
                <a:ea typeface="Calibri"/>
                <a:cs typeface="Calibri"/>
                <a:sym typeface="Calibri"/>
              </a:defRPr>
            </a:lvl8pPr>
            <a:lvl9pPr indent="0" lvl="8" marL="0" marR="0" rtl="0" algn="l">
              <a:spcBef>
                <a:spcPts val="0"/>
              </a:spcBef>
              <a:buNone/>
              <a:defRPr sz="1200">
                <a:solidFill>
                  <a:srgbClr val="33006F"/>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0" r:id="rId1"/>
    <p:sldLayoutId id="2147483691"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B2E83"/>
        </a:solidFill>
      </p:bgPr>
    </p:bg>
    <p:spTree>
      <p:nvGrpSpPr>
        <p:cNvPr id="289" name="Shape 28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92" r:id="rId1"/>
    <p:sldLayoutId id="2147483693" r:id="rId2"/>
    <p:sldLayoutId id="2147483694" r:id="rId3"/>
    <p:sldLayoutId id="2147483695"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hyperlink" Target="https://washington.zoom.us/j/346891888" TargetMode="External"/><Relationship Id="rId4" Type="http://schemas.openxmlformats.org/officeDocument/2006/relationships/hyperlink" Target="mailto:ops@uw.edu" TargetMode="External"/><Relationship Id="rId5" Type="http://schemas.openxmlformats.org/officeDocument/2006/relationships/hyperlink" Target="mailto:mcsavage@uw.edu" TargetMode="External"/><Relationship Id="rId6" Type="http://schemas.openxmlformats.org/officeDocument/2006/relationships/hyperlink" Target="mailto:mcsavage@uw.edu" TargetMode="External"/><Relationship Id="rId7" Type="http://schemas.openxmlformats.org/officeDocument/2006/relationships/hyperlink" Target="mailto:mcbettis@uw.edu" TargetMode="External"/><Relationship Id="rId8" Type="http://schemas.openxmlformats.org/officeDocument/2006/relationships/hyperlink" Target="mailto:jgiffels@uw.ed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5.xml"/><Relationship Id="rId3" Type="http://schemas.openxmlformats.org/officeDocument/2006/relationships/hyperlink" Target="mailto:efecs@uw.edu"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xml"/><Relationship Id="rId3" Type="http://schemas.openxmlformats.org/officeDocument/2006/relationships/hyperlink" Target="mailto:mramques@uw.edu"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xml"/><Relationship Id="rId3"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hyperlink" Target="https://www.washington.edu/research/announcements/for-the-record-october-12-2021-a-new-tutorial-updated-guidance/?mkt_tok=MTMxLUFRTy0yMjUAAAGEKg3cbtaqfAiOxmOjQgLq-TbFFHQfr13VzMxJJIPzVvMAxWX3ixKkddJ8XstOPPPLQDD0Qf-ycccE9WLMiBz43cPY4ZsQQNpJ_vM-40I5muc9aQ#a2" TargetMode="External"/><Relationship Id="rId5" Type="http://schemas.openxmlformats.org/officeDocument/2006/relationships/hyperlink" Target="https://www.washington.edu/research/forms-and-templates/template-exempt/?mkt_tok=MTMxLUFRTy0yMjUAAAGEKg3cbkTobAY2Qea0YMGRRKH-BCT8GoU-7fFjDnoGXjmgNlEFXqMAhvtjOblFys6ik8z-Hggfo-dPO6i-XxD2ildMvwb5G2bD1f7aD5Ac2dUqcQ" TargetMode="External"/><Relationship Id="rId6" Type="http://schemas.openxmlformats.org/officeDocument/2006/relationships/hyperlink" Target="https://www.washington.edu/research/forms-and-templates/example-exempt/?mkt_tok=MTMxLUFRTy0yMjUAAAGEKg3cbg5layw1jmSdrg_-6Wa1ikkx43xKXks-f9COtrtpb0qE2HBbYSPrTo6Mi7JjMj82zDgR1uDJc08qEwlUTgTdzn6H-Ga0OT6rpxKegBgZjA" TargetMode="External"/><Relationship Id="rId7"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hyperlink" Target="http://discover.uw.edu/MTMxLUFRTy0yMjUAAAGEKg3cbiwC5bdOp2ZiyZqfDI3oJgQUNblDcwKcinHkpe4QYI-VPn2z-IojUNdWZg4AXpHqJc0=" TargetMode="External"/><Relationship Id="rId5" Type="http://schemas.openxmlformats.org/officeDocument/2006/relationships/hyperlink" Target="http://discover.uw.edu/MTMxLUFRTy0yMjUAAAGEKg3cbg8gWUydHTZY8ta7oBIL_ElmRzd9x1AmIvhcdnjUjGeTSfJGaMXfI8pIqcc81sEOP2k=" TargetMode="External"/><Relationship Id="rId6" Type="http://schemas.openxmlformats.org/officeDocument/2006/relationships/hyperlink" Target="http://discover.uw.edu/MTMxLUFRTy0yMjUAAAGEKg3cbi7qieyW82s67Hsy4O2-G9UPcqLll-tcD7Vv1J-dpwfXne4C573JLiZ3_XvXeUuSlVc=" TargetMode="External"/><Relationship Id="rId7"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hyperlink" Target="http://discover.uw.edu/MTMxLUFRTy0yMjUAAAGEKg3cbuIwrHkNkeISkwzhCbVpDJ9X-p_OxfabsnzV0tjTUGIr1D3nKmvHBU1nYS-29WrNC7w=" TargetMode="External"/><Relationship Id="rId5"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graphicFrame>
        <p:nvGraphicFramePr>
          <p:cNvPr id="316" name="Google Shape;316;p56"/>
          <p:cNvGraphicFramePr/>
          <p:nvPr/>
        </p:nvGraphicFramePr>
        <p:xfrm>
          <a:off x="99025" y="533400"/>
          <a:ext cx="3000000" cy="3000000"/>
        </p:xfrm>
        <a:graphic>
          <a:graphicData uri="http://schemas.openxmlformats.org/drawingml/2006/table">
            <a:tbl>
              <a:tblPr bandRow="1" firstCol="1" firstRow="1">
                <a:noFill/>
                <a:tableStyleId>{0D30EEAC-1B59-4AD0-83B3-8DD761655F5C}</a:tableStyleId>
              </a:tblPr>
              <a:tblGrid>
                <a:gridCol w="3710975"/>
                <a:gridCol w="3048000"/>
                <a:gridCol w="1371600"/>
                <a:gridCol w="670425"/>
              </a:tblGrid>
              <a:tr h="567600">
                <a:tc gridSpan="4">
                  <a:txBody>
                    <a:bodyPr/>
                    <a:lstStyle/>
                    <a:p>
                      <a:pPr indent="0" lvl="0" marL="0" marR="0" rtl="0" algn="ctr">
                        <a:lnSpc>
                          <a:spcPct val="100000"/>
                        </a:lnSpc>
                        <a:spcBef>
                          <a:spcPts val="0"/>
                        </a:spcBef>
                        <a:spcAft>
                          <a:spcPts val="0"/>
                        </a:spcAft>
                        <a:buClr>
                          <a:srgbClr val="5F497A"/>
                        </a:buClr>
                        <a:buSzPts val="3000"/>
                        <a:buFont typeface="Calibri"/>
                        <a:buNone/>
                      </a:pPr>
                      <a:r>
                        <a:rPr b="0" lang="en" sz="3000" u="none" cap="none" strike="noStrike">
                          <a:solidFill>
                            <a:srgbClr val="5F497A"/>
                          </a:solidFill>
                          <a:latin typeface="Calibri"/>
                          <a:ea typeface="Calibri"/>
                          <a:cs typeface="Calibri"/>
                          <a:sym typeface="Calibri"/>
                        </a:rPr>
                        <a:t>MRAM </a:t>
                      </a:r>
                      <a:r>
                        <a:rPr b="0" lang="en" sz="3000" u="none" cap="none" strike="noStrike">
                          <a:solidFill>
                            <a:srgbClr val="BFBFBF"/>
                          </a:solidFill>
                          <a:latin typeface="Calibri"/>
                          <a:ea typeface="Calibri"/>
                          <a:cs typeface="Calibri"/>
                          <a:sym typeface="Calibri"/>
                        </a:rPr>
                        <a:t>|</a:t>
                      </a:r>
                      <a:r>
                        <a:rPr b="0" lang="en" sz="3000" u="none" cap="none" strike="noStrike">
                          <a:solidFill>
                            <a:srgbClr val="5F497A"/>
                          </a:solidFill>
                          <a:latin typeface="Calibri"/>
                          <a:ea typeface="Calibri"/>
                          <a:cs typeface="Calibri"/>
                          <a:sym typeface="Calibri"/>
                        </a:rPr>
                        <a:t> Monthly Research Administration Meeting </a:t>
                      </a:r>
                      <a:endParaRPr/>
                    </a:p>
                  </a:txBody>
                  <a:tcPr marT="0" marB="0" marR="68575" marL="6857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hMerge="1"/>
                <a:tc hMerge="1"/>
                <a:tc hMerge="1"/>
              </a:tr>
              <a:tr h="1185000">
                <a:tc gridSpan="4">
                  <a:txBody>
                    <a:bodyPr/>
                    <a:lstStyle/>
                    <a:p>
                      <a:pPr indent="0" lvl="0" marL="0" marR="0" rtl="0" algn="ctr">
                        <a:lnSpc>
                          <a:spcPct val="100000"/>
                        </a:lnSpc>
                        <a:spcBef>
                          <a:spcPts val="0"/>
                        </a:spcBef>
                        <a:spcAft>
                          <a:spcPts val="0"/>
                        </a:spcAft>
                        <a:buClr>
                          <a:schemeClr val="dk1"/>
                        </a:buClr>
                        <a:buSzPts val="800"/>
                        <a:buFont typeface="Calibri"/>
                        <a:buNone/>
                      </a:pPr>
                      <a:r>
                        <a:t/>
                      </a:r>
                      <a:endParaRPr b="0" sz="800" u="none" cap="none" strike="noStrike">
                        <a:solidFill>
                          <a:srgbClr val="5F497A"/>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600"/>
                        <a:buFont typeface="Calibri"/>
                        <a:buNone/>
                      </a:pPr>
                      <a:r>
                        <a:t/>
                      </a:r>
                      <a:endParaRPr b="0" sz="1600" u="none" cap="none" strike="noStrike">
                        <a:solidFill>
                          <a:srgbClr val="5F497A"/>
                        </a:solidFill>
                        <a:latin typeface="Calibri"/>
                        <a:ea typeface="Calibri"/>
                        <a:cs typeface="Calibri"/>
                        <a:sym typeface="Calibri"/>
                      </a:endParaRPr>
                    </a:p>
                    <a:p>
                      <a:pPr indent="0" lvl="8" marL="0" rtl="0" algn="ctr">
                        <a:spcBef>
                          <a:spcPts val="0"/>
                        </a:spcBef>
                        <a:spcAft>
                          <a:spcPts val="0"/>
                        </a:spcAft>
                        <a:buClr>
                          <a:srgbClr val="5F497A"/>
                        </a:buClr>
                        <a:buSzPts val="1400"/>
                        <a:buFont typeface="Calibri"/>
                        <a:buNone/>
                      </a:pPr>
                      <a:r>
                        <a:rPr b="0" lang="en">
                          <a:solidFill>
                            <a:srgbClr val="5F497A"/>
                          </a:solidFill>
                        </a:rPr>
                        <a:t>May 12, 2022</a:t>
                      </a:r>
                      <a:endParaRPr/>
                    </a:p>
                    <a:p>
                      <a:pPr indent="0" lvl="0" marL="0" marR="0" rtl="0" algn="ctr">
                        <a:lnSpc>
                          <a:spcPct val="100000"/>
                        </a:lnSpc>
                        <a:spcBef>
                          <a:spcPts val="0"/>
                        </a:spcBef>
                        <a:spcAft>
                          <a:spcPts val="0"/>
                        </a:spcAft>
                        <a:buClr>
                          <a:srgbClr val="5F497A"/>
                        </a:buClr>
                        <a:buSzPts val="1400"/>
                        <a:buFont typeface="Calibri"/>
                        <a:buNone/>
                      </a:pPr>
                      <a:r>
                        <a:rPr b="0" lang="en" sz="1400" u="none" cap="none" strike="noStrike">
                          <a:solidFill>
                            <a:srgbClr val="5F497A"/>
                          </a:solidFill>
                          <a:latin typeface="Calibri"/>
                          <a:ea typeface="Calibri"/>
                          <a:cs typeface="Calibri"/>
                          <a:sym typeface="Calibri"/>
                        </a:rPr>
                        <a:t>9:00 </a:t>
                      </a:r>
                      <a:r>
                        <a:rPr b="0" lang="en">
                          <a:solidFill>
                            <a:srgbClr val="5F497A"/>
                          </a:solidFill>
                        </a:rPr>
                        <a:t>AM </a:t>
                      </a:r>
                      <a:r>
                        <a:rPr b="0" lang="en" sz="1400" u="none" cap="none" strike="noStrike">
                          <a:solidFill>
                            <a:srgbClr val="5F497A"/>
                          </a:solidFill>
                          <a:latin typeface="Calibri"/>
                          <a:ea typeface="Calibri"/>
                          <a:cs typeface="Calibri"/>
                          <a:sym typeface="Calibri"/>
                        </a:rPr>
                        <a:t>– 10:00 AM</a:t>
                      </a:r>
                      <a:endParaRPr b="0" sz="1400" u="none" cap="none" strike="noStrike">
                        <a:solidFill>
                          <a:srgbClr val="5F497A"/>
                        </a:solidFill>
                        <a:latin typeface="Calibri"/>
                        <a:ea typeface="Calibri"/>
                        <a:cs typeface="Calibri"/>
                        <a:sym typeface="Calibri"/>
                      </a:endParaRPr>
                    </a:p>
                    <a:p>
                      <a:pPr indent="0" lvl="0" marL="0" rtl="0" algn="ctr">
                        <a:spcBef>
                          <a:spcPts val="0"/>
                        </a:spcBef>
                        <a:spcAft>
                          <a:spcPts val="0"/>
                        </a:spcAft>
                        <a:buClr>
                          <a:srgbClr val="5F497A"/>
                        </a:buClr>
                        <a:buSzPts val="1200"/>
                        <a:buFont typeface="Calibri"/>
                        <a:buNone/>
                      </a:pPr>
                      <a:r>
                        <a:rPr lang="en">
                          <a:solidFill>
                            <a:srgbClr val="5F497A"/>
                          </a:solidFill>
                        </a:rPr>
                        <a:t>HOSTED REMOTELY</a:t>
                      </a:r>
                      <a:endParaRPr>
                        <a:solidFill>
                          <a:srgbClr val="5F497A"/>
                        </a:solidFill>
                      </a:endParaRPr>
                    </a:p>
                    <a:p>
                      <a:pPr indent="0" lvl="0" marL="0" rtl="0" algn="ctr">
                        <a:spcBef>
                          <a:spcPts val="0"/>
                        </a:spcBef>
                        <a:spcAft>
                          <a:spcPts val="0"/>
                        </a:spcAft>
                        <a:buClr>
                          <a:srgbClr val="5F497A"/>
                        </a:buClr>
                        <a:buSzPts val="1400"/>
                        <a:buFont typeface="Calibri"/>
                        <a:buNone/>
                      </a:pPr>
                      <a:r>
                        <a:rPr b="0" lang="en">
                          <a:solidFill>
                            <a:srgbClr val="5F497A"/>
                          </a:solidFill>
                        </a:rPr>
                        <a:t>Join the LIVE Webinar</a:t>
                      </a:r>
                      <a:r>
                        <a:rPr lang="en">
                          <a:solidFill>
                            <a:srgbClr val="5F497A"/>
                          </a:solidFill>
                        </a:rPr>
                        <a:t>: </a:t>
                      </a:r>
                      <a:r>
                        <a:rPr lang="en" u="sng">
                          <a:solidFill>
                            <a:schemeClr val="hlink"/>
                          </a:solidFill>
                          <a:hlinkClick r:id="rId3"/>
                        </a:rPr>
                        <a:t>https://washington.zoom.us/j/346891888</a:t>
                      </a:r>
                      <a:endParaRPr b="0" sz="1200">
                        <a:solidFill>
                          <a:srgbClr val="5F497A"/>
                        </a:solidFill>
                      </a:endParaRPr>
                    </a:p>
                    <a:p>
                      <a:pPr indent="0" lvl="0" marL="0" marR="0" rtl="0" algn="ctr">
                        <a:lnSpc>
                          <a:spcPct val="100000"/>
                        </a:lnSpc>
                        <a:spcBef>
                          <a:spcPts val="0"/>
                        </a:spcBef>
                        <a:spcAft>
                          <a:spcPts val="0"/>
                        </a:spcAft>
                        <a:buClr>
                          <a:schemeClr val="dk1"/>
                        </a:buClr>
                        <a:buSzPts val="1600"/>
                        <a:buFont typeface="Calibri"/>
                        <a:buNone/>
                      </a:pPr>
                      <a:r>
                        <a:t/>
                      </a:r>
                      <a:endParaRPr b="0" sz="1600" u="none" cap="none" strike="noStrike">
                        <a:solidFill>
                          <a:srgbClr val="5F497A"/>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400"/>
                        <a:buFont typeface="Calibri"/>
                        <a:buNone/>
                      </a:pPr>
                      <a:r>
                        <a:t/>
                      </a:r>
                      <a:endParaRPr b="1" sz="1400" u="none" cap="none" strike="noStrike">
                        <a:solidFill>
                          <a:schemeClr val="lt1"/>
                        </a:solidFill>
                        <a:latin typeface="Arial"/>
                        <a:ea typeface="Arial"/>
                        <a:cs typeface="Arial"/>
                        <a:sym typeface="Arial"/>
                      </a:endParaRPr>
                    </a:p>
                  </a:txBody>
                  <a:tcPr marT="0" marB="0" marR="68575" marL="6857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hMerge="1"/>
                <a:tc hMerge="1"/>
                <a:tc hMerge="1"/>
              </a:tr>
              <a:tr h="302725">
                <a:tc>
                  <a:txBody>
                    <a:bodyPr/>
                    <a:lstStyle/>
                    <a:p>
                      <a:pPr indent="0" lvl="0" marL="0" marR="0" rtl="0" algn="l">
                        <a:lnSpc>
                          <a:spcPct val="100000"/>
                        </a:lnSpc>
                        <a:spcBef>
                          <a:spcPts val="0"/>
                        </a:spcBef>
                        <a:spcAft>
                          <a:spcPts val="0"/>
                        </a:spcAft>
                        <a:buClr>
                          <a:schemeClr val="lt1"/>
                        </a:buClr>
                        <a:buSzPts val="1600"/>
                        <a:buFont typeface="Calibri"/>
                        <a:buNone/>
                      </a:pPr>
                      <a:r>
                        <a:rPr b="0" lang="en" sz="1600" u="none" cap="none" strike="noStrike">
                          <a:solidFill>
                            <a:schemeClr val="lt1"/>
                          </a:solidFill>
                        </a:rPr>
                        <a:t>TOPIC </a:t>
                      </a:r>
                      <a:endParaRPr b="0" sz="1600" u="none" cap="none" strike="noStrike">
                        <a:solidFill>
                          <a:schemeClr val="lt1"/>
                        </a:solidFill>
                        <a:latin typeface="Arial"/>
                        <a:ea typeface="Arial"/>
                        <a:cs typeface="Arial"/>
                        <a:sym typeface="Arial"/>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F497A"/>
                    </a:solidFill>
                  </a:tcPr>
                </a:tc>
                <a:tc>
                  <a:txBody>
                    <a:bodyPr/>
                    <a:lstStyle/>
                    <a:p>
                      <a:pPr indent="0" lvl="0" marL="0" marR="0" rtl="0" algn="l">
                        <a:lnSpc>
                          <a:spcPct val="100000"/>
                        </a:lnSpc>
                        <a:spcBef>
                          <a:spcPts val="0"/>
                        </a:spcBef>
                        <a:spcAft>
                          <a:spcPts val="0"/>
                        </a:spcAft>
                        <a:buClr>
                          <a:schemeClr val="lt1"/>
                        </a:buClr>
                        <a:buSzPts val="1600"/>
                        <a:buFont typeface="Calibri"/>
                        <a:buNone/>
                      </a:pPr>
                      <a:r>
                        <a:rPr b="0" lang="en" sz="1600" u="none" cap="none" strike="noStrike">
                          <a:solidFill>
                            <a:schemeClr val="lt1"/>
                          </a:solidFill>
                        </a:rPr>
                        <a:t>PRESENTER</a:t>
                      </a:r>
                      <a:endParaRPr b="0" sz="1600" u="none" cap="none" strike="noStrike">
                        <a:solidFill>
                          <a:schemeClr val="lt1"/>
                        </a:solidFill>
                        <a:latin typeface="Arial"/>
                        <a:ea typeface="Arial"/>
                        <a:cs typeface="Arial"/>
                        <a:sym typeface="Arial"/>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F497A"/>
                    </a:solidFill>
                  </a:tcPr>
                </a:tc>
                <a:tc>
                  <a:txBody>
                    <a:bodyPr/>
                    <a:lstStyle/>
                    <a:p>
                      <a:pPr indent="0" lvl="0" marL="0" marR="0" rtl="0" algn="l">
                        <a:lnSpc>
                          <a:spcPct val="100000"/>
                        </a:lnSpc>
                        <a:spcBef>
                          <a:spcPts val="0"/>
                        </a:spcBef>
                        <a:spcAft>
                          <a:spcPts val="0"/>
                        </a:spcAft>
                        <a:buClr>
                          <a:schemeClr val="lt1"/>
                        </a:buClr>
                        <a:buSzPts val="1600"/>
                        <a:buFont typeface="Calibri"/>
                        <a:buNone/>
                      </a:pPr>
                      <a:r>
                        <a:rPr lang="en" sz="1600">
                          <a:solidFill>
                            <a:schemeClr val="lt1"/>
                          </a:solidFill>
                        </a:rPr>
                        <a:t> </a:t>
                      </a:r>
                      <a:r>
                        <a:rPr b="0" lang="en" sz="1600" u="none" cap="none" strike="noStrike">
                          <a:solidFill>
                            <a:schemeClr val="lt1"/>
                          </a:solidFill>
                        </a:rPr>
                        <a:t>EMAIL </a:t>
                      </a:r>
                      <a:endParaRPr b="0" sz="1600" u="none" cap="none" strike="noStrike">
                        <a:solidFill>
                          <a:schemeClr val="lt1"/>
                        </a:solidFill>
                        <a:latin typeface="Arial"/>
                        <a:ea typeface="Arial"/>
                        <a:cs typeface="Arial"/>
                        <a:sym typeface="Arial"/>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F497A"/>
                    </a:solidFill>
                  </a:tcPr>
                </a:tc>
                <a:tc>
                  <a:txBody>
                    <a:bodyPr/>
                    <a:lstStyle/>
                    <a:p>
                      <a:pPr indent="0" lvl="0" marL="0" marR="0" rtl="0" algn="ctr">
                        <a:lnSpc>
                          <a:spcPct val="100000"/>
                        </a:lnSpc>
                        <a:spcBef>
                          <a:spcPts val="0"/>
                        </a:spcBef>
                        <a:spcAft>
                          <a:spcPts val="0"/>
                        </a:spcAft>
                        <a:buClr>
                          <a:schemeClr val="lt1"/>
                        </a:buClr>
                        <a:buSzPts val="1600"/>
                        <a:buFont typeface="Calibri"/>
                        <a:buNone/>
                      </a:pPr>
                      <a:r>
                        <a:rPr b="0" lang="en" sz="1600" u="none" cap="none" strike="noStrike">
                          <a:solidFill>
                            <a:schemeClr val="lt1"/>
                          </a:solidFill>
                        </a:rPr>
                        <a:t>MIN</a:t>
                      </a:r>
                      <a:endParaRPr b="0" sz="1600" u="none" cap="none" strike="noStrike">
                        <a:solidFill>
                          <a:schemeClr val="lt1"/>
                        </a:solidFill>
                        <a:latin typeface="Arial"/>
                        <a:ea typeface="Arial"/>
                        <a:cs typeface="Arial"/>
                        <a:sym typeface="Arial"/>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F497A"/>
                    </a:solidFill>
                  </a:tcPr>
                </a:tc>
              </a:tr>
              <a:tr h="378400">
                <a:tc>
                  <a:txBody>
                    <a:bodyPr/>
                    <a:lstStyle/>
                    <a:p>
                      <a:pPr indent="0" lvl="0" marL="0" marR="0" rtl="0" algn="l">
                        <a:lnSpc>
                          <a:spcPct val="100000"/>
                        </a:lnSpc>
                        <a:spcBef>
                          <a:spcPts val="0"/>
                        </a:spcBef>
                        <a:spcAft>
                          <a:spcPts val="0"/>
                        </a:spcAft>
                        <a:buClr>
                          <a:srgbClr val="3F3F3F"/>
                        </a:buClr>
                        <a:buSzPts val="1400"/>
                        <a:buFont typeface="Calibri"/>
                        <a:buNone/>
                      </a:pPr>
                      <a:r>
                        <a:rPr b="0" lang="en" sz="1400" u="none" cap="none" strike="noStrike">
                          <a:solidFill>
                            <a:srgbClr val="3F3F3F"/>
                          </a:solidFill>
                          <a:latin typeface="Calibri"/>
                          <a:ea typeface="Calibri"/>
                          <a:cs typeface="Calibri"/>
                          <a:sym typeface="Calibri"/>
                        </a:rPr>
                        <a:t>Welcome</a:t>
                      </a:r>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b="1" lang="en" sz="1000">
                          <a:solidFill>
                            <a:srgbClr val="3F3F3F"/>
                          </a:solidFill>
                        </a:rPr>
                        <a:t>Ariadna Santander</a:t>
                      </a:r>
                      <a:endParaRPr b="1" sz="1000">
                        <a:solidFill>
                          <a:srgbClr val="3F3F3F"/>
                        </a:solidFill>
                      </a:endParaRPr>
                    </a:p>
                    <a:p>
                      <a:pPr indent="0" lvl="0" marL="0" rtl="0" algn="l">
                        <a:spcBef>
                          <a:spcPts val="0"/>
                        </a:spcBef>
                        <a:spcAft>
                          <a:spcPts val="0"/>
                        </a:spcAft>
                        <a:buNone/>
                      </a:pPr>
                      <a:r>
                        <a:rPr lang="en" sz="1000">
                          <a:solidFill>
                            <a:srgbClr val="3F3F3F"/>
                          </a:solidFill>
                        </a:rPr>
                        <a:t>Office of Sponsored Programs</a:t>
                      </a:r>
                      <a:endParaRPr b="1" sz="1000">
                        <a:solidFill>
                          <a:srgbClr val="3F3F3F"/>
                        </a:solidFill>
                      </a:endParaRPr>
                    </a:p>
                  </a:txBody>
                  <a:tcPr marT="0" marB="0" marR="114300" marL="11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114300" marR="0" rtl="0" algn="l">
                        <a:lnSpc>
                          <a:spcPct val="100000"/>
                        </a:lnSpc>
                        <a:spcBef>
                          <a:spcPts val="0"/>
                        </a:spcBef>
                        <a:spcAft>
                          <a:spcPts val="0"/>
                        </a:spcAft>
                        <a:buNone/>
                      </a:pPr>
                      <a:r>
                        <a:rPr lang="en" sz="1000" u="sng">
                          <a:solidFill>
                            <a:schemeClr val="hlink"/>
                          </a:solidFill>
                          <a:hlinkClick r:id="rId4"/>
                        </a:rPr>
                        <a:t>osp@uw.edu</a:t>
                      </a:r>
                      <a:r>
                        <a:rPr lang="en" sz="1000" u="sng">
                          <a:solidFill>
                            <a:srgbClr val="000000"/>
                          </a:solidFill>
                        </a:rPr>
                        <a:t> </a:t>
                      </a:r>
                      <a:endParaRPr sz="1000" u="sng" cap="none" strike="noStrike">
                        <a:solidFill>
                          <a:srgbClr val="000000"/>
                        </a:solidFill>
                        <a:latin typeface="Calibri"/>
                        <a:ea typeface="Calibri"/>
                        <a:cs typeface="Calibri"/>
                        <a:sym typeface="Calibri"/>
                      </a:endParaRPr>
                    </a:p>
                  </a:txBody>
                  <a:tcPr marT="0" marB="0" marR="11430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 sz="1100" u="none" cap="none" strike="noStrike">
                          <a:solidFill>
                            <a:srgbClr val="3F3F3F"/>
                          </a:solidFill>
                          <a:latin typeface="Calibri"/>
                          <a:ea typeface="Calibri"/>
                          <a:cs typeface="Calibri"/>
                          <a:sym typeface="Calibri"/>
                        </a:rPr>
                        <a:t>2</a:t>
                      </a:r>
                      <a:endParaRPr sz="1100" u="none" cap="none" strike="noStrike">
                        <a:solidFill>
                          <a:srgbClr val="3F3F3F"/>
                        </a:solidFill>
                        <a:latin typeface="Calibri"/>
                        <a:ea typeface="Calibri"/>
                        <a:cs typeface="Calibri"/>
                        <a:sym typeface="Calibri"/>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r>
              <a:tr h="378400">
                <a:tc>
                  <a:txBody>
                    <a:bodyPr/>
                    <a:lstStyle/>
                    <a:p>
                      <a:pPr indent="0" lvl="0" marL="0" marR="0" rtl="0" algn="l">
                        <a:lnSpc>
                          <a:spcPct val="100000"/>
                        </a:lnSpc>
                        <a:spcBef>
                          <a:spcPts val="0"/>
                        </a:spcBef>
                        <a:spcAft>
                          <a:spcPts val="0"/>
                        </a:spcAft>
                        <a:buNone/>
                      </a:pPr>
                      <a:r>
                        <a:rPr b="0" lang="en">
                          <a:solidFill>
                            <a:srgbClr val="3F3F3F"/>
                          </a:solidFill>
                        </a:rPr>
                        <a:t>Updated Exempt Research Form</a:t>
                      </a:r>
                      <a:endParaRPr b="0" sz="1400" u="none" cap="none" strike="noStrike">
                        <a:solidFill>
                          <a:srgbClr val="3F3F3F"/>
                        </a:solidFill>
                        <a:latin typeface="Calibri"/>
                        <a:ea typeface="Calibri"/>
                        <a:cs typeface="Calibri"/>
                        <a:sym typeface="Calibri"/>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b="1" lang="en" sz="1000">
                          <a:solidFill>
                            <a:srgbClr val="3F3F3F"/>
                          </a:solidFill>
                        </a:rPr>
                        <a:t>Maria Savage</a:t>
                      </a:r>
                      <a:endParaRPr b="1" sz="1000">
                        <a:solidFill>
                          <a:srgbClr val="3F3F3F"/>
                        </a:solidFill>
                      </a:endParaRPr>
                    </a:p>
                    <a:p>
                      <a:pPr indent="0" lvl="0" marL="0" rtl="0" algn="l">
                        <a:spcBef>
                          <a:spcPts val="0"/>
                        </a:spcBef>
                        <a:spcAft>
                          <a:spcPts val="0"/>
                        </a:spcAft>
                        <a:buNone/>
                      </a:pPr>
                      <a:r>
                        <a:rPr lang="en" sz="1000">
                          <a:solidFill>
                            <a:srgbClr val="3F3F3F"/>
                          </a:solidFill>
                        </a:rPr>
                        <a:t>Human Subjects Division</a:t>
                      </a:r>
                      <a:endParaRPr sz="1000">
                        <a:solidFill>
                          <a:srgbClr val="3F3F3F"/>
                        </a:solidFill>
                      </a:endParaRPr>
                    </a:p>
                  </a:txBody>
                  <a:tcPr marT="0" marB="0" marR="114300" marL="11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114300" marR="0" rtl="0" algn="l">
                        <a:lnSpc>
                          <a:spcPct val="100000"/>
                        </a:lnSpc>
                        <a:spcBef>
                          <a:spcPts val="0"/>
                        </a:spcBef>
                        <a:spcAft>
                          <a:spcPts val="0"/>
                        </a:spcAft>
                        <a:buNone/>
                      </a:pPr>
                      <a:r>
                        <a:rPr lang="en" sz="1000" u="sng">
                          <a:solidFill>
                            <a:schemeClr val="hlink"/>
                          </a:solidFill>
                          <a:hlinkClick r:id="rId5"/>
                        </a:rPr>
                        <a:t>mcsavage@uw.edu</a:t>
                      </a:r>
                      <a:r>
                        <a:rPr lang="en" sz="1000"/>
                        <a:t> </a:t>
                      </a:r>
                      <a:endParaRPr sz="1000" cap="none" strike="noStrike">
                        <a:latin typeface="Calibri"/>
                        <a:ea typeface="Calibri"/>
                        <a:cs typeface="Calibri"/>
                        <a:sym typeface="Calibri"/>
                      </a:endParaRPr>
                    </a:p>
                  </a:txBody>
                  <a:tcPr marT="0" marB="0" marR="11430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 sz="1100">
                          <a:solidFill>
                            <a:srgbClr val="3F3F3F"/>
                          </a:solidFill>
                        </a:rPr>
                        <a:t>3</a:t>
                      </a:r>
                      <a:endParaRPr sz="1100" u="none" cap="none" strike="noStrike">
                        <a:solidFill>
                          <a:srgbClr val="3F3F3F"/>
                        </a:solidFill>
                        <a:latin typeface="Calibri"/>
                        <a:ea typeface="Calibri"/>
                        <a:cs typeface="Calibri"/>
                        <a:sym typeface="Calibri"/>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r>
              <a:tr h="378400">
                <a:tc>
                  <a:txBody>
                    <a:bodyPr/>
                    <a:lstStyle/>
                    <a:p>
                      <a:pPr indent="0" lvl="0" marL="0" marR="0" rtl="0" algn="l">
                        <a:lnSpc>
                          <a:spcPct val="100000"/>
                        </a:lnSpc>
                        <a:spcBef>
                          <a:spcPts val="0"/>
                        </a:spcBef>
                        <a:spcAft>
                          <a:spcPts val="0"/>
                        </a:spcAft>
                        <a:buNone/>
                      </a:pPr>
                      <a:r>
                        <a:rPr b="0" lang="en">
                          <a:solidFill>
                            <a:srgbClr val="3F3F3F"/>
                          </a:solidFill>
                        </a:rPr>
                        <a:t>PAVE Program</a:t>
                      </a:r>
                      <a:endParaRPr b="0">
                        <a:solidFill>
                          <a:srgbClr val="3F3F3F"/>
                        </a:solidFill>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b="1" lang="en" sz="1000">
                          <a:solidFill>
                            <a:srgbClr val="3F3F3F"/>
                          </a:solidFill>
                        </a:rPr>
                        <a:t>Maria Savage</a:t>
                      </a:r>
                      <a:endParaRPr b="1" sz="1000">
                        <a:solidFill>
                          <a:srgbClr val="3F3F3F"/>
                        </a:solidFill>
                      </a:endParaRPr>
                    </a:p>
                    <a:p>
                      <a:pPr indent="0" lvl="0" marL="0" rtl="0" algn="l">
                        <a:spcBef>
                          <a:spcPts val="0"/>
                        </a:spcBef>
                        <a:spcAft>
                          <a:spcPts val="0"/>
                        </a:spcAft>
                        <a:buNone/>
                      </a:pPr>
                      <a:r>
                        <a:rPr lang="en" sz="1000">
                          <a:solidFill>
                            <a:srgbClr val="3F3F3F"/>
                          </a:solidFill>
                        </a:rPr>
                        <a:t>Human Subjects Division</a:t>
                      </a:r>
                      <a:endParaRPr sz="1000">
                        <a:solidFill>
                          <a:srgbClr val="3F3F3F"/>
                        </a:solidFill>
                      </a:endParaRPr>
                    </a:p>
                  </a:txBody>
                  <a:tcPr marT="0" marB="0" marR="114300" marL="11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114300" marR="0" rtl="0" algn="l">
                        <a:lnSpc>
                          <a:spcPct val="100000"/>
                        </a:lnSpc>
                        <a:spcBef>
                          <a:spcPts val="0"/>
                        </a:spcBef>
                        <a:spcAft>
                          <a:spcPts val="0"/>
                        </a:spcAft>
                        <a:buNone/>
                      </a:pPr>
                      <a:r>
                        <a:rPr lang="en" sz="1000" u="sng">
                          <a:solidFill>
                            <a:schemeClr val="hlink"/>
                          </a:solidFill>
                          <a:hlinkClick r:id="rId6"/>
                        </a:rPr>
                        <a:t>mcsavage@uw.edu</a:t>
                      </a:r>
                      <a:r>
                        <a:rPr lang="en" sz="1000"/>
                        <a:t> </a:t>
                      </a:r>
                      <a:endParaRPr sz="1000" cap="none" strike="noStrike">
                        <a:latin typeface="Calibri"/>
                        <a:ea typeface="Calibri"/>
                        <a:cs typeface="Calibri"/>
                        <a:sym typeface="Calibri"/>
                      </a:endParaRPr>
                    </a:p>
                  </a:txBody>
                  <a:tcPr marT="0" marB="0" marR="11430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 sz="1100">
                          <a:solidFill>
                            <a:srgbClr val="3F3F3F"/>
                          </a:solidFill>
                        </a:rPr>
                        <a:t>5</a:t>
                      </a:r>
                      <a:endParaRPr sz="1100">
                        <a:solidFill>
                          <a:srgbClr val="3F3F3F"/>
                        </a:solidFill>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r>
              <a:tr h="378400">
                <a:tc>
                  <a:txBody>
                    <a:bodyPr/>
                    <a:lstStyle/>
                    <a:p>
                      <a:pPr indent="0" lvl="0" marL="0" marR="0" rtl="0" algn="l">
                        <a:lnSpc>
                          <a:spcPct val="100000"/>
                        </a:lnSpc>
                        <a:spcBef>
                          <a:spcPts val="0"/>
                        </a:spcBef>
                        <a:spcAft>
                          <a:spcPts val="0"/>
                        </a:spcAft>
                        <a:buNone/>
                      </a:pPr>
                      <a:r>
                        <a:rPr b="0" lang="en">
                          <a:solidFill>
                            <a:srgbClr val="3F3F3F"/>
                          </a:solidFill>
                        </a:rPr>
                        <a:t>The Future of Effort Certification</a:t>
                      </a:r>
                      <a:endParaRPr b="0">
                        <a:solidFill>
                          <a:srgbClr val="3F3F3F"/>
                        </a:solidFill>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None/>
                      </a:pPr>
                      <a:r>
                        <a:rPr b="1" lang="en" sz="1000">
                          <a:solidFill>
                            <a:srgbClr val="3F3F3F"/>
                          </a:solidFill>
                        </a:rPr>
                        <a:t>Colleen Bettis</a:t>
                      </a:r>
                      <a:endParaRPr b="1" sz="1000">
                        <a:solidFill>
                          <a:srgbClr val="3F3F3F"/>
                        </a:solidFill>
                      </a:endParaRPr>
                    </a:p>
                    <a:p>
                      <a:pPr indent="0" lvl="0" marL="0" marR="0" rtl="0" algn="l">
                        <a:lnSpc>
                          <a:spcPct val="100000"/>
                        </a:lnSpc>
                        <a:spcBef>
                          <a:spcPts val="0"/>
                        </a:spcBef>
                        <a:spcAft>
                          <a:spcPts val="0"/>
                        </a:spcAft>
                        <a:buNone/>
                      </a:pPr>
                      <a:r>
                        <a:rPr lang="en" sz="1000">
                          <a:solidFill>
                            <a:srgbClr val="3F3F3F"/>
                          </a:solidFill>
                        </a:rPr>
                        <a:t>Management Accounting &amp; Analysis</a:t>
                      </a:r>
                      <a:endParaRPr sz="1000">
                        <a:solidFill>
                          <a:srgbClr val="3F3F3F"/>
                        </a:solidFill>
                      </a:endParaRPr>
                    </a:p>
                  </a:txBody>
                  <a:tcPr marT="0" marB="0" marR="114300" marL="11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114300" marR="0" rtl="0" algn="l">
                        <a:lnSpc>
                          <a:spcPct val="100000"/>
                        </a:lnSpc>
                        <a:spcBef>
                          <a:spcPts val="0"/>
                        </a:spcBef>
                        <a:spcAft>
                          <a:spcPts val="0"/>
                        </a:spcAft>
                        <a:buNone/>
                      </a:pPr>
                      <a:r>
                        <a:rPr lang="en" sz="1000" u="sng">
                          <a:solidFill>
                            <a:schemeClr val="hlink"/>
                          </a:solidFill>
                          <a:hlinkClick r:id="rId7"/>
                        </a:rPr>
                        <a:t>mcbettis@uw.edu</a:t>
                      </a:r>
                      <a:r>
                        <a:rPr lang="en"/>
                        <a:t> </a:t>
                      </a:r>
                      <a:r>
                        <a:rPr lang="en" sz="1000"/>
                        <a:t> </a:t>
                      </a:r>
                      <a:endParaRPr sz="1000"/>
                    </a:p>
                  </a:txBody>
                  <a:tcPr marT="0" marB="0" marR="11430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 sz="1000">
                          <a:solidFill>
                            <a:srgbClr val="3F3F3F"/>
                          </a:solidFill>
                        </a:rPr>
                        <a:t>10</a:t>
                      </a:r>
                      <a:endParaRPr sz="1000">
                        <a:solidFill>
                          <a:srgbClr val="3F3F3F"/>
                        </a:solidFill>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chemeClr val="lt1"/>
                    </a:solidFill>
                  </a:tcPr>
                </a:tc>
              </a:tr>
              <a:tr h="378400">
                <a:tc>
                  <a:txBody>
                    <a:bodyPr/>
                    <a:lstStyle/>
                    <a:p>
                      <a:pPr indent="0" lvl="0" marL="0" marR="0" rtl="0" algn="l">
                        <a:lnSpc>
                          <a:spcPct val="100000"/>
                        </a:lnSpc>
                        <a:spcBef>
                          <a:spcPts val="0"/>
                        </a:spcBef>
                        <a:spcAft>
                          <a:spcPts val="0"/>
                        </a:spcAft>
                        <a:buNone/>
                      </a:pPr>
                      <a:r>
                        <a:rPr b="0" lang="en">
                          <a:solidFill>
                            <a:srgbClr val="3F3F3F"/>
                          </a:solidFill>
                        </a:rPr>
                        <a:t>Budgeting for Salaries on Grant Proposals During Status Quo</a:t>
                      </a:r>
                      <a:endParaRPr b="1" sz="1100" u="none" cap="none" strike="noStrike">
                        <a:solidFill>
                          <a:srgbClr val="3F3F3F"/>
                        </a:solidFill>
                        <a:latin typeface="Calibri"/>
                        <a:ea typeface="Calibri"/>
                        <a:cs typeface="Calibri"/>
                        <a:sym typeface="Calibri"/>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None/>
                      </a:pPr>
                      <a:r>
                        <a:rPr b="1" lang="en" sz="1000">
                          <a:solidFill>
                            <a:srgbClr val="3F3F3F"/>
                          </a:solidFill>
                        </a:rPr>
                        <a:t>Joe Giffels</a:t>
                      </a:r>
                      <a:endParaRPr b="1" sz="1000">
                        <a:solidFill>
                          <a:srgbClr val="3F3F3F"/>
                        </a:solidFill>
                      </a:endParaRPr>
                    </a:p>
                    <a:p>
                      <a:pPr indent="0" lvl="0" marL="0" marR="0" rtl="0" algn="l">
                        <a:lnSpc>
                          <a:spcPct val="100000"/>
                        </a:lnSpc>
                        <a:spcBef>
                          <a:spcPts val="0"/>
                        </a:spcBef>
                        <a:spcAft>
                          <a:spcPts val="0"/>
                        </a:spcAft>
                        <a:buNone/>
                      </a:pPr>
                      <a:r>
                        <a:rPr lang="en" sz="1000">
                          <a:solidFill>
                            <a:srgbClr val="3F3F3F"/>
                          </a:solidFill>
                        </a:rPr>
                        <a:t>Office of Research</a:t>
                      </a:r>
                      <a:endParaRPr sz="1000">
                        <a:solidFill>
                          <a:srgbClr val="3F3F3F"/>
                        </a:solidFill>
                      </a:endParaRPr>
                    </a:p>
                  </a:txBody>
                  <a:tcPr marT="0" marB="0" marR="114300" marL="11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114300" rtl="0" algn="l">
                        <a:spcBef>
                          <a:spcPts val="0"/>
                        </a:spcBef>
                        <a:spcAft>
                          <a:spcPts val="0"/>
                        </a:spcAft>
                        <a:buNone/>
                      </a:pPr>
                      <a:r>
                        <a:rPr lang="en" sz="1000" u="sng">
                          <a:solidFill>
                            <a:schemeClr val="hlink"/>
                          </a:solidFill>
                          <a:hlinkClick r:id="rId8"/>
                        </a:rPr>
                        <a:t>jgiffels@uw.edu</a:t>
                      </a:r>
                      <a:r>
                        <a:rPr lang="en" sz="1000"/>
                        <a:t> </a:t>
                      </a:r>
                      <a:endParaRPr sz="1000"/>
                    </a:p>
                  </a:txBody>
                  <a:tcPr marT="0" marB="0" marR="11430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 sz="1000">
                          <a:solidFill>
                            <a:srgbClr val="3F3F3F"/>
                          </a:solidFill>
                        </a:rPr>
                        <a:t>10</a:t>
                      </a:r>
                      <a:endParaRPr sz="1000">
                        <a:solidFill>
                          <a:srgbClr val="3F3F3F"/>
                        </a:solidFill>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r>
              <a:tr h="681125">
                <a:tc gridSpan="4">
                  <a:txBody>
                    <a:bodyPr/>
                    <a:lstStyle/>
                    <a:p>
                      <a:pPr indent="0" lvl="8" marL="0" marR="0" rtl="0" algn="ctr">
                        <a:lnSpc>
                          <a:spcPct val="100000"/>
                        </a:lnSpc>
                        <a:spcBef>
                          <a:spcPts val="0"/>
                        </a:spcBef>
                        <a:spcAft>
                          <a:spcPts val="0"/>
                        </a:spcAft>
                        <a:buClr>
                          <a:schemeClr val="dk1"/>
                        </a:buClr>
                        <a:buSzPts val="1200"/>
                        <a:buFont typeface="Calibri"/>
                        <a:buNone/>
                      </a:pPr>
                      <a:r>
                        <a:t/>
                      </a:r>
                      <a:endParaRPr b="0" sz="1200" u="none" cap="none" strike="noStrike">
                        <a:solidFill>
                          <a:srgbClr val="5F497A"/>
                        </a:solidFill>
                        <a:latin typeface="Calibri"/>
                        <a:ea typeface="Calibri"/>
                        <a:cs typeface="Calibri"/>
                        <a:sym typeface="Calibri"/>
                      </a:endParaRPr>
                    </a:p>
                    <a:p>
                      <a:pPr indent="0" lvl="8" marL="0" marR="0" rtl="0" algn="ctr">
                        <a:lnSpc>
                          <a:spcPct val="100000"/>
                        </a:lnSpc>
                        <a:spcBef>
                          <a:spcPts val="0"/>
                        </a:spcBef>
                        <a:spcAft>
                          <a:spcPts val="0"/>
                        </a:spcAft>
                        <a:buClr>
                          <a:schemeClr val="dk1"/>
                        </a:buClr>
                        <a:buSzPts val="1200"/>
                        <a:buFont typeface="Calibri"/>
                        <a:buNone/>
                      </a:pPr>
                      <a:r>
                        <a:t/>
                      </a:r>
                      <a:endParaRPr b="0" sz="1200" u="none" cap="none" strike="noStrike">
                        <a:solidFill>
                          <a:srgbClr val="5F497A"/>
                        </a:solidFill>
                        <a:latin typeface="Calibri"/>
                        <a:ea typeface="Calibri"/>
                        <a:cs typeface="Calibri"/>
                        <a:sym typeface="Calibri"/>
                      </a:endParaRPr>
                    </a:p>
                    <a:p>
                      <a:pPr indent="0" lvl="8" marL="0" marR="0" rtl="0" algn="ctr">
                        <a:lnSpc>
                          <a:spcPct val="100000"/>
                        </a:lnSpc>
                        <a:spcBef>
                          <a:spcPts val="0"/>
                        </a:spcBef>
                        <a:spcAft>
                          <a:spcPts val="0"/>
                        </a:spcAft>
                        <a:buClr>
                          <a:srgbClr val="A5A5A5"/>
                        </a:buClr>
                        <a:buSzPts val="1800"/>
                        <a:buFont typeface="Calibri"/>
                        <a:buNone/>
                      </a:pPr>
                      <a:r>
                        <a:rPr b="1" lang="en" sz="1800" u="none" cap="none" strike="noStrike">
                          <a:solidFill>
                            <a:srgbClr val="A5A5A5"/>
                          </a:solidFill>
                          <a:latin typeface="Calibri"/>
                          <a:ea typeface="Calibri"/>
                          <a:cs typeface="Calibri"/>
                          <a:sym typeface="Calibri"/>
                        </a:rPr>
                        <a:t>NEXT MEETING</a:t>
                      </a:r>
                      <a:endParaRPr b="1" sz="1800" u="none" cap="none" strike="noStrike">
                        <a:solidFill>
                          <a:srgbClr val="A5A5A5"/>
                        </a:solidFill>
                        <a:latin typeface="Calibri"/>
                        <a:ea typeface="Calibri"/>
                        <a:cs typeface="Calibri"/>
                        <a:sym typeface="Calibri"/>
                      </a:endParaRPr>
                    </a:p>
                    <a:p>
                      <a:pPr indent="0" lvl="8" marL="0" marR="0" rtl="0" algn="ctr">
                        <a:lnSpc>
                          <a:spcPct val="100000"/>
                        </a:lnSpc>
                        <a:spcBef>
                          <a:spcPts val="0"/>
                        </a:spcBef>
                        <a:spcAft>
                          <a:spcPts val="0"/>
                        </a:spcAft>
                        <a:buClr>
                          <a:srgbClr val="5F497A"/>
                        </a:buClr>
                        <a:buSzPts val="1400"/>
                        <a:buFont typeface="Calibri"/>
                        <a:buNone/>
                      </a:pPr>
                      <a:r>
                        <a:rPr b="0" lang="en">
                          <a:solidFill>
                            <a:srgbClr val="5F497A"/>
                          </a:solidFill>
                        </a:rPr>
                        <a:t>June 9, 2022 9:00 AM - 10:00 AM</a:t>
                      </a:r>
                      <a:endParaRPr b="0" sz="1400" u="none" cap="none" strike="noStrike">
                        <a:solidFill>
                          <a:srgbClr val="5F497A"/>
                        </a:solidFill>
                        <a:latin typeface="Calibri"/>
                        <a:ea typeface="Calibri"/>
                        <a:cs typeface="Calibri"/>
                        <a:sym typeface="Calibri"/>
                      </a:endParaRPr>
                    </a:p>
                    <a:p>
                      <a:pPr indent="0" lvl="8" marL="0" marR="0" rtl="0" algn="ctr">
                        <a:lnSpc>
                          <a:spcPct val="100000"/>
                        </a:lnSpc>
                        <a:spcBef>
                          <a:spcPts val="0"/>
                        </a:spcBef>
                        <a:spcAft>
                          <a:spcPts val="0"/>
                        </a:spcAft>
                        <a:buClr>
                          <a:srgbClr val="5F497A"/>
                        </a:buClr>
                        <a:buSzPts val="1100"/>
                        <a:buFont typeface="Calibri"/>
                        <a:buNone/>
                      </a:pPr>
                      <a:r>
                        <a:t/>
                      </a:r>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hMerge="1"/>
                <a:tc hMerge="1"/>
                <a:tc hMerge="1"/>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65"/>
          <p:cNvSpPr txBox="1"/>
          <p:nvPr>
            <p:ph type="title"/>
          </p:nvPr>
        </p:nvSpPr>
        <p:spPr>
          <a:xfrm>
            <a:off x="435471" y="559587"/>
            <a:ext cx="8197200" cy="662400"/>
          </a:xfrm>
          <a:prstGeom prst="rect">
            <a:avLst/>
          </a:prstGeom>
          <a:noFill/>
          <a:ln>
            <a:noFill/>
          </a:ln>
        </p:spPr>
        <p:txBody>
          <a:bodyPr anchorCtr="0" anchor="b" bIns="60925" lIns="121900" spcFirstLastPara="1" rIns="121900" wrap="square" tIns="60925">
            <a:noAutofit/>
          </a:bodyPr>
          <a:lstStyle/>
          <a:p>
            <a:pPr indent="0" lvl="0" marL="0" rtl="0" algn="l">
              <a:spcBef>
                <a:spcPts val="0"/>
              </a:spcBef>
              <a:spcAft>
                <a:spcPts val="0"/>
              </a:spcAft>
              <a:buClr>
                <a:schemeClr val="dk2"/>
              </a:buClr>
              <a:buSzPts val="2900"/>
              <a:buFont typeface="Encode Sans Black"/>
              <a:buNone/>
            </a:pPr>
            <a:r>
              <a:rPr lang="en"/>
              <a:t>BENEFITS</a:t>
            </a:r>
            <a:endParaRPr/>
          </a:p>
        </p:txBody>
      </p:sp>
      <p:sp>
        <p:nvSpPr>
          <p:cNvPr id="380" name="Google Shape;380;p65"/>
          <p:cNvSpPr txBox="1"/>
          <p:nvPr>
            <p:ph idx="2" type="body"/>
          </p:nvPr>
        </p:nvSpPr>
        <p:spPr>
          <a:xfrm>
            <a:off x="435471" y="1899755"/>
            <a:ext cx="8197200" cy="3035700"/>
          </a:xfrm>
          <a:prstGeom prst="rect">
            <a:avLst/>
          </a:prstGeom>
          <a:noFill/>
          <a:ln>
            <a:noFill/>
          </a:ln>
        </p:spPr>
        <p:txBody>
          <a:bodyPr anchorCtr="0" anchor="t" bIns="60925" lIns="121900" spcFirstLastPara="1" rIns="121900" wrap="square" tIns="60925">
            <a:noAutofit/>
          </a:bodyPr>
          <a:lstStyle/>
          <a:p>
            <a:pPr indent="-342900" lvl="0" marL="342900" rtl="0" algn="l">
              <a:spcBef>
                <a:spcPts val="0"/>
              </a:spcBef>
              <a:spcAft>
                <a:spcPts val="0"/>
              </a:spcAft>
              <a:buClr>
                <a:schemeClr val="dk2"/>
              </a:buClr>
              <a:buSzPts val="1800"/>
              <a:buFont typeface="Merriweather Sans"/>
              <a:buChar char="&gt;"/>
            </a:pPr>
            <a:r>
              <a:rPr b="0" lang="en" sz="1800"/>
              <a:t>Standardized workflows </a:t>
            </a:r>
            <a:br>
              <a:rPr b="0" lang="en" sz="1800"/>
            </a:br>
            <a:endParaRPr b="0" sz="300"/>
          </a:p>
          <a:p>
            <a:pPr indent="-342900" lvl="0" marL="342900" rtl="0" algn="l">
              <a:spcBef>
                <a:spcPts val="400"/>
              </a:spcBef>
              <a:spcAft>
                <a:spcPts val="0"/>
              </a:spcAft>
              <a:buClr>
                <a:schemeClr val="dk2"/>
              </a:buClr>
              <a:buSzPts val="1800"/>
              <a:buFont typeface="Merriweather Sans"/>
              <a:buChar char="&gt;"/>
            </a:pPr>
            <a:r>
              <a:rPr b="0" lang="en" sz="1800"/>
              <a:t>Automated processes and electronic records for </a:t>
            </a:r>
            <a:r>
              <a:rPr lang="en" sz="1800"/>
              <a:t>all</a:t>
            </a:r>
            <a:r>
              <a:rPr b="0" lang="en" sz="1800"/>
              <a:t> forms of effort reporting </a:t>
            </a:r>
            <a:br>
              <a:rPr b="0" lang="en" sz="1800"/>
            </a:br>
            <a:endParaRPr b="0" sz="300"/>
          </a:p>
          <a:p>
            <a:pPr indent="-342900" lvl="0" marL="342900" rtl="0" algn="l">
              <a:spcBef>
                <a:spcPts val="400"/>
              </a:spcBef>
              <a:spcAft>
                <a:spcPts val="0"/>
              </a:spcAft>
              <a:buClr>
                <a:schemeClr val="dk2"/>
              </a:buClr>
              <a:buSzPts val="1800"/>
              <a:buFont typeface="Merriweather Sans"/>
              <a:buChar char="&gt;"/>
            </a:pPr>
            <a:r>
              <a:rPr b="0" lang="en" sz="1800"/>
              <a:t>Improved compliance through real-time reporting and timely notifications </a:t>
            </a:r>
            <a:br>
              <a:rPr b="0" lang="en" sz="1800"/>
            </a:br>
            <a:endParaRPr b="0" sz="300"/>
          </a:p>
          <a:p>
            <a:pPr indent="-342900" lvl="0" marL="342900" rtl="0" algn="l">
              <a:spcBef>
                <a:spcPts val="400"/>
              </a:spcBef>
              <a:spcAft>
                <a:spcPts val="0"/>
              </a:spcAft>
              <a:buClr>
                <a:schemeClr val="dk2"/>
              </a:buClr>
              <a:buSzPts val="1800"/>
              <a:buFont typeface="Merriweather Sans"/>
              <a:buChar char="&gt;"/>
            </a:pPr>
            <a:r>
              <a:rPr b="0" lang="en" sz="1800"/>
              <a:t>Simplified user interface and experience </a:t>
            </a:r>
            <a:br>
              <a:rPr b="0" lang="en" sz="1800"/>
            </a:br>
            <a:endParaRPr b="0" sz="300"/>
          </a:p>
          <a:p>
            <a:pPr indent="-342900" lvl="0" marL="342900" rtl="0" algn="l">
              <a:spcBef>
                <a:spcPts val="400"/>
              </a:spcBef>
              <a:spcAft>
                <a:spcPts val="0"/>
              </a:spcAft>
              <a:buClr>
                <a:schemeClr val="dk2"/>
              </a:buClr>
              <a:buSzPts val="1800"/>
              <a:buFont typeface="Merriweather Sans"/>
              <a:buChar char="&gt;"/>
            </a:pPr>
            <a:r>
              <a:rPr b="0" lang="en" sz="1800"/>
              <a:t>Increased uniformity and consistency via a single platform, instead of four disparate systems.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66"/>
          <p:cNvSpPr txBox="1"/>
          <p:nvPr>
            <p:ph type="title"/>
          </p:nvPr>
        </p:nvSpPr>
        <p:spPr>
          <a:xfrm>
            <a:off x="435471" y="559587"/>
            <a:ext cx="8197200" cy="662400"/>
          </a:xfrm>
          <a:prstGeom prst="rect">
            <a:avLst/>
          </a:prstGeom>
          <a:noFill/>
          <a:ln>
            <a:noFill/>
          </a:ln>
        </p:spPr>
        <p:txBody>
          <a:bodyPr anchorCtr="0" anchor="b" bIns="60925" lIns="121900" spcFirstLastPara="1" rIns="121900" wrap="square" tIns="60925">
            <a:noAutofit/>
          </a:bodyPr>
          <a:lstStyle/>
          <a:p>
            <a:pPr indent="0" lvl="0" marL="0" rtl="0" algn="l">
              <a:spcBef>
                <a:spcPts val="0"/>
              </a:spcBef>
              <a:spcAft>
                <a:spcPts val="0"/>
              </a:spcAft>
              <a:buClr>
                <a:schemeClr val="dk2"/>
              </a:buClr>
              <a:buSzPts val="2900"/>
              <a:buFont typeface="Encode Sans Black"/>
              <a:buNone/>
            </a:pPr>
            <a:r>
              <a:rPr lang="en"/>
              <a:t>IMPACTS</a:t>
            </a:r>
            <a:endParaRPr/>
          </a:p>
        </p:txBody>
      </p:sp>
      <p:sp>
        <p:nvSpPr>
          <p:cNvPr id="386" name="Google Shape;386;p66"/>
          <p:cNvSpPr txBox="1"/>
          <p:nvPr>
            <p:ph idx="2" type="body"/>
          </p:nvPr>
        </p:nvSpPr>
        <p:spPr>
          <a:xfrm>
            <a:off x="435471" y="1899755"/>
            <a:ext cx="8197200" cy="3035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2"/>
              </a:buClr>
              <a:buSzPts val="1800"/>
              <a:buNone/>
            </a:pPr>
            <a:r>
              <a:rPr b="0" lang="en" sz="1800"/>
              <a:t>We aim to make the transition to ECC as seamless as possible, but users can expect the following impacts: </a:t>
            </a:r>
            <a:endParaRPr/>
          </a:p>
          <a:p>
            <a:pPr indent="-342900" lvl="0" marL="342900" rtl="0" algn="l">
              <a:spcBef>
                <a:spcPts val="400"/>
              </a:spcBef>
              <a:spcAft>
                <a:spcPts val="0"/>
              </a:spcAft>
              <a:buClr>
                <a:schemeClr val="dk2"/>
              </a:buClr>
              <a:buSzPts val="1800"/>
              <a:buFont typeface="Merriweather Sans"/>
              <a:buChar char="&gt;"/>
            </a:pPr>
            <a:r>
              <a:rPr b="0" lang="en" sz="1800"/>
              <a:t>New workflows</a:t>
            </a:r>
            <a:br>
              <a:rPr b="0" lang="en" sz="1800"/>
            </a:br>
            <a:endParaRPr b="0" sz="300"/>
          </a:p>
          <a:p>
            <a:pPr indent="-342900" lvl="0" marL="342900" rtl="0" algn="l">
              <a:spcBef>
                <a:spcPts val="400"/>
              </a:spcBef>
              <a:spcAft>
                <a:spcPts val="0"/>
              </a:spcAft>
              <a:buClr>
                <a:schemeClr val="dk2"/>
              </a:buClr>
              <a:buSzPts val="1800"/>
              <a:buFont typeface="Merriweather Sans"/>
              <a:buChar char="&gt;"/>
            </a:pPr>
            <a:r>
              <a:rPr b="0" lang="en" sz="1800"/>
              <a:t>New reports</a:t>
            </a:r>
            <a:br>
              <a:rPr b="0" lang="en" sz="1800"/>
            </a:br>
            <a:endParaRPr b="0" sz="300"/>
          </a:p>
          <a:p>
            <a:pPr indent="-342900" lvl="0" marL="342900" rtl="0" algn="l">
              <a:spcBef>
                <a:spcPts val="400"/>
              </a:spcBef>
              <a:spcAft>
                <a:spcPts val="0"/>
              </a:spcAft>
              <a:buClr>
                <a:schemeClr val="dk2"/>
              </a:buClr>
              <a:buSzPts val="1800"/>
              <a:buFont typeface="Merriweather Sans"/>
              <a:buChar char="&gt;"/>
            </a:pPr>
            <a:r>
              <a:rPr b="0" lang="en" sz="1800">
                <a:latin typeface="Open Sans"/>
                <a:ea typeface="Open Sans"/>
                <a:cs typeface="Open Sans"/>
                <a:sym typeface="Open Sans"/>
              </a:rPr>
              <a:t>New user interface</a:t>
            </a:r>
            <a:br>
              <a:rPr b="0" lang="en" sz="1800"/>
            </a:br>
            <a:endParaRPr b="0" sz="3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67"/>
          <p:cNvSpPr txBox="1"/>
          <p:nvPr>
            <p:ph type="title"/>
          </p:nvPr>
        </p:nvSpPr>
        <p:spPr>
          <a:xfrm>
            <a:off x="435471" y="559587"/>
            <a:ext cx="8197200" cy="662400"/>
          </a:xfrm>
          <a:prstGeom prst="rect">
            <a:avLst/>
          </a:prstGeom>
          <a:noFill/>
          <a:ln>
            <a:noFill/>
          </a:ln>
        </p:spPr>
        <p:txBody>
          <a:bodyPr anchorCtr="0" anchor="b" bIns="60925" lIns="121900" spcFirstLastPara="1" rIns="121900" wrap="square" tIns="60925">
            <a:noAutofit/>
          </a:bodyPr>
          <a:lstStyle/>
          <a:p>
            <a:pPr indent="0" lvl="0" marL="0" rtl="0" algn="l">
              <a:spcBef>
                <a:spcPts val="0"/>
              </a:spcBef>
              <a:spcAft>
                <a:spcPts val="0"/>
              </a:spcAft>
              <a:buClr>
                <a:schemeClr val="dk2"/>
              </a:buClr>
              <a:buSzPts val="2900"/>
              <a:buFont typeface="Encode Sans Black"/>
              <a:buNone/>
            </a:pPr>
            <a:r>
              <a:rPr lang="en"/>
              <a:t>WE NEED USER INPUT!</a:t>
            </a:r>
            <a:endParaRPr/>
          </a:p>
        </p:txBody>
      </p:sp>
      <p:sp>
        <p:nvSpPr>
          <p:cNvPr id="392" name="Google Shape;392;p67"/>
          <p:cNvSpPr txBox="1"/>
          <p:nvPr>
            <p:ph idx="2" type="body"/>
          </p:nvPr>
        </p:nvSpPr>
        <p:spPr>
          <a:xfrm>
            <a:off x="435471" y="1899753"/>
            <a:ext cx="8197200" cy="368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2"/>
              </a:buClr>
              <a:buSzPts val="1800"/>
              <a:buNone/>
            </a:pPr>
            <a:r>
              <a:rPr b="0" lang="en" sz="1800"/>
              <a:t>ECC is configurable and user input is critical to ensure we maintain desired functionality, while embracing this opportunity for improvement. We are still working to establish engagement channels, but these are some of the ways we hope users will engage with us:</a:t>
            </a:r>
            <a:br>
              <a:rPr b="0" lang="en" sz="1800"/>
            </a:br>
            <a:endParaRPr b="0" sz="500"/>
          </a:p>
          <a:p>
            <a:pPr indent="-342900" lvl="0" marL="342900" rtl="0" algn="l">
              <a:spcBef>
                <a:spcPts val="400"/>
              </a:spcBef>
              <a:spcAft>
                <a:spcPts val="0"/>
              </a:spcAft>
              <a:buClr>
                <a:schemeClr val="dk2"/>
              </a:buClr>
              <a:buSzPts val="1800"/>
              <a:buFont typeface="Merriweather Sans"/>
              <a:buChar char="&gt;"/>
            </a:pPr>
            <a:r>
              <a:rPr b="0" lang="en" sz="1800"/>
              <a:t>Provide feedback on current state effort reporting:</a:t>
            </a:r>
            <a:endParaRPr/>
          </a:p>
          <a:p>
            <a:pPr indent="-292100" lvl="1" marL="749300" rtl="0" algn="l">
              <a:spcBef>
                <a:spcPts val="300"/>
              </a:spcBef>
              <a:spcAft>
                <a:spcPts val="0"/>
              </a:spcAft>
              <a:buClr>
                <a:schemeClr val="dk2"/>
              </a:buClr>
              <a:buSzPts val="1600"/>
              <a:buChar char="–"/>
            </a:pPr>
            <a:r>
              <a:rPr lang="en" sz="1600"/>
              <a:t>What works well?</a:t>
            </a:r>
            <a:endParaRPr/>
          </a:p>
          <a:p>
            <a:pPr indent="-292100" lvl="1" marL="749300" rtl="0" algn="l">
              <a:spcBef>
                <a:spcPts val="300"/>
              </a:spcBef>
              <a:spcAft>
                <a:spcPts val="0"/>
              </a:spcAft>
              <a:buClr>
                <a:schemeClr val="dk2"/>
              </a:buClr>
              <a:buSzPts val="1600"/>
              <a:buChar char="–"/>
            </a:pPr>
            <a:r>
              <a:rPr lang="en" sz="1600"/>
              <a:t>What are the pain points? </a:t>
            </a:r>
            <a:br>
              <a:rPr lang="en" sz="1600"/>
            </a:br>
            <a:endParaRPr sz="500"/>
          </a:p>
          <a:p>
            <a:pPr indent="-342900" lvl="0" marL="342900" rtl="0" algn="l">
              <a:spcBef>
                <a:spcPts val="400"/>
              </a:spcBef>
              <a:spcAft>
                <a:spcPts val="0"/>
              </a:spcAft>
              <a:buClr>
                <a:schemeClr val="dk2"/>
              </a:buClr>
              <a:buSzPts val="1800"/>
              <a:buFont typeface="Merriweather Sans"/>
              <a:buChar char="&gt;"/>
            </a:pPr>
            <a:r>
              <a:rPr b="0" lang="en" sz="1800"/>
              <a:t>Participate in design discussions, focus groups, and/or surveys.</a:t>
            </a:r>
            <a:r>
              <a:rPr b="0" lang="en" sz="2000"/>
              <a:t> </a:t>
            </a:r>
            <a:br>
              <a:rPr b="0" lang="en" sz="2000"/>
            </a:br>
            <a:endParaRPr b="0" sz="500"/>
          </a:p>
          <a:p>
            <a:pPr indent="-342900" lvl="0" marL="342900" rtl="0" algn="l">
              <a:spcBef>
                <a:spcPts val="400"/>
              </a:spcBef>
              <a:spcAft>
                <a:spcPts val="0"/>
              </a:spcAft>
              <a:buClr>
                <a:schemeClr val="dk2"/>
              </a:buClr>
              <a:buSzPts val="1800"/>
              <a:buFont typeface="Merriweather Sans"/>
              <a:buChar char="&gt;"/>
            </a:pPr>
            <a:r>
              <a:rPr b="0" lang="en" sz="1800">
                <a:latin typeface="Open Sans"/>
                <a:ea typeface="Open Sans"/>
                <a:cs typeface="Open Sans"/>
                <a:sym typeface="Open Sans"/>
              </a:rPr>
              <a:t>Identify ECC Champions within each group to participate in User Acceptance Testing (UAT).</a:t>
            </a:r>
            <a:endParaRPr/>
          </a:p>
          <a:p>
            <a:pPr indent="0" lvl="0" marL="0" rtl="0" algn="l">
              <a:spcBef>
                <a:spcPts val="400"/>
              </a:spcBef>
              <a:spcAft>
                <a:spcPts val="0"/>
              </a:spcAft>
              <a:buClr>
                <a:schemeClr val="dk2"/>
              </a:buClr>
              <a:buSzPts val="1800"/>
              <a:buNone/>
            </a:pPr>
            <a:r>
              <a:t/>
            </a:r>
            <a:endParaRPr b="0" sz="18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68"/>
          <p:cNvSpPr txBox="1"/>
          <p:nvPr>
            <p:ph type="title"/>
          </p:nvPr>
        </p:nvSpPr>
        <p:spPr>
          <a:xfrm>
            <a:off x="435471" y="667340"/>
            <a:ext cx="8633700" cy="496800"/>
          </a:xfrm>
          <a:prstGeom prst="rect">
            <a:avLst/>
          </a:prstGeom>
          <a:noFill/>
          <a:ln>
            <a:noFill/>
          </a:ln>
        </p:spPr>
        <p:txBody>
          <a:bodyPr anchorCtr="0" anchor="b" bIns="60925" lIns="121900" spcFirstLastPara="1" rIns="121900" wrap="square" tIns="60925">
            <a:noAutofit/>
          </a:bodyPr>
          <a:lstStyle/>
          <a:p>
            <a:pPr indent="0" lvl="0" marL="0" rtl="0" algn="l">
              <a:spcBef>
                <a:spcPts val="0"/>
              </a:spcBef>
              <a:spcAft>
                <a:spcPts val="0"/>
              </a:spcAft>
              <a:buClr>
                <a:schemeClr val="dk2"/>
              </a:buClr>
              <a:buSzPts val="2900"/>
              <a:buFont typeface="Encode Sans Black"/>
              <a:buNone/>
            </a:pPr>
            <a:r>
              <a:rPr lang="en" sz="2900"/>
              <a:t>CURRENT PRIORITIES AND COMMITMENTS</a:t>
            </a:r>
            <a:endParaRPr/>
          </a:p>
        </p:txBody>
      </p:sp>
      <p:sp>
        <p:nvSpPr>
          <p:cNvPr id="398" name="Google Shape;398;p68"/>
          <p:cNvSpPr txBox="1"/>
          <p:nvPr>
            <p:ph idx="2" type="body"/>
          </p:nvPr>
        </p:nvSpPr>
        <p:spPr>
          <a:xfrm>
            <a:off x="435471" y="1899753"/>
            <a:ext cx="8197200" cy="3826500"/>
          </a:xfrm>
          <a:prstGeom prst="rect">
            <a:avLst/>
          </a:prstGeom>
          <a:noFill/>
          <a:ln>
            <a:noFill/>
          </a:ln>
        </p:spPr>
        <p:txBody>
          <a:bodyPr anchorCtr="0" anchor="t" bIns="45700" lIns="91425" spcFirstLastPara="1" rIns="91425" wrap="square" tIns="45700">
            <a:noAutofit/>
          </a:bodyPr>
          <a:lstStyle/>
          <a:p>
            <a:pPr indent="-336550" lvl="0" marL="342900" rtl="0" algn="l">
              <a:spcBef>
                <a:spcPts val="0"/>
              </a:spcBef>
              <a:spcAft>
                <a:spcPts val="0"/>
              </a:spcAft>
              <a:buClr>
                <a:schemeClr val="dk2"/>
              </a:buClr>
              <a:buSzPts val="1500"/>
              <a:buFont typeface="Merriweather Sans"/>
              <a:buChar char="&gt;"/>
            </a:pPr>
            <a:r>
              <a:rPr b="0" lang="en" sz="1500">
                <a:latin typeface="Open Sans"/>
                <a:ea typeface="Open Sans"/>
                <a:cs typeface="Open Sans"/>
                <a:sym typeface="Open Sans"/>
              </a:rPr>
              <a:t>Meet key project milestones:</a:t>
            </a:r>
            <a:endParaRPr>
              <a:latin typeface="Open Sans"/>
              <a:ea typeface="Open Sans"/>
              <a:cs typeface="Open Sans"/>
              <a:sym typeface="Open Sans"/>
            </a:endParaRPr>
          </a:p>
          <a:p>
            <a:pPr indent="-285750" lvl="1" marL="749300" rtl="0" algn="l">
              <a:spcBef>
                <a:spcPts val="200"/>
              </a:spcBef>
              <a:spcAft>
                <a:spcPts val="0"/>
              </a:spcAft>
              <a:buClr>
                <a:schemeClr val="dk2"/>
              </a:buClr>
              <a:buSzPts val="1100"/>
              <a:buChar char="–"/>
            </a:pPr>
            <a:r>
              <a:rPr lang="en" sz="1100">
                <a:latin typeface="Open Sans"/>
                <a:ea typeface="Open Sans"/>
                <a:cs typeface="Open Sans"/>
                <a:sym typeface="Open Sans"/>
              </a:rPr>
              <a:t>Project Kickoff – April, 2022</a:t>
            </a:r>
            <a:endParaRPr sz="600"/>
          </a:p>
          <a:p>
            <a:pPr indent="-285750" lvl="1" marL="749300" rtl="0" algn="l">
              <a:spcBef>
                <a:spcPts val="200"/>
              </a:spcBef>
              <a:spcAft>
                <a:spcPts val="0"/>
              </a:spcAft>
              <a:buClr>
                <a:schemeClr val="dk2"/>
              </a:buClr>
              <a:buSzPts val="1100"/>
              <a:buChar char="–"/>
            </a:pPr>
            <a:r>
              <a:rPr lang="en" sz="1100">
                <a:latin typeface="Open Sans"/>
                <a:ea typeface="Open Sans"/>
                <a:cs typeface="Open Sans"/>
                <a:sym typeface="Open Sans"/>
              </a:rPr>
              <a:t>UW E2E Testing (Cycle 3) - October, 2022 </a:t>
            </a:r>
            <a:endParaRPr sz="1100"/>
          </a:p>
          <a:p>
            <a:pPr indent="-285750" lvl="1" marL="749300" rtl="0" algn="l">
              <a:spcBef>
                <a:spcPts val="200"/>
              </a:spcBef>
              <a:spcAft>
                <a:spcPts val="0"/>
              </a:spcAft>
              <a:buClr>
                <a:schemeClr val="dk2"/>
              </a:buClr>
              <a:buSzPts val="1100"/>
              <a:buChar char="–"/>
            </a:pPr>
            <a:r>
              <a:rPr lang="en" sz="1100">
                <a:latin typeface="Open Sans"/>
                <a:ea typeface="Open Sans"/>
                <a:cs typeface="Open Sans"/>
                <a:sym typeface="Open Sans"/>
              </a:rPr>
              <a:t>UAT Testing – Spring, 2023</a:t>
            </a:r>
            <a:endParaRPr sz="1100"/>
          </a:p>
          <a:p>
            <a:pPr indent="-285750" lvl="1" marL="749300" rtl="0" algn="l">
              <a:spcBef>
                <a:spcPts val="300"/>
              </a:spcBef>
              <a:spcAft>
                <a:spcPts val="0"/>
              </a:spcAft>
              <a:buClr>
                <a:schemeClr val="dk2"/>
              </a:buClr>
              <a:buSzPts val="1100"/>
              <a:buChar char="–"/>
            </a:pPr>
            <a:r>
              <a:rPr lang="en" sz="1100">
                <a:latin typeface="Open Sans"/>
                <a:ea typeface="Open Sans"/>
                <a:cs typeface="Open Sans"/>
                <a:sym typeface="Open Sans"/>
              </a:rPr>
              <a:t>Go Live – July, 2023</a:t>
            </a:r>
            <a:br>
              <a:rPr lang="en" sz="1400"/>
            </a:br>
            <a:r>
              <a:rPr lang="en" sz="600">
                <a:latin typeface="Open Sans"/>
                <a:ea typeface="Open Sans"/>
                <a:cs typeface="Open Sans"/>
                <a:sym typeface="Open Sans"/>
              </a:rPr>
              <a:t> </a:t>
            </a:r>
            <a:endParaRPr sz="600"/>
          </a:p>
          <a:p>
            <a:pPr indent="-336550" lvl="0" marL="342900" rtl="0" algn="l">
              <a:spcBef>
                <a:spcPts val="400"/>
              </a:spcBef>
              <a:spcAft>
                <a:spcPts val="0"/>
              </a:spcAft>
              <a:buClr>
                <a:schemeClr val="dk2"/>
              </a:buClr>
              <a:buSzPts val="1500"/>
              <a:buFont typeface="Merriweather Sans"/>
              <a:buChar char="&gt;"/>
            </a:pPr>
            <a:r>
              <a:rPr b="0" lang="en" sz="1500">
                <a:latin typeface="Open Sans"/>
                <a:ea typeface="Open Sans"/>
                <a:cs typeface="Open Sans"/>
                <a:sym typeface="Open Sans"/>
              </a:rPr>
              <a:t>Partner with ECC Champions who represent different user groups and roles—ensure they are engaged with the solution</a:t>
            </a:r>
            <a:br>
              <a:rPr b="0" lang="en" sz="1800"/>
            </a:br>
            <a:endParaRPr b="0" sz="500"/>
          </a:p>
          <a:p>
            <a:pPr indent="-336550" lvl="0" marL="342900" rtl="0" algn="l">
              <a:spcBef>
                <a:spcPts val="400"/>
              </a:spcBef>
              <a:spcAft>
                <a:spcPts val="0"/>
              </a:spcAft>
              <a:buClr>
                <a:schemeClr val="dk2"/>
              </a:buClr>
              <a:buSzPts val="1500"/>
              <a:buFont typeface="Merriweather Sans"/>
              <a:buChar char="&gt;"/>
            </a:pPr>
            <a:r>
              <a:rPr b="0" lang="en" sz="1500">
                <a:latin typeface="Open Sans"/>
                <a:ea typeface="Open Sans"/>
                <a:cs typeface="Open Sans"/>
                <a:sym typeface="Open Sans"/>
              </a:rPr>
              <a:t>Maintain critical functionality, automate processes and workflows, and standardize effort reporting </a:t>
            </a:r>
            <a:br>
              <a:rPr b="0" lang="en" sz="1800"/>
            </a:br>
            <a:endParaRPr b="0" sz="500"/>
          </a:p>
          <a:p>
            <a:pPr indent="-336550" lvl="0" marL="342900" rtl="0" algn="l">
              <a:spcBef>
                <a:spcPts val="400"/>
              </a:spcBef>
              <a:spcAft>
                <a:spcPts val="0"/>
              </a:spcAft>
              <a:buClr>
                <a:schemeClr val="dk2"/>
              </a:buClr>
              <a:buSzPts val="1500"/>
              <a:buFont typeface="Merriweather Sans"/>
              <a:buChar char="&gt;"/>
            </a:pPr>
            <a:r>
              <a:rPr b="0" lang="en" sz="1500"/>
              <a:t>Provide training materials, by user type, prior to Go Live</a:t>
            </a:r>
            <a:br>
              <a:rPr b="0" lang="en" sz="1800"/>
            </a:br>
            <a:endParaRPr b="0" sz="500"/>
          </a:p>
          <a:p>
            <a:pPr indent="-336550" lvl="0" marL="342900" rtl="0" algn="l">
              <a:spcBef>
                <a:spcPts val="400"/>
              </a:spcBef>
              <a:spcAft>
                <a:spcPts val="0"/>
              </a:spcAft>
              <a:buClr>
                <a:schemeClr val="dk2"/>
              </a:buClr>
              <a:buSzPts val="1500"/>
              <a:buFont typeface="Merriweather Sans"/>
              <a:buChar char="&gt;"/>
            </a:pPr>
            <a:r>
              <a:rPr b="0" lang="en" sz="1500"/>
              <a:t>Document all primary workflows and processes to support users beyond the end of the project</a:t>
            </a:r>
            <a:br>
              <a:rPr b="0" lang="en" sz="1800"/>
            </a:br>
            <a:endParaRPr b="0" sz="500"/>
          </a:p>
          <a:p>
            <a:pPr indent="-336550" lvl="0" marL="342900" rtl="0" algn="l">
              <a:spcBef>
                <a:spcPts val="300"/>
              </a:spcBef>
              <a:spcAft>
                <a:spcPts val="0"/>
              </a:spcAft>
              <a:buClr>
                <a:schemeClr val="dk2"/>
              </a:buClr>
              <a:buSzPts val="1500"/>
              <a:buFont typeface="Merriweather Sans"/>
              <a:buChar char="&gt;"/>
            </a:pPr>
            <a:r>
              <a:rPr b="0" lang="en" sz="1500"/>
              <a:t>Maintain transparency, communication, and collaboration throughout the project—ensure users and stakeholders have a voice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69"/>
          <p:cNvSpPr txBox="1"/>
          <p:nvPr>
            <p:ph type="title"/>
          </p:nvPr>
        </p:nvSpPr>
        <p:spPr>
          <a:xfrm>
            <a:off x="435471" y="559587"/>
            <a:ext cx="8197200" cy="662400"/>
          </a:xfrm>
          <a:prstGeom prst="rect">
            <a:avLst/>
          </a:prstGeom>
          <a:noFill/>
          <a:ln>
            <a:noFill/>
          </a:ln>
        </p:spPr>
        <p:txBody>
          <a:bodyPr anchorCtr="0" anchor="b" bIns="60925" lIns="121900" spcFirstLastPara="1" rIns="121900" wrap="square" tIns="60925">
            <a:noAutofit/>
          </a:bodyPr>
          <a:lstStyle/>
          <a:p>
            <a:pPr indent="0" lvl="0" marL="0" rtl="0" algn="l">
              <a:spcBef>
                <a:spcPts val="0"/>
              </a:spcBef>
              <a:spcAft>
                <a:spcPts val="0"/>
              </a:spcAft>
              <a:buClr>
                <a:schemeClr val="dk2"/>
              </a:buClr>
              <a:buSzPts val="2900"/>
              <a:buFont typeface="Encode Sans Black"/>
              <a:buNone/>
            </a:pPr>
            <a:r>
              <a:rPr lang="en"/>
              <a:t>WHAT’S NEXT?</a:t>
            </a:r>
            <a:endParaRPr/>
          </a:p>
        </p:txBody>
      </p:sp>
      <p:sp>
        <p:nvSpPr>
          <p:cNvPr id="404" name="Google Shape;404;p69"/>
          <p:cNvSpPr txBox="1"/>
          <p:nvPr>
            <p:ph idx="2" type="body"/>
          </p:nvPr>
        </p:nvSpPr>
        <p:spPr>
          <a:xfrm>
            <a:off x="435471" y="1899753"/>
            <a:ext cx="8197200" cy="3681300"/>
          </a:xfrm>
          <a:prstGeom prst="rect">
            <a:avLst/>
          </a:prstGeom>
          <a:noFill/>
          <a:ln>
            <a:noFill/>
          </a:ln>
        </p:spPr>
        <p:txBody>
          <a:bodyPr anchorCtr="0" anchor="t" bIns="60925" lIns="121900" spcFirstLastPara="1" rIns="121900" wrap="square" tIns="60925">
            <a:noAutofit/>
          </a:bodyPr>
          <a:lstStyle/>
          <a:p>
            <a:pPr indent="0" lvl="0" marL="0" rtl="0" algn="l">
              <a:spcBef>
                <a:spcPts val="0"/>
              </a:spcBef>
              <a:spcAft>
                <a:spcPts val="0"/>
              </a:spcAft>
              <a:buClr>
                <a:schemeClr val="dk2"/>
              </a:buClr>
              <a:buSzPts val="1800"/>
              <a:buNone/>
            </a:pPr>
            <a:r>
              <a:rPr b="0" lang="en" sz="1800"/>
              <a:t>Project kickoff occurred with Huron on April 25</a:t>
            </a:r>
            <a:r>
              <a:rPr b="0" baseline="30000" lang="en" sz="1800"/>
              <a:t>th</a:t>
            </a:r>
            <a:r>
              <a:rPr b="0" lang="en" sz="1800"/>
              <a:t>—we are now in the Onboarding phase of the project. We hope to accomplish the following during this phase: </a:t>
            </a:r>
            <a:br>
              <a:rPr b="0" lang="en" sz="1800"/>
            </a:br>
            <a:endParaRPr b="0" sz="400"/>
          </a:p>
          <a:p>
            <a:pPr indent="-342900" lvl="0" marL="342900" rtl="0" algn="l">
              <a:spcBef>
                <a:spcPts val="400"/>
              </a:spcBef>
              <a:spcAft>
                <a:spcPts val="0"/>
              </a:spcAft>
              <a:buClr>
                <a:schemeClr val="dk2"/>
              </a:buClr>
              <a:buSzPts val="1800"/>
              <a:buFont typeface="Merriweather Sans"/>
              <a:buChar char="&gt;"/>
            </a:pPr>
            <a:r>
              <a:rPr b="0" lang="en" sz="1800"/>
              <a:t>Learn more about the features, functionality, and constraints of ECC to inform design discussions and user engagement. </a:t>
            </a:r>
            <a:br>
              <a:rPr b="0" lang="en" sz="1800"/>
            </a:br>
            <a:endParaRPr b="0" sz="400"/>
          </a:p>
          <a:p>
            <a:pPr indent="-342900" lvl="0" marL="342900" rtl="0" algn="l">
              <a:spcBef>
                <a:spcPts val="400"/>
              </a:spcBef>
              <a:spcAft>
                <a:spcPts val="0"/>
              </a:spcAft>
              <a:buClr>
                <a:schemeClr val="dk2"/>
              </a:buClr>
              <a:buSzPts val="1800"/>
              <a:buFont typeface="Merriweather Sans"/>
              <a:buChar char="&gt;"/>
            </a:pPr>
            <a:r>
              <a:rPr b="0" lang="en" sz="1800"/>
              <a:t>Collaborate with Huron to define responsibilities and deliverables. </a:t>
            </a:r>
            <a:br>
              <a:rPr b="0" lang="en" sz="1800"/>
            </a:br>
            <a:endParaRPr b="0" sz="400"/>
          </a:p>
          <a:p>
            <a:pPr indent="-342900" lvl="0" marL="342900" rtl="0" algn="l">
              <a:spcBef>
                <a:spcPts val="400"/>
              </a:spcBef>
              <a:spcAft>
                <a:spcPts val="0"/>
              </a:spcAft>
              <a:buClr>
                <a:schemeClr val="dk2"/>
              </a:buClr>
              <a:buSzPts val="1800"/>
              <a:buFont typeface="Merriweather Sans"/>
              <a:buChar char="&gt;"/>
            </a:pPr>
            <a:r>
              <a:rPr b="0" lang="en" sz="1800"/>
              <a:t>Plan for future phases of the project (iterate, test, deploy, and support). </a:t>
            </a:r>
            <a:br>
              <a:rPr b="0" lang="en" sz="1800"/>
            </a:br>
            <a:endParaRPr b="0" sz="400"/>
          </a:p>
          <a:p>
            <a:pPr indent="-342900" lvl="0" marL="342900" rtl="0" algn="l">
              <a:spcBef>
                <a:spcPts val="400"/>
              </a:spcBef>
              <a:spcAft>
                <a:spcPts val="0"/>
              </a:spcAft>
              <a:buClr>
                <a:schemeClr val="dk2"/>
              </a:buClr>
              <a:buSzPts val="1800"/>
              <a:buFont typeface="Merriweather Sans"/>
              <a:buChar char="&gt;"/>
            </a:pPr>
            <a:r>
              <a:rPr b="0" lang="en" sz="1800"/>
              <a:t>Establish communication and organizational change management plans, as well as channels for user engagement. </a:t>
            </a:r>
            <a:br>
              <a:rPr b="0" lang="en" sz="1800"/>
            </a:br>
            <a:endParaRPr b="0" sz="400"/>
          </a:p>
          <a:p>
            <a:pPr indent="-342900" lvl="0" marL="342900" rtl="0" algn="l">
              <a:spcBef>
                <a:spcPts val="400"/>
              </a:spcBef>
              <a:spcAft>
                <a:spcPts val="0"/>
              </a:spcAft>
              <a:buClr>
                <a:schemeClr val="dk2"/>
              </a:buClr>
              <a:buSzPts val="1800"/>
              <a:buFont typeface="Merriweather Sans"/>
              <a:buChar char="&gt;"/>
            </a:pPr>
            <a:r>
              <a:rPr b="0" lang="en" sz="1800"/>
              <a:t>Track open decisions in Jira to ensure visibility, transparency, and closure. </a:t>
            </a:r>
            <a:endParaRPr/>
          </a:p>
          <a:p>
            <a:pPr indent="0" lvl="0" marL="0" rtl="0" algn="l">
              <a:spcBef>
                <a:spcPts val="400"/>
              </a:spcBef>
              <a:spcAft>
                <a:spcPts val="0"/>
              </a:spcAft>
              <a:buClr>
                <a:schemeClr val="dk2"/>
              </a:buClr>
              <a:buSzPts val="1800"/>
              <a:buNone/>
            </a:pPr>
            <a:r>
              <a:t/>
            </a:r>
            <a:endParaRPr b="0" sz="18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70"/>
          <p:cNvSpPr txBox="1"/>
          <p:nvPr>
            <p:ph type="title"/>
          </p:nvPr>
        </p:nvSpPr>
        <p:spPr>
          <a:xfrm>
            <a:off x="473443" y="2837708"/>
            <a:ext cx="8197200" cy="6624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lt2"/>
              </a:buClr>
              <a:buSzPts val="2900"/>
              <a:buFont typeface="Encode Sans Black"/>
              <a:buNone/>
            </a:pPr>
            <a:r>
              <a:rPr lang="en">
                <a:latin typeface="Encode Sans Black"/>
                <a:ea typeface="Encode Sans Black"/>
                <a:cs typeface="Encode Sans Black"/>
                <a:sym typeface="Encode Sans Black"/>
              </a:rPr>
              <a:t>Questions?</a:t>
            </a:r>
            <a:endParaRPr/>
          </a:p>
        </p:txBody>
      </p:sp>
      <p:sp>
        <p:nvSpPr>
          <p:cNvPr id="410" name="Google Shape;410;p70"/>
          <p:cNvSpPr txBox="1"/>
          <p:nvPr>
            <p:ph idx="1" type="body"/>
          </p:nvPr>
        </p:nvSpPr>
        <p:spPr>
          <a:xfrm>
            <a:off x="474849" y="3607360"/>
            <a:ext cx="7723200" cy="366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2"/>
              </a:buClr>
              <a:buSzPts val="1800"/>
              <a:buFont typeface="Arial"/>
              <a:buNone/>
            </a:pPr>
            <a:r>
              <a:rPr b="0" i="0" lang="en" sz="1800" u="none" cap="none" strike="noStrike">
                <a:solidFill>
                  <a:schemeClr val="lt2"/>
                </a:solidFill>
                <a:latin typeface="Open Sans"/>
                <a:ea typeface="Open Sans"/>
                <a:cs typeface="Open Sans"/>
                <a:sym typeface="Open Sans"/>
              </a:rPr>
              <a:t>Email </a:t>
            </a:r>
            <a:r>
              <a:rPr b="0" i="0" lang="en" sz="1800" u="sng" cap="none" strike="noStrike">
                <a:solidFill>
                  <a:schemeClr val="lt2"/>
                </a:solidFill>
                <a:latin typeface="Open Sans"/>
                <a:ea typeface="Open Sans"/>
                <a:cs typeface="Open Sans"/>
                <a:sym typeface="Open Sans"/>
                <a:hlinkClick r:id="rId3">
                  <a:extLst>
                    <a:ext uri="{A12FA001-AC4F-418D-AE19-62706E023703}">
                      <ahyp:hlinkClr val="tx"/>
                    </a:ext>
                  </a:extLst>
                </a:hlinkClick>
              </a:rPr>
              <a:t>efecs@uw.edu</a:t>
            </a:r>
            <a:endParaRPr b="0" i="0" sz="1800" u="none" cap="none" strike="noStrike">
              <a:solidFill>
                <a:schemeClr val="lt2"/>
              </a:solidFill>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71"/>
          <p:cNvSpPr txBox="1"/>
          <p:nvPr>
            <p:ph idx="1" type="body"/>
          </p:nvPr>
        </p:nvSpPr>
        <p:spPr>
          <a:xfrm>
            <a:off x="692028" y="1640263"/>
            <a:ext cx="7474200" cy="1593000"/>
          </a:xfrm>
          <a:prstGeom prst="rect">
            <a:avLst/>
          </a:prstGeom>
          <a:noFill/>
          <a:ln>
            <a:noFill/>
          </a:ln>
        </p:spPr>
        <p:txBody>
          <a:bodyPr anchorCtr="0" anchor="b" bIns="45700" lIns="91425" spcFirstLastPara="1" rIns="91425" wrap="square" tIns="45700">
            <a:normAutofit fontScale="77500"/>
          </a:bodyPr>
          <a:lstStyle/>
          <a:p>
            <a:pPr indent="0" lvl="0" marL="0" rtl="0" algn="l">
              <a:lnSpc>
                <a:spcPct val="100000"/>
              </a:lnSpc>
              <a:spcBef>
                <a:spcPts val="0"/>
              </a:spcBef>
              <a:spcAft>
                <a:spcPts val="0"/>
              </a:spcAft>
              <a:buClr>
                <a:schemeClr val="accent3"/>
              </a:buClr>
              <a:buSzPct val="100000"/>
              <a:buNone/>
            </a:pPr>
            <a:r>
              <a:rPr lang="en">
                <a:latin typeface="Arial"/>
                <a:ea typeface="Arial"/>
                <a:cs typeface="Arial"/>
                <a:sym typeface="Arial"/>
              </a:rPr>
              <a:t>Budgeting for Salaries on Grant</a:t>
            </a:r>
            <a:endParaRPr/>
          </a:p>
          <a:p>
            <a:pPr indent="0" lvl="0" marL="0" rtl="0" algn="l">
              <a:lnSpc>
                <a:spcPct val="100000"/>
              </a:lnSpc>
              <a:spcBef>
                <a:spcPts val="775"/>
              </a:spcBef>
              <a:spcAft>
                <a:spcPts val="0"/>
              </a:spcAft>
              <a:buClr>
                <a:schemeClr val="accent3"/>
              </a:buClr>
              <a:buSzPct val="100000"/>
              <a:buNone/>
            </a:pPr>
            <a:r>
              <a:rPr lang="en">
                <a:latin typeface="Arial"/>
                <a:ea typeface="Arial"/>
                <a:cs typeface="Arial"/>
                <a:sym typeface="Arial"/>
              </a:rPr>
              <a:t>Proposals During Status Quo</a:t>
            </a:r>
            <a:endParaRPr/>
          </a:p>
        </p:txBody>
      </p:sp>
      <p:sp>
        <p:nvSpPr>
          <p:cNvPr id="416" name="Google Shape;416;p71"/>
          <p:cNvSpPr txBox="1"/>
          <p:nvPr/>
        </p:nvSpPr>
        <p:spPr>
          <a:xfrm>
            <a:off x="692029" y="4308049"/>
            <a:ext cx="6656700" cy="1812600"/>
          </a:xfrm>
          <a:prstGeom prst="rect">
            <a:avLst/>
          </a:prstGeom>
          <a:noFill/>
          <a:ln>
            <a:noFill/>
          </a:ln>
        </p:spPr>
        <p:txBody>
          <a:bodyPr anchorCtr="0" anchor="b" bIns="45700" lIns="91425" spcFirstLastPara="1" rIns="91425" wrap="square" tIns="45700">
            <a:noAutofit/>
          </a:bodyPr>
          <a:lstStyle/>
          <a:p>
            <a:pPr indent="0" lvl="0" marL="0" marR="0" rtl="0" algn="l">
              <a:lnSpc>
                <a:spcPct val="150000"/>
              </a:lnSpc>
              <a:spcBef>
                <a:spcPts val="0"/>
              </a:spcBef>
              <a:spcAft>
                <a:spcPts val="0"/>
              </a:spcAft>
              <a:buClr>
                <a:schemeClr val="lt2"/>
              </a:buClr>
              <a:buSzPts val="2000"/>
              <a:buFont typeface="Arial"/>
              <a:buNone/>
            </a:pPr>
            <a:r>
              <a:rPr b="0" i="0" lang="en" sz="2000" u="none" cap="none" strike="noStrike">
                <a:solidFill>
                  <a:schemeClr val="lt2"/>
                </a:solidFill>
                <a:latin typeface="Arial"/>
                <a:ea typeface="Arial"/>
                <a:cs typeface="Arial"/>
                <a:sym typeface="Arial"/>
              </a:rPr>
              <a:t>MRAM</a:t>
            </a:r>
            <a:endParaRPr/>
          </a:p>
          <a:p>
            <a:pPr indent="0" lvl="0" marL="0" marR="0" rtl="0" algn="l">
              <a:lnSpc>
                <a:spcPct val="150000"/>
              </a:lnSpc>
              <a:spcBef>
                <a:spcPts val="320"/>
              </a:spcBef>
              <a:spcAft>
                <a:spcPts val="0"/>
              </a:spcAft>
              <a:buClr>
                <a:schemeClr val="lt2"/>
              </a:buClr>
              <a:buSzPts val="1600"/>
              <a:buFont typeface="Arial"/>
              <a:buNone/>
            </a:pPr>
            <a:r>
              <a:rPr b="0" i="0" lang="en" sz="1600" u="none" cap="none" strike="noStrike">
                <a:solidFill>
                  <a:schemeClr val="lt2"/>
                </a:solidFill>
                <a:latin typeface="Arial"/>
                <a:ea typeface="Arial"/>
                <a:cs typeface="Arial"/>
                <a:sym typeface="Arial"/>
              </a:rPr>
              <a:t>May 2022</a:t>
            </a:r>
            <a:endParaRPr/>
          </a:p>
          <a:p>
            <a:pPr indent="0" lvl="0" marL="0" marR="0" rtl="0" algn="l">
              <a:lnSpc>
                <a:spcPct val="150000"/>
              </a:lnSpc>
              <a:spcBef>
                <a:spcPts val="320"/>
              </a:spcBef>
              <a:spcAft>
                <a:spcPts val="0"/>
              </a:spcAft>
              <a:buClr>
                <a:schemeClr val="lt2"/>
              </a:buClr>
              <a:buSzPts val="1600"/>
              <a:buFont typeface="Arial"/>
              <a:buNone/>
            </a:pPr>
            <a:r>
              <a:rPr b="0" i="0" lang="en" sz="1600" u="none" cap="none" strike="noStrike">
                <a:solidFill>
                  <a:schemeClr val="lt2"/>
                </a:solidFill>
                <a:latin typeface="Arial"/>
                <a:ea typeface="Arial"/>
                <a:cs typeface="Arial"/>
                <a:sym typeface="Arial"/>
              </a:rPr>
              <a:t>Joe Giffels</a:t>
            </a:r>
            <a:endParaRPr/>
          </a:p>
          <a:p>
            <a:pPr indent="0" lvl="0" marL="0" marR="0" rtl="0" algn="l">
              <a:lnSpc>
                <a:spcPct val="150000"/>
              </a:lnSpc>
              <a:spcBef>
                <a:spcPts val="320"/>
              </a:spcBef>
              <a:spcAft>
                <a:spcPts val="0"/>
              </a:spcAft>
              <a:buClr>
                <a:schemeClr val="lt2"/>
              </a:buClr>
              <a:buSzPts val="1600"/>
              <a:buFont typeface="Arial"/>
              <a:buNone/>
            </a:pPr>
            <a:r>
              <a:rPr b="0" i="0" lang="en" sz="1600" u="none" cap="none" strike="noStrike">
                <a:solidFill>
                  <a:schemeClr val="lt2"/>
                </a:solidFill>
                <a:latin typeface="Arial"/>
                <a:ea typeface="Arial"/>
                <a:cs typeface="Arial"/>
                <a:sym typeface="Arial"/>
              </a:rPr>
              <a:t>Office of Research</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57"/>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4B2E83"/>
              </a:buClr>
              <a:buSzPts val="3000"/>
              <a:buNone/>
            </a:pPr>
            <a:r>
              <a:rPr b="1" lang="en">
                <a:latin typeface="Arial"/>
                <a:ea typeface="Arial"/>
                <a:cs typeface="Arial"/>
                <a:sym typeface="Arial"/>
              </a:rPr>
              <a:t>Live Closed Captioning is now available</a:t>
            </a:r>
            <a:endParaRPr/>
          </a:p>
        </p:txBody>
      </p:sp>
      <p:sp>
        <p:nvSpPr>
          <p:cNvPr id="322" name="Google Shape;322;p57"/>
          <p:cNvSpPr txBox="1"/>
          <p:nvPr>
            <p:ph idx="2" type="body"/>
          </p:nvPr>
        </p:nvSpPr>
        <p:spPr>
          <a:xfrm>
            <a:off x="659305" y="1736725"/>
            <a:ext cx="8196300" cy="40155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rgbClr val="4B2E83"/>
              </a:buClr>
              <a:buSzPts val="2400"/>
              <a:buFont typeface="Merriweather Sans"/>
              <a:buChar char="&gt;"/>
            </a:pPr>
            <a:r>
              <a:rPr lang="en">
                <a:latin typeface="Arial"/>
                <a:ea typeface="Arial"/>
                <a:cs typeface="Arial"/>
                <a:sym typeface="Arial"/>
              </a:rPr>
              <a:t>Live transcription and closed captions are enabled via the “CC/Transcript” button in your Zoom window.</a:t>
            </a:r>
            <a:endParaRPr/>
          </a:p>
          <a:p>
            <a:pPr indent="-190500" lvl="0" marL="342900" rtl="0" algn="l">
              <a:lnSpc>
                <a:spcPct val="100000"/>
              </a:lnSpc>
              <a:spcBef>
                <a:spcPts val="480"/>
              </a:spcBef>
              <a:spcAft>
                <a:spcPts val="0"/>
              </a:spcAft>
              <a:buClr>
                <a:srgbClr val="4B2E83"/>
              </a:buClr>
              <a:buSzPts val="2400"/>
              <a:buFont typeface="Merriweather Sans"/>
              <a:buNone/>
            </a:pPr>
            <a:r>
              <a:t/>
            </a:r>
            <a:endParaRPr>
              <a:latin typeface="Arial"/>
              <a:ea typeface="Arial"/>
              <a:cs typeface="Arial"/>
              <a:sym typeface="Arial"/>
            </a:endParaRPr>
          </a:p>
          <a:p>
            <a:pPr indent="-342900" lvl="0" marL="342900" rtl="0" algn="l">
              <a:lnSpc>
                <a:spcPct val="100000"/>
              </a:lnSpc>
              <a:spcBef>
                <a:spcPts val="480"/>
              </a:spcBef>
              <a:spcAft>
                <a:spcPts val="0"/>
              </a:spcAft>
              <a:buClr>
                <a:srgbClr val="4B2E83"/>
              </a:buClr>
              <a:buSzPts val="2400"/>
              <a:buFont typeface="Merriweather Sans"/>
              <a:buChar char="&gt;"/>
            </a:pPr>
            <a:r>
              <a:rPr lang="en">
                <a:latin typeface="Arial"/>
                <a:ea typeface="Arial"/>
                <a:cs typeface="Arial"/>
                <a:sym typeface="Arial"/>
              </a:rPr>
              <a:t>Recordings of our sessions, with manually edited closed captions, are typically available within a week after the meeting, and a link is emailed with the post-session Q&amp;A.</a:t>
            </a:r>
            <a:endParaRPr/>
          </a:p>
          <a:p>
            <a:pPr indent="0" lvl="0" marL="0" rtl="0" algn="l">
              <a:lnSpc>
                <a:spcPct val="100000"/>
              </a:lnSpc>
              <a:spcBef>
                <a:spcPts val="480"/>
              </a:spcBef>
              <a:spcAft>
                <a:spcPts val="0"/>
              </a:spcAft>
              <a:buClr>
                <a:srgbClr val="4B2E83"/>
              </a:buClr>
              <a:buSzPts val="2400"/>
              <a:buNone/>
            </a:pPr>
            <a:r>
              <a:t/>
            </a:r>
            <a:endParaRPr>
              <a:latin typeface="Arial"/>
              <a:ea typeface="Arial"/>
              <a:cs typeface="Arial"/>
              <a:sym typeface="Arial"/>
            </a:endParaRPr>
          </a:p>
          <a:p>
            <a:pPr indent="-342900" lvl="0" marL="342900" rtl="0" algn="l">
              <a:lnSpc>
                <a:spcPct val="100000"/>
              </a:lnSpc>
              <a:spcBef>
                <a:spcPts val="480"/>
              </a:spcBef>
              <a:spcAft>
                <a:spcPts val="0"/>
              </a:spcAft>
              <a:buClr>
                <a:srgbClr val="4B2E83"/>
              </a:buClr>
              <a:buSzPts val="2400"/>
              <a:buFont typeface="Merriweather Sans"/>
              <a:buChar char="&gt;"/>
            </a:pPr>
            <a:r>
              <a:rPr lang="en">
                <a:latin typeface="Arial"/>
                <a:ea typeface="Arial"/>
                <a:cs typeface="Arial"/>
                <a:sym typeface="Arial"/>
              </a:rPr>
              <a:t>If you have any issues or questions, please let us know at </a:t>
            </a:r>
            <a:r>
              <a:rPr lang="en" u="sng">
                <a:solidFill>
                  <a:schemeClr val="hlink"/>
                </a:solidFill>
                <a:latin typeface="Arial"/>
                <a:ea typeface="Arial"/>
                <a:cs typeface="Arial"/>
                <a:sym typeface="Arial"/>
                <a:hlinkClick r:id="rId3"/>
              </a:rPr>
              <a:t>mramques@uw.edu</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58"/>
          <p:cNvSpPr txBox="1"/>
          <p:nvPr>
            <p:ph type="title"/>
          </p:nvPr>
        </p:nvSpPr>
        <p:spPr>
          <a:xfrm>
            <a:off x="1049858" y="5086770"/>
            <a:ext cx="7589400" cy="822900"/>
          </a:xfrm>
          <a:prstGeom prst="rect">
            <a:avLst/>
          </a:prstGeom>
          <a:noFill/>
          <a:ln>
            <a:noFill/>
          </a:ln>
        </p:spPr>
        <p:txBody>
          <a:bodyPr anchorCtr="0" anchor="b" bIns="0" lIns="91425" spcFirstLastPara="1" rIns="91425" wrap="square" tIns="0">
            <a:noAutofit/>
          </a:bodyPr>
          <a:lstStyle/>
          <a:p>
            <a:pPr indent="0" lvl="0" marL="0" rtl="0" algn="l">
              <a:lnSpc>
                <a:spcPct val="85000"/>
              </a:lnSpc>
              <a:spcBef>
                <a:spcPts val="0"/>
              </a:spcBef>
              <a:spcAft>
                <a:spcPts val="0"/>
              </a:spcAft>
              <a:buClr>
                <a:srgbClr val="EDE5F3"/>
              </a:buClr>
              <a:buSzPts val="3600"/>
              <a:buFont typeface="Calibri"/>
              <a:buNone/>
            </a:pPr>
            <a:r>
              <a:rPr lang="en">
                <a:solidFill>
                  <a:srgbClr val="EDE5F3"/>
                </a:solidFill>
              </a:rPr>
              <a:t>Highlights from the May 3</a:t>
            </a:r>
            <a:r>
              <a:rPr baseline="30000" lang="en">
                <a:solidFill>
                  <a:srgbClr val="EDE5F3"/>
                </a:solidFill>
              </a:rPr>
              <a:t>rd</a:t>
            </a:r>
            <a:r>
              <a:rPr lang="en">
                <a:solidFill>
                  <a:srgbClr val="EDE5F3"/>
                </a:solidFill>
              </a:rPr>
              <a:t> issue</a:t>
            </a:r>
            <a:endParaRPr/>
          </a:p>
        </p:txBody>
      </p:sp>
      <p:sp>
        <p:nvSpPr>
          <p:cNvPr id="328" name="Google Shape;328;p58"/>
          <p:cNvSpPr txBox="1"/>
          <p:nvPr>
            <p:ph idx="1" type="body"/>
          </p:nvPr>
        </p:nvSpPr>
        <p:spPr>
          <a:xfrm>
            <a:off x="1215851" y="6015485"/>
            <a:ext cx="7257600" cy="351900"/>
          </a:xfrm>
          <a:prstGeom prst="rect">
            <a:avLst/>
          </a:prstGeom>
          <a:noFill/>
          <a:ln>
            <a:noFill/>
          </a:ln>
        </p:spPr>
        <p:txBody>
          <a:bodyPr anchorCtr="0" anchor="t" bIns="0" lIns="91425" spcFirstLastPara="1" rIns="91425" wrap="square" tIns="0">
            <a:normAutofit/>
          </a:bodyPr>
          <a:lstStyle/>
          <a:p>
            <a:pPr indent="0" lvl="0" marL="0" rtl="0" algn="l">
              <a:lnSpc>
                <a:spcPct val="90000"/>
              </a:lnSpc>
              <a:spcBef>
                <a:spcPts val="0"/>
              </a:spcBef>
              <a:spcAft>
                <a:spcPts val="0"/>
              </a:spcAft>
              <a:buSzPts val="1800"/>
              <a:buNone/>
            </a:pPr>
            <a:r>
              <a:rPr lang="en" sz="1800"/>
              <a:t>Maria Savage, Associate Director, Human Subjects Division</a:t>
            </a:r>
            <a:endParaRPr/>
          </a:p>
        </p:txBody>
      </p:sp>
      <p:pic>
        <p:nvPicPr>
          <p:cNvPr id="329" name="Google Shape;329;p58"/>
          <p:cNvPicPr preferRelativeResize="0"/>
          <p:nvPr/>
        </p:nvPicPr>
        <p:blipFill>
          <a:blip r:embed="rId3">
            <a:alphaModFix/>
          </a:blip>
          <a:stretch>
            <a:fillRect/>
          </a:stretch>
        </p:blipFill>
        <p:spPr>
          <a:xfrm>
            <a:off x="119900" y="932450"/>
            <a:ext cx="8839200" cy="294215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id="334" name="Google Shape;334;p59"/>
          <p:cNvPicPr preferRelativeResize="0"/>
          <p:nvPr/>
        </p:nvPicPr>
        <p:blipFill rotWithShape="1">
          <a:blip r:embed="rId3">
            <a:alphaModFix/>
          </a:blip>
          <a:srcRect b="0" l="0" r="0" t="0"/>
          <a:stretch/>
        </p:blipFill>
        <p:spPr>
          <a:xfrm>
            <a:off x="7723840" y="5439028"/>
            <a:ext cx="1264444" cy="1418972"/>
          </a:xfrm>
          <a:prstGeom prst="rect">
            <a:avLst/>
          </a:prstGeom>
          <a:noFill/>
          <a:ln>
            <a:noFill/>
          </a:ln>
        </p:spPr>
      </p:pic>
      <p:sp>
        <p:nvSpPr>
          <p:cNvPr id="335" name="Google Shape;335;p59"/>
          <p:cNvSpPr txBox="1"/>
          <p:nvPr>
            <p:ph type="title"/>
          </p:nvPr>
        </p:nvSpPr>
        <p:spPr>
          <a:xfrm>
            <a:off x="246459" y="2743164"/>
            <a:ext cx="2400300" cy="13716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FFFFFF"/>
              </a:buClr>
              <a:buSzPts val="2250"/>
              <a:buFont typeface="Calibri"/>
              <a:buNone/>
            </a:pPr>
            <a:r>
              <a:rPr lang="en" sz="2250"/>
              <a:t>New Consent Template for Exempt Research</a:t>
            </a:r>
            <a:endParaRPr/>
          </a:p>
        </p:txBody>
      </p:sp>
      <p:sp>
        <p:nvSpPr>
          <p:cNvPr id="336" name="Google Shape;336;p59"/>
          <p:cNvSpPr txBox="1"/>
          <p:nvPr>
            <p:ph idx="1" type="body"/>
          </p:nvPr>
        </p:nvSpPr>
        <p:spPr>
          <a:xfrm>
            <a:off x="3494962" y="800100"/>
            <a:ext cx="4757700" cy="5253600"/>
          </a:xfrm>
          <a:prstGeom prst="rect">
            <a:avLst/>
          </a:prstGeom>
          <a:noFill/>
          <a:ln>
            <a:noFill/>
          </a:ln>
        </p:spPr>
        <p:txBody>
          <a:bodyPr anchorCtr="0" anchor="t" bIns="45700" lIns="0" spcFirstLastPara="1" rIns="0" wrap="square" tIns="45700">
            <a:normAutofit lnSpcReduction="20000"/>
          </a:bodyPr>
          <a:lstStyle/>
          <a:p>
            <a:pPr indent="-127000" lvl="0" marL="91440" rtl="0" algn="l">
              <a:lnSpc>
                <a:spcPct val="90000"/>
              </a:lnSpc>
              <a:spcBef>
                <a:spcPts val="0"/>
              </a:spcBef>
              <a:spcAft>
                <a:spcPts val="0"/>
              </a:spcAft>
              <a:buSzPts val="2000"/>
              <a:buChar char=" "/>
            </a:pPr>
            <a:r>
              <a:rPr lang="en"/>
              <a:t>As part of HSD’s ongoing </a:t>
            </a:r>
            <a:r>
              <a:rPr lang="en" u="sng">
                <a:solidFill>
                  <a:schemeClr val="hlink"/>
                </a:solidFill>
                <a:hlinkClick r:id="rId4"/>
              </a:rPr>
              <a:t>Consent Revision Project</a:t>
            </a:r>
            <a:r>
              <a:rPr lang="en"/>
              <a:t>, we have published a new consent template: </a:t>
            </a:r>
            <a:r>
              <a:rPr b="1" lang="en" u="sng">
                <a:solidFill>
                  <a:schemeClr val="hlink"/>
                </a:solidFill>
                <a:hlinkClick r:id="rId5"/>
              </a:rPr>
              <a:t>TEMPLATE Consent, Exempt Research</a:t>
            </a:r>
            <a:r>
              <a:rPr lang="en"/>
              <a:t>. It is important to know that: </a:t>
            </a:r>
            <a:endParaRPr/>
          </a:p>
          <a:p>
            <a:pPr indent="-127000" lvl="0" marL="91440" rtl="0" algn="l">
              <a:lnSpc>
                <a:spcPct val="90000"/>
              </a:lnSpc>
              <a:spcBef>
                <a:spcPts val="1400"/>
              </a:spcBef>
              <a:spcAft>
                <a:spcPts val="0"/>
              </a:spcAft>
              <a:buSzPts val="2000"/>
              <a:buChar char=" "/>
            </a:pPr>
            <a:r>
              <a:rPr lang="en"/>
              <a:t>• HSD does </a:t>
            </a:r>
            <a:r>
              <a:rPr lang="en" u="sng"/>
              <a:t>not</a:t>
            </a:r>
            <a:r>
              <a:rPr lang="en"/>
              <a:t> review or approve consent materials for exempt research and consent materials should not be uploaded to Zipline for these studies </a:t>
            </a:r>
            <a:endParaRPr/>
          </a:p>
          <a:p>
            <a:pPr indent="-127000" lvl="0" marL="91440" rtl="0" algn="l">
              <a:lnSpc>
                <a:spcPct val="90000"/>
              </a:lnSpc>
              <a:spcBef>
                <a:spcPts val="1400"/>
              </a:spcBef>
              <a:spcAft>
                <a:spcPts val="0"/>
              </a:spcAft>
              <a:buSzPts val="2000"/>
              <a:buChar char=" "/>
            </a:pPr>
            <a:r>
              <a:rPr lang="en"/>
              <a:t>• Researchers are responsible for providing subjects with particular information prior to their agreement to participate in the study</a:t>
            </a:r>
            <a:endParaRPr/>
          </a:p>
          <a:p>
            <a:pPr indent="-127000" lvl="0" marL="91440" rtl="0" algn="l">
              <a:lnSpc>
                <a:spcPct val="90000"/>
              </a:lnSpc>
              <a:spcBef>
                <a:spcPts val="1400"/>
              </a:spcBef>
              <a:spcAft>
                <a:spcPts val="0"/>
              </a:spcAft>
              <a:buSzPts val="2000"/>
              <a:buChar char=" "/>
            </a:pPr>
            <a:r>
              <a:rPr lang="en"/>
              <a:t>This optional and highly editable template is intended to assist researchers with providing this information. HSD has also posted examples of what a consent form for exemptions might look like depending on the study design (</a:t>
            </a:r>
            <a:r>
              <a:rPr b="1" lang="en" u="sng">
                <a:solidFill>
                  <a:schemeClr val="hlink"/>
                </a:solidFill>
                <a:hlinkClick r:id="rId6"/>
              </a:rPr>
              <a:t>EXAMPLE Consent, Exempt Research</a:t>
            </a:r>
            <a:r>
              <a:rPr lang="en"/>
              <a:t>). </a:t>
            </a:r>
            <a:endParaRPr/>
          </a:p>
          <a:p>
            <a:pPr indent="0" lvl="0" marL="91440" rtl="0" algn="l">
              <a:lnSpc>
                <a:spcPct val="90000"/>
              </a:lnSpc>
              <a:spcBef>
                <a:spcPts val="1400"/>
              </a:spcBef>
              <a:spcAft>
                <a:spcPts val="0"/>
              </a:spcAft>
              <a:buSzPts val="2000"/>
              <a:buNone/>
            </a:pPr>
            <a:r>
              <a:t/>
            </a:r>
            <a:endParaRPr/>
          </a:p>
        </p:txBody>
      </p:sp>
      <p:sp>
        <p:nvSpPr>
          <p:cNvPr id="337" name="Google Shape;337;p59"/>
          <p:cNvSpPr txBox="1"/>
          <p:nvPr/>
        </p:nvSpPr>
        <p:spPr>
          <a:xfrm>
            <a:off x="154783" y="2399687"/>
            <a:ext cx="21645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 sz="1050" u="none" cap="none" strike="noStrike">
                <a:solidFill>
                  <a:srgbClr val="EDE5F3"/>
                </a:solidFill>
                <a:latin typeface="Calibri"/>
                <a:ea typeface="Calibri"/>
                <a:cs typeface="Calibri"/>
                <a:sym typeface="Calibri"/>
              </a:rPr>
              <a:t>Highlights from the May 3</a:t>
            </a:r>
            <a:r>
              <a:rPr b="0" baseline="30000" i="1" lang="en" sz="1050" u="none" cap="none" strike="noStrike">
                <a:solidFill>
                  <a:srgbClr val="EDE5F3"/>
                </a:solidFill>
                <a:latin typeface="Calibri"/>
                <a:ea typeface="Calibri"/>
                <a:cs typeface="Calibri"/>
                <a:sym typeface="Calibri"/>
              </a:rPr>
              <a:t>rd</a:t>
            </a:r>
            <a:r>
              <a:rPr b="0" i="1" lang="en" sz="1050" u="none" cap="none" strike="noStrike">
                <a:solidFill>
                  <a:srgbClr val="EDE5F3"/>
                </a:solidFill>
                <a:latin typeface="Calibri"/>
                <a:ea typeface="Calibri"/>
                <a:cs typeface="Calibri"/>
                <a:sym typeface="Calibri"/>
              </a:rPr>
              <a:t> issue</a:t>
            </a:r>
            <a:endParaRPr/>
          </a:p>
        </p:txBody>
      </p:sp>
      <p:pic>
        <p:nvPicPr>
          <p:cNvPr id="338" name="Google Shape;338;p59"/>
          <p:cNvPicPr preferRelativeResize="0"/>
          <p:nvPr/>
        </p:nvPicPr>
        <p:blipFill>
          <a:blip r:embed="rId7">
            <a:alphaModFix/>
          </a:blip>
          <a:stretch>
            <a:fillRect/>
          </a:stretch>
        </p:blipFill>
        <p:spPr>
          <a:xfrm>
            <a:off x="187950" y="1404000"/>
            <a:ext cx="2724250" cy="906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id="343" name="Google Shape;343;p60"/>
          <p:cNvPicPr preferRelativeResize="0"/>
          <p:nvPr/>
        </p:nvPicPr>
        <p:blipFill rotWithShape="1">
          <a:blip r:embed="rId3">
            <a:alphaModFix/>
          </a:blip>
          <a:srcRect b="0" l="0" r="0" t="0"/>
          <a:stretch/>
        </p:blipFill>
        <p:spPr>
          <a:xfrm>
            <a:off x="7534352" y="5163947"/>
            <a:ext cx="1264444" cy="1418972"/>
          </a:xfrm>
          <a:prstGeom prst="rect">
            <a:avLst/>
          </a:prstGeom>
          <a:noFill/>
          <a:ln>
            <a:noFill/>
          </a:ln>
        </p:spPr>
      </p:pic>
      <p:sp>
        <p:nvSpPr>
          <p:cNvPr id="344" name="Google Shape;344;p60"/>
          <p:cNvSpPr txBox="1"/>
          <p:nvPr>
            <p:ph type="title"/>
          </p:nvPr>
        </p:nvSpPr>
        <p:spPr>
          <a:xfrm>
            <a:off x="161075" y="2399700"/>
            <a:ext cx="2670900" cy="13716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FFFFFF"/>
              </a:buClr>
              <a:buSzPts val="2250"/>
              <a:buFont typeface="Calibri"/>
              <a:buNone/>
            </a:pPr>
            <a:r>
              <a:rPr lang="en" sz="2250"/>
              <a:t>Updated Guidance for Exempt Research</a:t>
            </a:r>
            <a:endParaRPr/>
          </a:p>
        </p:txBody>
      </p:sp>
      <p:sp>
        <p:nvSpPr>
          <p:cNvPr id="345" name="Google Shape;345;p60"/>
          <p:cNvSpPr txBox="1"/>
          <p:nvPr>
            <p:ph idx="1" type="body"/>
          </p:nvPr>
        </p:nvSpPr>
        <p:spPr>
          <a:xfrm>
            <a:off x="3561090" y="984567"/>
            <a:ext cx="4869300" cy="3943200"/>
          </a:xfrm>
          <a:prstGeom prst="rect">
            <a:avLst/>
          </a:prstGeom>
          <a:noFill/>
          <a:ln>
            <a:noFill/>
          </a:ln>
        </p:spPr>
        <p:txBody>
          <a:bodyPr anchorCtr="0" anchor="t" bIns="45700" lIns="0" spcFirstLastPara="1" rIns="0" wrap="square" tIns="45700">
            <a:normAutofit lnSpcReduction="20000"/>
          </a:bodyPr>
          <a:lstStyle/>
          <a:p>
            <a:pPr indent="0" lvl="0" marL="0" rtl="0" algn="l">
              <a:lnSpc>
                <a:spcPct val="90000"/>
              </a:lnSpc>
              <a:spcBef>
                <a:spcPts val="0"/>
              </a:spcBef>
              <a:spcAft>
                <a:spcPts val="0"/>
              </a:spcAft>
              <a:buSzPts val="2000"/>
              <a:buNone/>
            </a:pPr>
            <a:r>
              <a:rPr lang="en">
                <a:solidFill>
                  <a:srgbClr val="3D3D3D"/>
                </a:solidFill>
              </a:rPr>
              <a:t>As part of </a:t>
            </a:r>
            <a:r>
              <a:rPr lang="en" u="sng">
                <a:solidFill>
                  <a:srgbClr val="6AA84F"/>
                </a:solidFill>
                <a:hlinkClick r:id="rId4">
                  <a:extLst>
                    <a:ext uri="{A12FA001-AC4F-418D-AE19-62706E023703}">
                      <ahyp:hlinkClr val="tx"/>
                    </a:ext>
                  </a:extLst>
                </a:hlinkClick>
              </a:rPr>
              <a:t>another ongoing project</a:t>
            </a:r>
            <a:r>
              <a:rPr lang="en">
                <a:solidFill>
                  <a:srgbClr val="3D3D3D"/>
                </a:solidFill>
              </a:rPr>
              <a:t>, HSD is turning Word-based guidance documents into webpages and consolidating them into a single </a:t>
            </a:r>
            <a:r>
              <a:rPr lang="en" u="sng">
                <a:solidFill>
                  <a:srgbClr val="6AA84F"/>
                </a:solidFill>
                <a:hlinkClick r:id="rId5">
                  <a:extLst>
                    <a:ext uri="{A12FA001-AC4F-418D-AE19-62706E023703}">
                      <ahyp:hlinkClr val="tx"/>
                    </a:ext>
                  </a:extLst>
                </a:hlinkClick>
              </a:rPr>
              <a:t>Guidance section</a:t>
            </a:r>
            <a:r>
              <a:rPr lang="en">
                <a:solidFill>
                  <a:srgbClr val="3D3D3D"/>
                </a:solidFill>
              </a:rPr>
              <a:t> on our website. </a:t>
            </a:r>
            <a:endParaRPr/>
          </a:p>
          <a:p>
            <a:pPr indent="0" lvl="0" marL="0" rtl="0" algn="l">
              <a:lnSpc>
                <a:spcPct val="90000"/>
              </a:lnSpc>
              <a:spcBef>
                <a:spcPts val="1400"/>
              </a:spcBef>
              <a:spcAft>
                <a:spcPts val="0"/>
              </a:spcAft>
              <a:buSzPts val="2000"/>
              <a:buNone/>
            </a:pPr>
            <a:r>
              <a:rPr lang="en">
                <a:solidFill>
                  <a:srgbClr val="3D3D3D"/>
                </a:solidFill>
              </a:rPr>
              <a:t>We have now also transformed the </a:t>
            </a:r>
            <a:r>
              <a:rPr b="1" lang="en" u="sng">
                <a:solidFill>
                  <a:srgbClr val="6AA84F"/>
                </a:solidFill>
                <a:hlinkClick r:id="rId6">
                  <a:extLst>
                    <a:ext uri="{A12FA001-AC4F-418D-AE19-62706E023703}">
                      <ahyp:hlinkClr val="tx"/>
                    </a:ext>
                  </a:extLst>
                </a:hlinkClick>
              </a:rPr>
              <a:t>GUIDANCE Exempt Research</a:t>
            </a:r>
            <a:r>
              <a:rPr lang="en">
                <a:solidFill>
                  <a:srgbClr val="3D3D3D"/>
                </a:solidFill>
              </a:rPr>
              <a:t> from a Word document into a webpage. </a:t>
            </a:r>
            <a:endParaRPr/>
          </a:p>
          <a:p>
            <a:pPr indent="0" lvl="0" marL="0" rtl="0" algn="l">
              <a:lnSpc>
                <a:spcPct val="90000"/>
              </a:lnSpc>
              <a:spcBef>
                <a:spcPts val="1400"/>
              </a:spcBef>
              <a:spcAft>
                <a:spcPts val="0"/>
              </a:spcAft>
              <a:buSzPts val="2000"/>
              <a:buNone/>
            </a:pPr>
            <a:r>
              <a:rPr lang="en">
                <a:solidFill>
                  <a:srgbClr val="3D3D3D"/>
                </a:solidFill>
              </a:rPr>
              <a:t>As part of that revision, information about what would exclude a study from being exempt and the details about each exempt category were relocated from the retiring </a:t>
            </a:r>
            <a:r>
              <a:rPr b="1" lang="en">
                <a:solidFill>
                  <a:srgbClr val="3D3D3D"/>
                </a:solidFill>
              </a:rPr>
              <a:t>WORKSHEET Exempt Determinations</a:t>
            </a:r>
            <a:r>
              <a:rPr lang="en">
                <a:solidFill>
                  <a:srgbClr val="3D3D3D"/>
                </a:solidFill>
              </a:rPr>
              <a:t> into the web guidance. </a:t>
            </a:r>
            <a:endParaRPr/>
          </a:p>
          <a:p>
            <a:pPr indent="0" lvl="0" marL="0" rtl="0" algn="l">
              <a:lnSpc>
                <a:spcPct val="90000"/>
              </a:lnSpc>
              <a:spcBef>
                <a:spcPts val="1400"/>
              </a:spcBef>
              <a:spcAft>
                <a:spcPts val="0"/>
              </a:spcAft>
              <a:buSzPts val="2000"/>
              <a:buNone/>
            </a:pPr>
            <a:r>
              <a:rPr lang="en">
                <a:solidFill>
                  <a:srgbClr val="3D3D3D"/>
                </a:solidFill>
              </a:rPr>
              <a:t>This means there is now a single location for all information about exempt research. </a:t>
            </a:r>
            <a:endParaRPr/>
          </a:p>
        </p:txBody>
      </p:sp>
      <p:sp>
        <p:nvSpPr>
          <p:cNvPr id="346" name="Google Shape;346;p60"/>
          <p:cNvSpPr txBox="1"/>
          <p:nvPr/>
        </p:nvSpPr>
        <p:spPr>
          <a:xfrm>
            <a:off x="154783" y="2399687"/>
            <a:ext cx="21645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 sz="1050">
                <a:solidFill>
                  <a:srgbClr val="EDE5F3"/>
                </a:solidFill>
                <a:latin typeface="Calibri"/>
                <a:ea typeface="Calibri"/>
                <a:cs typeface="Calibri"/>
                <a:sym typeface="Calibri"/>
              </a:rPr>
              <a:t>Highlights from the May 3</a:t>
            </a:r>
            <a:r>
              <a:rPr baseline="30000" i="1" lang="en" sz="1050">
                <a:solidFill>
                  <a:srgbClr val="EDE5F3"/>
                </a:solidFill>
                <a:latin typeface="Calibri"/>
                <a:ea typeface="Calibri"/>
                <a:cs typeface="Calibri"/>
                <a:sym typeface="Calibri"/>
              </a:rPr>
              <a:t>rd</a:t>
            </a:r>
            <a:r>
              <a:rPr i="1" lang="en" sz="1050">
                <a:solidFill>
                  <a:srgbClr val="EDE5F3"/>
                </a:solidFill>
                <a:latin typeface="Calibri"/>
                <a:ea typeface="Calibri"/>
                <a:cs typeface="Calibri"/>
                <a:sym typeface="Calibri"/>
              </a:rPr>
              <a:t> issue</a:t>
            </a:r>
            <a:endParaRPr/>
          </a:p>
        </p:txBody>
      </p:sp>
      <p:pic>
        <p:nvPicPr>
          <p:cNvPr id="347" name="Google Shape;347;p60"/>
          <p:cNvPicPr preferRelativeResize="0"/>
          <p:nvPr/>
        </p:nvPicPr>
        <p:blipFill>
          <a:blip r:embed="rId7">
            <a:alphaModFix/>
          </a:blip>
          <a:stretch>
            <a:fillRect/>
          </a:stretch>
        </p:blipFill>
        <p:spPr>
          <a:xfrm>
            <a:off x="187950" y="1404000"/>
            <a:ext cx="2724250" cy="9061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pic>
        <p:nvPicPr>
          <p:cNvPr id="352" name="Google Shape;352;p61"/>
          <p:cNvPicPr preferRelativeResize="0"/>
          <p:nvPr/>
        </p:nvPicPr>
        <p:blipFill rotWithShape="1">
          <a:blip r:embed="rId3">
            <a:alphaModFix/>
          </a:blip>
          <a:srcRect b="0" l="0" r="0" t="0"/>
          <a:stretch/>
        </p:blipFill>
        <p:spPr>
          <a:xfrm>
            <a:off x="7569076" y="5175774"/>
            <a:ext cx="1264444" cy="1418972"/>
          </a:xfrm>
          <a:prstGeom prst="rect">
            <a:avLst/>
          </a:prstGeom>
          <a:noFill/>
          <a:ln>
            <a:noFill/>
          </a:ln>
        </p:spPr>
      </p:pic>
      <p:sp>
        <p:nvSpPr>
          <p:cNvPr id="353" name="Google Shape;353;p61"/>
          <p:cNvSpPr txBox="1"/>
          <p:nvPr>
            <p:ph type="title"/>
          </p:nvPr>
        </p:nvSpPr>
        <p:spPr>
          <a:xfrm>
            <a:off x="161075" y="2363875"/>
            <a:ext cx="2670900" cy="13716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FFFFFF"/>
              </a:buClr>
              <a:buSzPts val="2250"/>
              <a:buFont typeface="Calibri"/>
              <a:buNone/>
            </a:pPr>
            <a:r>
              <a:rPr lang="en" sz="2250"/>
              <a:t>Return to in-person PAVE visits</a:t>
            </a:r>
            <a:endParaRPr/>
          </a:p>
        </p:txBody>
      </p:sp>
      <p:sp>
        <p:nvSpPr>
          <p:cNvPr id="354" name="Google Shape;354;p61"/>
          <p:cNvSpPr txBox="1"/>
          <p:nvPr>
            <p:ph idx="1" type="body"/>
          </p:nvPr>
        </p:nvSpPr>
        <p:spPr>
          <a:xfrm>
            <a:off x="3571805" y="1078028"/>
            <a:ext cx="4869300" cy="3943200"/>
          </a:xfrm>
          <a:prstGeom prst="rect">
            <a:avLst/>
          </a:prstGeom>
          <a:noFill/>
          <a:ln>
            <a:noFill/>
          </a:ln>
        </p:spPr>
        <p:txBody>
          <a:bodyPr anchorCtr="0" anchor="t" bIns="45700" lIns="0" spcFirstLastPara="1" rIns="0" wrap="square" tIns="45700">
            <a:normAutofit lnSpcReduction="20000"/>
          </a:bodyPr>
          <a:lstStyle/>
          <a:p>
            <a:pPr indent="-127000" lvl="0" marL="91440" rtl="0" algn="l">
              <a:lnSpc>
                <a:spcPct val="90000"/>
              </a:lnSpc>
              <a:spcBef>
                <a:spcPts val="0"/>
              </a:spcBef>
              <a:spcAft>
                <a:spcPts val="0"/>
              </a:spcAft>
              <a:buSzPts val="2000"/>
              <a:buChar char=" "/>
            </a:pPr>
            <a:r>
              <a:rPr lang="en">
                <a:solidFill>
                  <a:srgbClr val="3D3D3D"/>
                </a:solidFill>
              </a:rPr>
              <a:t>The Human Subjects Division’s Post-approval Verification and Education (PAVE) program is now offering researchers the option to have their PAVE visit conducted in-person or remotely. </a:t>
            </a:r>
            <a:endParaRPr/>
          </a:p>
          <a:p>
            <a:pPr indent="-127000" lvl="0" marL="91440" rtl="0" algn="l">
              <a:lnSpc>
                <a:spcPct val="90000"/>
              </a:lnSpc>
              <a:spcBef>
                <a:spcPts val="1400"/>
              </a:spcBef>
              <a:spcAft>
                <a:spcPts val="0"/>
              </a:spcAft>
              <a:buSzPts val="2000"/>
              <a:buChar char=" "/>
            </a:pPr>
            <a:r>
              <a:rPr lang="en">
                <a:solidFill>
                  <a:srgbClr val="3D3D3D"/>
                </a:solidFill>
              </a:rPr>
              <a:t>Your preference will be solicited during the scheduling process. For in-person visits, we will abide by any COVID-related restrictions your location requires (e.g., masking in clinical care areas of UW Medicine). </a:t>
            </a:r>
            <a:endParaRPr/>
          </a:p>
          <a:p>
            <a:pPr indent="-127000" lvl="0" marL="91440" rtl="0" algn="l">
              <a:lnSpc>
                <a:spcPct val="90000"/>
              </a:lnSpc>
              <a:spcBef>
                <a:spcPts val="1400"/>
              </a:spcBef>
              <a:spcAft>
                <a:spcPts val="0"/>
              </a:spcAft>
              <a:buSzPts val="2000"/>
              <a:buChar char=" "/>
            </a:pPr>
            <a:r>
              <a:rPr lang="en">
                <a:solidFill>
                  <a:srgbClr val="3D3D3D"/>
                </a:solidFill>
              </a:rPr>
              <a:t>Check out our </a:t>
            </a:r>
            <a:r>
              <a:rPr b="1" lang="en" u="sng">
                <a:solidFill>
                  <a:srgbClr val="6AA84F"/>
                </a:solidFill>
                <a:hlinkClick r:id="rId4">
                  <a:extLst>
                    <a:ext uri="{A12FA001-AC4F-418D-AE19-62706E023703}">
                      <ahyp:hlinkClr val="tx"/>
                    </a:ext>
                  </a:extLst>
                </a:hlinkClick>
              </a:rPr>
              <a:t>PAVE FAQ</a:t>
            </a:r>
            <a:r>
              <a:rPr b="1" lang="en">
                <a:solidFill>
                  <a:srgbClr val="3D3D3D"/>
                </a:solidFill>
              </a:rPr>
              <a:t> </a:t>
            </a:r>
            <a:r>
              <a:rPr lang="en">
                <a:solidFill>
                  <a:srgbClr val="3D3D3D"/>
                </a:solidFill>
              </a:rPr>
              <a:t>for more information about the program and the differences between in-person and remote visits. </a:t>
            </a:r>
            <a:endParaRPr>
              <a:solidFill>
                <a:srgbClr val="3D3D3D"/>
              </a:solidFill>
            </a:endParaRPr>
          </a:p>
          <a:p>
            <a:pPr indent="0" lvl="0" marL="0" rtl="0" algn="l">
              <a:lnSpc>
                <a:spcPct val="90000"/>
              </a:lnSpc>
              <a:spcBef>
                <a:spcPts val="1400"/>
              </a:spcBef>
              <a:spcAft>
                <a:spcPts val="0"/>
              </a:spcAft>
              <a:buSzPts val="2000"/>
              <a:buNone/>
            </a:pPr>
            <a:r>
              <a:t/>
            </a:r>
            <a:endParaRPr/>
          </a:p>
        </p:txBody>
      </p:sp>
      <p:sp>
        <p:nvSpPr>
          <p:cNvPr id="355" name="Google Shape;355;p61"/>
          <p:cNvSpPr txBox="1"/>
          <p:nvPr/>
        </p:nvSpPr>
        <p:spPr>
          <a:xfrm>
            <a:off x="161071" y="2431835"/>
            <a:ext cx="21645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 sz="1050">
                <a:solidFill>
                  <a:srgbClr val="EDE5F3"/>
                </a:solidFill>
                <a:latin typeface="Calibri"/>
                <a:ea typeface="Calibri"/>
                <a:cs typeface="Calibri"/>
                <a:sym typeface="Calibri"/>
              </a:rPr>
              <a:t>Highlights from the May 3</a:t>
            </a:r>
            <a:r>
              <a:rPr baseline="30000" i="1" lang="en" sz="1050">
                <a:solidFill>
                  <a:srgbClr val="EDE5F3"/>
                </a:solidFill>
                <a:latin typeface="Calibri"/>
                <a:ea typeface="Calibri"/>
                <a:cs typeface="Calibri"/>
                <a:sym typeface="Calibri"/>
              </a:rPr>
              <a:t>rd</a:t>
            </a:r>
            <a:r>
              <a:rPr i="1" lang="en" sz="1050">
                <a:solidFill>
                  <a:srgbClr val="EDE5F3"/>
                </a:solidFill>
                <a:latin typeface="Calibri"/>
                <a:ea typeface="Calibri"/>
                <a:cs typeface="Calibri"/>
                <a:sym typeface="Calibri"/>
              </a:rPr>
              <a:t> issue</a:t>
            </a:r>
            <a:endParaRPr/>
          </a:p>
        </p:txBody>
      </p:sp>
      <p:pic>
        <p:nvPicPr>
          <p:cNvPr id="356" name="Google Shape;356;p61"/>
          <p:cNvPicPr preferRelativeResize="0"/>
          <p:nvPr/>
        </p:nvPicPr>
        <p:blipFill>
          <a:blip r:embed="rId5">
            <a:alphaModFix/>
          </a:blip>
          <a:stretch>
            <a:fillRect/>
          </a:stretch>
        </p:blipFill>
        <p:spPr>
          <a:xfrm>
            <a:off x="187950" y="1404000"/>
            <a:ext cx="2724250" cy="906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62"/>
          <p:cNvSpPr txBox="1"/>
          <p:nvPr>
            <p:ph type="title"/>
          </p:nvPr>
        </p:nvSpPr>
        <p:spPr>
          <a:xfrm>
            <a:off x="460375" y="860000"/>
            <a:ext cx="8302200" cy="3522300"/>
          </a:xfrm>
          <a:prstGeom prst="rect">
            <a:avLst/>
          </a:prstGeom>
          <a:noFill/>
          <a:ln>
            <a:noFill/>
          </a:ln>
        </p:spPr>
        <p:txBody>
          <a:bodyPr anchorCtr="0" anchor="b" bIns="60925" lIns="121900" spcFirstLastPara="1" rIns="121900" wrap="square" tIns="60925">
            <a:noAutofit/>
          </a:bodyPr>
          <a:lstStyle/>
          <a:p>
            <a:pPr indent="0" lvl="0" marL="0" rtl="0" algn="l">
              <a:spcBef>
                <a:spcPts val="0"/>
              </a:spcBef>
              <a:spcAft>
                <a:spcPts val="0"/>
              </a:spcAft>
              <a:buClr>
                <a:schemeClr val="lt2"/>
              </a:buClr>
              <a:buSzPts val="4900"/>
              <a:buFont typeface="Encode Sans Black"/>
              <a:buNone/>
            </a:pPr>
            <a:r>
              <a:rPr lang="en"/>
              <a:t>INTRODUCTION TO ECC</a:t>
            </a:r>
            <a:endParaRPr/>
          </a:p>
        </p:txBody>
      </p:sp>
      <p:sp>
        <p:nvSpPr>
          <p:cNvPr id="362" name="Google Shape;362;p62"/>
          <p:cNvSpPr txBox="1"/>
          <p:nvPr/>
        </p:nvSpPr>
        <p:spPr>
          <a:xfrm>
            <a:off x="460375" y="4871313"/>
            <a:ext cx="7919100" cy="4002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i="0" lang="en" sz="1800" u="none" cap="none" strike="noStrike">
                <a:solidFill>
                  <a:schemeClr val="lt2"/>
                </a:solidFill>
                <a:latin typeface="Encode Sans"/>
                <a:ea typeface="Encode Sans"/>
                <a:cs typeface="Encode Sans"/>
                <a:sym typeface="Encode Sans"/>
              </a:rPr>
              <a:t> Colleen Bettis – Management Accounting &amp; Analysis (MAA)</a:t>
            </a:r>
            <a:endParaRPr sz="19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63"/>
          <p:cNvSpPr txBox="1"/>
          <p:nvPr>
            <p:ph type="title"/>
          </p:nvPr>
        </p:nvSpPr>
        <p:spPr>
          <a:xfrm>
            <a:off x="435471" y="559587"/>
            <a:ext cx="8197200" cy="662400"/>
          </a:xfrm>
          <a:prstGeom prst="rect">
            <a:avLst/>
          </a:prstGeom>
          <a:noFill/>
          <a:ln>
            <a:noFill/>
          </a:ln>
        </p:spPr>
        <p:txBody>
          <a:bodyPr anchorCtr="0" anchor="b" bIns="60925" lIns="121900" spcFirstLastPara="1" rIns="121900" wrap="square" tIns="60925">
            <a:noAutofit/>
          </a:bodyPr>
          <a:lstStyle/>
          <a:p>
            <a:pPr indent="0" lvl="0" marL="0" rtl="0" algn="l">
              <a:spcBef>
                <a:spcPts val="0"/>
              </a:spcBef>
              <a:spcAft>
                <a:spcPts val="0"/>
              </a:spcAft>
              <a:buClr>
                <a:schemeClr val="dk2"/>
              </a:buClr>
              <a:buSzPts val="2900"/>
              <a:buFont typeface="Encode Sans Black"/>
              <a:buNone/>
            </a:pPr>
            <a:r>
              <a:rPr lang="en"/>
              <a:t>WHAT IS ECC?</a:t>
            </a:r>
            <a:endParaRPr/>
          </a:p>
        </p:txBody>
      </p:sp>
      <p:sp>
        <p:nvSpPr>
          <p:cNvPr id="368" name="Google Shape;368;p63"/>
          <p:cNvSpPr txBox="1"/>
          <p:nvPr>
            <p:ph idx="2" type="body"/>
          </p:nvPr>
        </p:nvSpPr>
        <p:spPr>
          <a:xfrm>
            <a:off x="435471" y="1899755"/>
            <a:ext cx="8197200" cy="3035700"/>
          </a:xfrm>
          <a:prstGeom prst="rect">
            <a:avLst/>
          </a:prstGeom>
          <a:noFill/>
          <a:ln>
            <a:noFill/>
          </a:ln>
        </p:spPr>
        <p:txBody>
          <a:bodyPr anchorCtr="0" anchor="t" bIns="60925" lIns="121900" spcFirstLastPara="1" rIns="121900" wrap="square" tIns="60925">
            <a:noAutofit/>
          </a:bodyPr>
          <a:lstStyle/>
          <a:p>
            <a:pPr indent="0" lvl="0" marL="0" rtl="0" algn="l">
              <a:spcBef>
                <a:spcPts val="0"/>
              </a:spcBef>
              <a:spcAft>
                <a:spcPts val="0"/>
              </a:spcAft>
              <a:buClr>
                <a:schemeClr val="dk2"/>
              </a:buClr>
              <a:buSzPts val="1800"/>
              <a:buNone/>
            </a:pPr>
            <a:r>
              <a:rPr b="0" lang="en" sz="1800"/>
              <a:t>Employee Compensation Compliance (ECC) is a third-party solution, provided by Huron Consulting, which supports the effective management of effort reporting, project certification, and payroll confirmation.</a:t>
            </a:r>
            <a:endParaRPr/>
          </a:p>
          <a:p>
            <a:pPr indent="0" lvl="0" marL="0" rtl="0" algn="l">
              <a:spcBef>
                <a:spcPts val="400"/>
              </a:spcBef>
              <a:spcAft>
                <a:spcPts val="0"/>
              </a:spcAft>
              <a:buClr>
                <a:schemeClr val="dk2"/>
              </a:buClr>
              <a:buSzPts val="1800"/>
              <a:buNone/>
            </a:pPr>
            <a:r>
              <a:t/>
            </a:r>
            <a:endParaRPr b="0" sz="1800"/>
          </a:p>
          <a:p>
            <a:pPr indent="0" lvl="0" marL="0" rtl="0" algn="l">
              <a:spcBef>
                <a:spcPts val="400"/>
              </a:spcBef>
              <a:spcAft>
                <a:spcPts val="0"/>
              </a:spcAft>
              <a:buClr>
                <a:schemeClr val="dk2"/>
              </a:buClr>
              <a:buSzPts val="1800"/>
              <a:buNone/>
            </a:pPr>
            <a:r>
              <a:rPr b="0" lang="en" sz="1800"/>
              <a:t>To support UW Finance Transformation (UWFT) and the implementation of Workday Finance, ECC will replace effort reporting systems for eFECS, Grant and Contract Certification Reports (GCCR), Harborview Medical Center (HMC), and Applied Physics Laboratory (APL). </a:t>
            </a:r>
            <a:endParaRPr/>
          </a:p>
          <a:p>
            <a:pPr indent="0" lvl="0" marL="0" rtl="0" algn="l">
              <a:spcBef>
                <a:spcPts val="400"/>
              </a:spcBef>
              <a:spcAft>
                <a:spcPts val="0"/>
              </a:spcAft>
              <a:buClr>
                <a:schemeClr val="dk2"/>
              </a:buClr>
              <a:buSzPts val="1800"/>
              <a:buNone/>
            </a:pPr>
            <a:r>
              <a:t/>
            </a:r>
            <a:endParaRPr sz="18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64"/>
          <p:cNvSpPr txBox="1"/>
          <p:nvPr>
            <p:ph type="title"/>
          </p:nvPr>
        </p:nvSpPr>
        <p:spPr>
          <a:xfrm>
            <a:off x="435471" y="559587"/>
            <a:ext cx="8197200" cy="662400"/>
          </a:xfrm>
          <a:prstGeom prst="rect">
            <a:avLst/>
          </a:prstGeom>
          <a:noFill/>
          <a:ln>
            <a:noFill/>
          </a:ln>
        </p:spPr>
        <p:txBody>
          <a:bodyPr anchorCtr="0" anchor="b" bIns="60925" lIns="121900" spcFirstLastPara="1" rIns="121900" wrap="square" tIns="60925">
            <a:noAutofit/>
          </a:bodyPr>
          <a:lstStyle/>
          <a:p>
            <a:pPr indent="0" lvl="0" marL="0" rtl="0" algn="l">
              <a:spcBef>
                <a:spcPts val="0"/>
              </a:spcBef>
              <a:spcAft>
                <a:spcPts val="0"/>
              </a:spcAft>
              <a:buClr>
                <a:schemeClr val="dk2"/>
              </a:buClr>
              <a:buSzPts val="2900"/>
              <a:buFont typeface="Encode Sans Black"/>
              <a:buNone/>
            </a:pPr>
            <a:r>
              <a:rPr lang="en"/>
              <a:t>HOW WILL ECC IMPACT USERS?</a:t>
            </a:r>
            <a:endParaRPr/>
          </a:p>
        </p:txBody>
      </p:sp>
      <p:sp>
        <p:nvSpPr>
          <p:cNvPr id="374" name="Google Shape;374;p64"/>
          <p:cNvSpPr txBox="1"/>
          <p:nvPr>
            <p:ph idx="2" type="body"/>
          </p:nvPr>
        </p:nvSpPr>
        <p:spPr>
          <a:xfrm>
            <a:off x="435471" y="1899755"/>
            <a:ext cx="8197200" cy="3035700"/>
          </a:xfrm>
          <a:prstGeom prst="rect">
            <a:avLst/>
          </a:prstGeom>
          <a:noFill/>
          <a:ln>
            <a:noFill/>
          </a:ln>
        </p:spPr>
        <p:txBody>
          <a:bodyPr anchorCtr="0" anchor="t" bIns="60925" lIns="121900" spcFirstLastPara="1" rIns="121900" wrap="square" tIns="60925">
            <a:noAutofit/>
          </a:bodyPr>
          <a:lstStyle/>
          <a:p>
            <a:pPr indent="0" lvl="0" marL="0" rtl="0" algn="l">
              <a:spcBef>
                <a:spcPts val="0"/>
              </a:spcBef>
              <a:spcAft>
                <a:spcPts val="0"/>
              </a:spcAft>
              <a:buClr>
                <a:schemeClr val="dk2"/>
              </a:buClr>
              <a:buSzPts val="1800"/>
              <a:buNone/>
            </a:pPr>
            <a:r>
              <a:rPr b="0" lang="en" sz="1800"/>
              <a:t>While ECC is expected to be an overall positive change for effort reporting users, it is a change nonetheless and one that occurs in a landscape of broader organizational change—UWFT. </a:t>
            </a:r>
            <a:endParaRPr/>
          </a:p>
          <a:p>
            <a:pPr indent="0" lvl="0" marL="0" rtl="0" algn="l">
              <a:spcBef>
                <a:spcPts val="400"/>
              </a:spcBef>
              <a:spcAft>
                <a:spcPts val="0"/>
              </a:spcAft>
              <a:buClr>
                <a:schemeClr val="dk2"/>
              </a:buClr>
              <a:buSzPts val="1800"/>
              <a:buNone/>
            </a:pPr>
            <a:r>
              <a:t/>
            </a:r>
            <a:endParaRPr b="0" sz="1800"/>
          </a:p>
          <a:p>
            <a:pPr indent="0" lvl="0" marL="0" rtl="0" algn="l">
              <a:spcBef>
                <a:spcPts val="400"/>
              </a:spcBef>
              <a:spcAft>
                <a:spcPts val="0"/>
              </a:spcAft>
              <a:buClr>
                <a:schemeClr val="dk2"/>
              </a:buClr>
              <a:buSzPts val="1800"/>
              <a:buNone/>
            </a:pPr>
            <a:r>
              <a:rPr b="0" lang="en" sz="1800"/>
              <a:t>Initially, the change to ECC will impact approximately 5,000 users across the Academy and Harborview Medical Center. Over time, this user base is expected to grow to 10,000 users. </a:t>
            </a:r>
            <a:endParaRPr/>
          </a:p>
          <a:p>
            <a:pPr indent="0" lvl="0" marL="0" rtl="0" algn="l">
              <a:spcBef>
                <a:spcPts val="400"/>
              </a:spcBef>
              <a:spcAft>
                <a:spcPts val="0"/>
              </a:spcAft>
              <a:buClr>
                <a:schemeClr val="dk2"/>
              </a:buClr>
              <a:buSzPts val="1800"/>
              <a:buNone/>
            </a:pPr>
            <a:r>
              <a:t/>
            </a:r>
            <a:endParaRPr sz="1800"/>
          </a:p>
        </p:txBody>
      </p:sp>
    </p:spTree>
  </p:cSld>
  <p:clrMapOvr>
    <a:masterClrMapping/>
  </p:clrMapOvr>
</p:sld>
</file>

<file path=ppt/theme/theme1.xml><?xml version="1.0" encoding="utf-8"?>
<a:theme xmlns:a="http://schemas.openxmlformats.org/drawingml/2006/main" xmlns:r="http://schemas.openxmlformats.org/officeDocument/2006/relationships" name="Retrospect">
  <a:themeElements>
    <a:clrScheme name="Violet">
      <a:dk1>
        <a:srgbClr val="000000"/>
      </a:dk1>
      <a:lt1>
        <a:srgbClr val="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UWFT_Purple_Theme">
  <a:themeElements>
    <a:clrScheme name="UWFT Color Theme">
      <a:dk1>
        <a:srgbClr val="4B2E83"/>
      </a:dk1>
      <a:lt1>
        <a:srgbClr val="E8D3A2"/>
      </a:lt1>
      <a:dk2>
        <a:srgbClr val="4B2E83"/>
      </a:dk2>
      <a:lt2>
        <a:srgbClr val="FFFFFF"/>
      </a:lt2>
      <a:accent1>
        <a:srgbClr val="917B4C"/>
      </a:accent1>
      <a:accent2>
        <a:srgbClr val="483675"/>
      </a:accent2>
      <a:accent3>
        <a:srgbClr val="005D5E"/>
      </a:accent3>
      <a:accent4>
        <a:srgbClr val="D24310"/>
      </a:accent4>
      <a:accent5>
        <a:srgbClr val="FFC700"/>
      </a:accent5>
      <a:accent6>
        <a:srgbClr val="236092"/>
      </a:accent6>
      <a:hlink>
        <a:srgbClr val="917B4C"/>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1_Custom Design">
  <a:themeElements>
    <a:clrScheme name="Custom 5">
      <a:dk1>
        <a:srgbClr val="33006F"/>
      </a:dk1>
      <a:lt1>
        <a:srgbClr val="E8D3A2"/>
      </a:lt1>
      <a:dk2>
        <a:srgbClr val="33006F"/>
      </a:dk2>
      <a:lt2>
        <a:srgbClr val="FFFFFF"/>
      </a:lt2>
      <a:accent1>
        <a:srgbClr val="33006F"/>
      </a:accent1>
      <a:accent2>
        <a:srgbClr val="E8D3A2"/>
      </a:accent2>
      <a:accent3>
        <a:srgbClr val="FFFFFF"/>
      </a:accent3>
      <a:accent4>
        <a:srgbClr val="B2B2B2"/>
      </a:accent4>
      <a:accent5>
        <a:srgbClr val="26005C"/>
      </a:accent5>
      <a:accent6>
        <a:srgbClr val="917B4C"/>
      </a:accent6>
      <a:hlink>
        <a:srgbClr val="26005C"/>
      </a:hlink>
      <a:folHlink>
        <a:srgbClr val="3300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UWFT_White_Theme">
  <a:themeElements>
    <a:clrScheme name="UWFT Brand Colors">
      <a:dk1>
        <a:srgbClr val="4B2E83"/>
      </a:dk1>
      <a:lt1>
        <a:srgbClr val="E8D3A2"/>
      </a:lt1>
      <a:dk2>
        <a:srgbClr val="4B2E83"/>
      </a:dk2>
      <a:lt2>
        <a:srgbClr val="FFFFFF"/>
      </a:lt2>
      <a:accent1>
        <a:srgbClr val="917B4C"/>
      </a:accent1>
      <a:accent2>
        <a:srgbClr val="483675"/>
      </a:accent2>
      <a:accent3>
        <a:srgbClr val="005D5E"/>
      </a:accent3>
      <a:accent4>
        <a:srgbClr val="D24310"/>
      </a:accent4>
      <a:accent5>
        <a:srgbClr val="FFC700"/>
      </a:accent5>
      <a:accent6>
        <a:srgbClr val="236092"/>
      </a:accent6>
      <a:hlink>
        <a:srgbClr val="917B4C"/>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