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 id="2147483661"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y="5143500" cx="6858000"/>
  <p:notesSz cx="6858000" cy="9144000"/>
  <p:embeddedFontLst>
    <p:embeddedFont>
      <p:font typeface="Encode Sans Black"/>
      <p:bold r:id="rId17"/>
    </p:embeddedFont>
    <p:embeddedFont>
      <p:font typeface="Open Sans Light"/>
      <p:regular r:id="rId18"/>
      <p:bold r:id="rId19"/>
      <p:italic r:id="rId20"/>
      <p:boldItalic r:id="rId21"/>
    </p:embeddedFont>
    <p:embeddedFont>
      <p:font typeface="Open Sans"/>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15"/>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penSansLight-italic.fntdata"/><Relationship Id="rId22" Type="http://schemas.openxmlformats.org/officeDocument/2006/relationships/font" Target="fonts/OpenSans-regular.fntdata"/><Relationship Id="rId21" Type="http://schemas.openxmlformats.org/officeDocument/2006/relationships/font" Target="fonts/OpenSansLight-boldItalic.fntdata"/><Relationship Id="rId24" Type="http://schemas.openxmlformats.org/officeDocument/2006/relationships/font" Target="fonts/OpenSans-italic.fntdata"/><Relationship Id="rId23"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5" Type="http://schemas.openxmlformats.org/officeDocument/2006/relationships/font" Target="fonts/OpenSans-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EncodeSansBlack-bold.fntdata"/><Relationship Id="rId16" Type="http://schemas.openxmlformats.org/officeDocument/2006/relationships/slide" Target="slides/slide9.xml"/><Relationship Id="rId19" Type="http://schemas.openxmlformats.org/officeDocument/2006/relationships/font" Target="fonts/OpenSansLight-bold.fntdata"/><Relationship Id="rId18" Type="http://schemas.openxmlformats.org/officeDocument/2006/relationships/font" Target="fonts/OpenSansLigh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4.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9.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_Title Slide 1">
  <p:cSld name="Purple_Title Slide 1">
    <p:bg>
      <p:bgPr>
        <a:solidFill>
          <a:schemeClr val="dk1"/>
        </a:solidFill>
      </p:bgPr>
    </p:bg>
    <p:spTree>
      <p:nvGrpSpPr>
        <p:cNvPr id="11" name="Shape 11"/>
        <p:cNvGrpSpPr/>
        <p:nvPr/>
      </p:nvGrpSpPr>
      <p:grpSpPr>
        <a:xfrm>
          <a:off x="0" y="0"/>
          <a:ext cx="0" cy="0"/>
          <a:chOff x="0" y="0"/>
          <a:chExt cx="0" cy="0"/>
        </a:xfrm>
      </p:grpSpPr>
      <p:pic>
        <p:nvPicPr>
          <p:cNvPr descr="A black and white photo of a building&#10;&#10;Description automatically generated" id="12" name="Google Shape;12;p2"/>
          <p:cNvPicPr preferRelativeResize="0"/>
          <p:nvPr/>
        </p:nvPicPr>
        <p:blipFill rotWithShape="1">
          <a:blip r:embed="rId2">
            <a:alphaModFix/>
          </a:blip>
          <a:srcRect b="0" l="0" r="0" t="15743"/>
          <a:stretch/>
        </p:blipFill>
        <p:spPr>
          <a:xfrm>
            <a:off x="0" y="0"/>
            <a:ext cx="6867593" cy="5143500"/>
          </a:xfrm>
          <a:prstGeom prst="rect">
            <a:avLst/>
          </a:prstGeom>
          <a:noFill/>
          <a:ln>
            <a:noFill/>
          </a:ln>
        </p:spPr>
      </p:pic>
      <p:sp>
        <p:nvSpPr>
          <p:cNvPr id="13" name="Google Shape;13;p2"/>
          <p:cNvSpPr/>
          <p:nvPr/>
        </p:nvSpPr>
        <p:spPr>
          <a:xfrm>
            <a:off x="-6532" y="0"/>
            <a:ext cx="6867593" cy="5143500"/>
          </a:xfrm>
          <a:prstGeom prst="rect">
            <a:avLst/>
          </a:prstGeom>
          <a:solidFill>
            <a:srgbClr val="33006F">
              <a:alpha val="75686"/>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14" name="Google Shape;14;p2"/>
          <p:cNvSpPr txBox="1"/>
          <p:nvPr>
            <p:ph type="title"/>
          </p:nvPr>
        </p:nvSpPr>
        <p:spPr>
          <a:xfrm>
            <a:off x="345281" y="644993"/>
            <a:ext cx="5229225" cy="2641756"/>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lt2"/>
              </a:buClr>
              <a:buSzPts val="3750"/>
              <a:buFont typeface="Encode Sans Black"/>
              <a:buNone/>
              <a:defRPr b="1" i="0" sz="3750" u="none" cap="none" strike="noStrike">
                <a:solidFill>
                  <a:schemeClr val="lt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5" name="Google Shape;15;p2"/>
          <p:cNvPicPr preferRelativeResize="0"/>
          <p:nvPr/>
        </p:nvPicPr>
        <p:blipFill rotWithShape="1">
          <a:blip r:embed="rId3">
            <a:alphaModFix/>
          </a:blip>
          <a:srcRect b="0" l="0" r="0" t="0"/>
          <a:stretch/>
        </p:blipFill>
        <p:spPr>
          <a:xfrm>
            <a:off x="426061" y="3426449"/>
            <a:ext cx="1200150" cy="139700"/>
          </a:xfrm>
          <a:prstGeom prst="rect">
            <a:avLst/>
          </a:prstGeom>
          <a:noFill/>
          <a:ln>
            <a:noFill/>
          </a:ln>
        </p:spPr>
      </p:pic>
      <p:pic>
        <p:nvPicPr>
          <p:cNvPr id="16" name="Google Shape;16;p2"/>
          <p:cNvPicPr preferRelativeResize="0"/>
          <p:nvPr/>
        </p:nvPicPr>
        <p:blipFill rotWithShape="1">
          <a:blip r:embed="rId4">
            <a:alphaModFix/>
          </a:blip>
          <a:srcRect b="0" l="0" r="0" t="0"/>
          <a:stretch/>
        </p:blipFill>
        <p:spPr>
          <a:xfrm>
            <a:off x="4980094" y="4391116"/>
            <a:ext cx="1474436" cy="4721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ld_Content Slide 3">
  <p:cSld name="Gold_Content Slide 3">
    <p:spTree>
      <p:nvGrpSpPr>
        <p:cNvPr id="76" name="Shape 76"/>
        <p:cNvGrpSpPr/>
        <p:nvPr/>
      </p:nvGrpSpPr>
      <p:grpSpPr>
        <a:xfrm>
          <a:off x="0" y="0"/>
          <a:ext cx="0" cy="0"/>
          <a:chOff x="0" y="0"/>
          <a:chExt cx="0" cy="0"/>
        </a:xfrm>
      </p:grpSpPr>
      <p:pic>
        <p:nvPicPr>
          <p:cNvPr id="77" name="Google Shape;77;p13"/>
          <p:cNvPicPr preferRelativeResize="0"/>
          <p:nvPr/>
        </p:nvPicPr>
        <p:blipFill rotWithShape="1">
          <a:blip r:embed="rId2">
            <a:alphaModFix/>
          </a:blip>
          <a:srcRect b="0" l="0" r="0" t="0"/>
          <a:stretch/>
        </p:blipFill>
        <p:spPr>
          <a:xfrm>
            <a:off x="416906" y="878495"/>
            <a:ext cx="817571" cy="96362"/>
          </a:xfrm>
          <a:prstGeom prst="rect">
            <a:avLst/>
          </a:prstGeom>
          <a:noFill/>
          <a:ln>
            <a:noFill/>
          </a:ln>
        </p:spPr>
      </p:pic>
      <p:sp>
        <p:nvSpPr>
          <p:cNvPr id="78" name="Google Shape;78;p13"/>
          <p:cNvSpPr txBox="1"/>
          <p:nvPr>
            <p:ph type="title"/>
          </p:nvPr>
        </p:nvSpPr>
        <p:spPr>
          <a:xfrm>
            <a:off x="332141" y="457359"/>
            <a:ext cx="6129158" cy="433146"/>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250"/>
              <a:buFont typeface="Encode Sans Black"/>
              <a:buNone/>
              <a:defRPr b="1" i="0" sz="2250" u="none" cap="none" strike="noStrik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p13"/>
          <p:cNvSpPr txBox="1"/>
          <p:nvPr>
            <p:ph idx="1" type="body"/>
          </p:nvPr>
        </p:nvSpPr>
        <p:spPr>
          <a:xfrm>
            <a:off x="335942" y="1246777"/>
            <a:ext cx="6138497" cy="4111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36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228600" lvl="1" marL="914400" marR="0" rtl="0" algn="l">
              <a:spcBef>
                <a:spcPts val="420"/>
              </a:spcBef>
              <a:spcAft>
                <a:spcPts val="0"/>
              </a:spcAft>
              <a:buClr>
                <a:srgbClr val="E8D3A2"/>
              </a:buClr>
              <a:buSzPts val="2100"/>
              <a:buFont typeface="Arial"/>
              <a:buNone/>
              <a:defRPr b="0" i="0" sz="21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360"/>
              </a:spcBef>
              <a:spcAft>
                <a:spcPts val="0"/>
              </a:spcAft>
              <a:buClr>
                <a:srgbClr val="E8D3A2"/>
              </a:buClr>
              <a:buSzPts val="1800"/>
              <a:buFont typeface="Arial"/>
              <a:buNone/>
              <a:defRPr b="0" i="0" sz="18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300"/>
              </a:spcBef>
              <a:spcAft>
                <a:spcPts val="0"/>
              </a:spcAft>
              <a:buClr>
                <a:srgbClr val="E8D3A2"/>
              </a:buClr>
              <a:buSzPts val="1500"/>
              <a:buFont typeface="Arial"/>
              <a:buNone/>
              <a:defRPr b="0" i="0" sz="15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300"/>
              </a:spcBef>
              <a:spcAft>
                <a:spcPts val="0"/>
              </a:spcAft>
              <a:buClr>
                <a:srgbClr val="E8D3A2"/>
              </a:buClr>
              <a:buSzPts val="1500"/>
              <a:buFont typeface="Arial"/>
              <a:buNone/>
              <a:defRPr b="0" i="0" sz="1500" u="none" cap="none" strike="noStrike">
                <a:solidFill>
                  <a:srgbClr val="E8D3A2"/>
                </a:solidFill>
                <a:latin typeface="Encode Sans Black"/>
                <a:ea typeface="Encode Sans Black"/>
                <a:cs typeface="Encode Sans Black"/>
                <a:sym typeface="Encode Sans Black"/>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pic>
        <p:nvPicPr>
          <p:cNvPr descr="A close up of a logo&#10;&#10;Description automatically generated" id="80" name="Google Shape;80;p13"/>
          <p:cNvPicPr preferRelativeResize="0"/>
          <p:nvPr/>
        </p:nvPicPr>
        <p:blipFill rotWithShape="1">
          <a:blip r:embed="rId3">
            <a:alphaModFix/>
          </a:blip>
          <a:srcRect b="0" l="0" r="0" t="0"/>
          <a:stretch/>
        </p:blipFill>
        <p:spPr>
          <a:xfrm>
            <a:off x="5252264" y="4737739"/>
            <a:ext cx="1231514" cy="213509"/>
          </a:xfrm>
          <a:prstGeom prst="rect">
            <a:avLst/>
          </a:prstGeom>
          <a:noFill/>
          <a:ln>
            <a:noFill/>
          </a:ln>
        </p:spPr>
      </p:pic>
      <p:sp>
        <p:nvSpPr>
          <p:cNvPr id="81" name="Google Shape;81;p13"/>
          <p:cNvSpPr txBox="1"/>
          <p:nvPr>
            <p:ph idx="12" type="sldNum"/>
          </p:nvPr>
        </p:nvSpPr>
        <p:spPr>
          <a:xfrm>
            <a:off x="0" y="4868864"/>
            <a:ext cx="390525" cy="274637"/>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900">
                <a:solidFill>
                  <a:srgbClr val="33006F"/>
                </a:solidFill>
                <a:latin typeface="Calibri"/>
                <a:ea typeface="Calibri"/>
                <a:cs typeface="Calibri"/>
                <a:sym typeface="Calibri"/>
              </a:defRPr>
            </a:lvl1pPr>
            <a:lvl2pPr indent="0" lvl="1" marL="0" algn="l">
              <a:spcBef>
                <a:spcPts val="0"/>
              </a:spcBef>
              <a:buNone/>
              <a:defRPr sz="900">
                <a:solidFill>
                  <a:srgbClr val="33006F"/>
                </a:solidFill>
                <a:latin typeface="Calibri"/>
                <a:ea typeface="Calibri"/>
                <a:cs typeface="Calibri"/>
                <a:sym typeface="Calibri"/>
              </a:defRPr>
            </a:lvl2pPr>
            <a:lvl3pPr indent="0" lvl="2" marL="0" algn="l">
              <a:spcBef>
                <a:spcPts val="0"/>
              </a:spcBef>
              <a:buNone/>
              <a:defRPr sz="900">
                <a:solidFill>
                  <a:srgbClr val="33006F"/>
                </a:solidFill>
                <a:latin typeface="Calibri"/>
                <a:ea typeface="Calibri"/>
                <a:cs typeface="Calibri"/>
                <a:sym typeface="Calibri"/>
              </a:defRPr>
            </a:lvl3pPr>
            <a:lvl4pPr indent="0" lvl="3" marL="0" algn="l">
              <a:spcBef>
                <a:spcPts val="0"/>
              </a:spcBef>
              <a:buNone/>
              <a:defRPr sz="900">
                <a:solidFill>
                  <a:srgbClr val="33006F"/>
                </a:solidFill>
                <a:latin typeface="Calibri"/>
                <a:ea typeface="Calibri"/>
                <a:cs typeface="Calibri"/>
                <a:sym typeface="Calibri"/>
              </a:defRPr>
            </a:lvl4pPr>
            <a:lvl5pPr indent="0" lvl="4" marL="0" algn="l">
              <a:spcBef>
                <a:spcPts val="0"/>
              </a:spcBef>
              <a:buNone/>
              <a:defRPr sz="900">
                <a:solidFill>
                  <a:srgbClr val="33006F"/>
                </a:solidFill>
                <a:latin typeface="Calibri"/>
                <a:ea typeface="Calibri"/>
                <a:cs typeface="Calibri"/>
                <a:sym typeface="Calibri"/>
              </a:defRPr>
            </a:lvl5pPr>
            <a:lvl6pPr indent="0" lvl="5" marL="0" algn="l">
              <a:spcBef>
                <a:spcPts val="0"/>
              </a:spcBef>
              <a:buNone/>
              <a:defRPr sz="900">
                <a:solidFill>
                  <a:srgbClr val="33006F"/>
                </a:solidFill>
                <a:latin typeface="Calibri"/>
                <a:ea typeface="Calibri"/>
                <a:cs typeface="Calibri"/>
                <a:sym typeface="Calibri"/>
              </a:defRPr>
            </a:lvl6pPr>
            <a:lvl7pPr indent="0" lvl="6" marL="0" algn="l">
              <a:spcBef>
                <a:spcPts val="0"/>
              </a:spcBef>
              <a:buNone/>
              <a:defRPr sz="900">
                <a:solidFill>
                  <a:srgbClr val="33006F"/>
                </a:solidFill>
                <a:latin typeface="Calibri"/>
                <a:ea typeface="Calibri"/>
                <a:cs typeface="Calibri"/>
                <a:sym typeface="Calibri"/>
              </a:defRPr>
            </a:lvl7pPr>
            <a:lvl8pPr indent="0" lvl="7" marL="0" algn="l">
              <a:spcBef>
                <a:spcPts val="0"/>
              </a:spcBef>
              <a:buNone/>
              <a:defRPr sz="900">
                <a:solidFill>
                  <a:srgbClr val="33006F"/>
                </a:solidFill>
                <a:latin typeface="Calibri"/>
                <a:ea typeface="Calibri"/>
                <a:cs typeface="Calibri"/>
                <a:sym typeface="Calibri"/>
              </a:defRPr>
            </a:lvl8pPr>
            <a:lvl9pPr indent="0" lvl="8" marL="0" algn="l">
              <a:spcBef>
                <a:spcPts val="0"/>
              </a:spcBef>
              <a:buNone/>
              <a:defRPr sz="900">
                <a:solidFill>
                  <a:srgbClr val="33006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82" name="Google Shape;82;p13"/>
          <p:cNvSpPr txBox="1"/>
          <p:nvPr>
            <p:ph idx="2" type="body"/>
          </p:nvPr>
        </p:nvSpPr>
        <p:spPr>
          <a:xfrm>
            <a:off x="326603" y="1826235"/>
            <a:ext cx="6147836" cy="2251761"/>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chemeClr val="dk2"/>
              </a:buClr>
              <a:buSzPts val="1800"/>
              <a:buFont typeface="Merriweather Sans"/>
              <a:buChar char="&gt;"/>
              <a:defRPr b="1" i="0" sz="1800" u="none" cap="none" strike="noStrike">
                <a:solidFill>
                  <a:schemeClr val="dk2"/>
                </a:solidFill>
                <a:latin typeface="Open Sans"/>
                <a:ea typeface="Open Sans"/>
                <a:cs typeface="Open Sans"/>
                <a:sym typeface="Open Sans"/>
              </a:defRPr>
            </a:lvl1pPr>
            <a:lvl2pPr indent="-323850" lvl="1" marL="914400" marR="0" rtl="0" algn="l">
              <a:spcBef>
                <a:spcPts val="300"/>
              </a:spcBef>
              <a:spcAft>
                <a:spcPts val="0"/>
              </a:spcAft>
              <a:buClr>
                <a:schemeClr val="dk2"/>
              </a:buClr>
              <a:buSzPts val="1500"/>
              <a:buFont typeface="Arial"/>
              <a:buChar char="–"/>
              <a:defRPr b="0" i="0" sz="1500" u="none" cap="none" strike="noStrike">
                <a:solidFill>
                  <a:schemeClr val="dk2"/>
                </a:solidFill>
                <a:latin typeface="Open Sans"/>
                <a:ea typeface="Open Sans"/>
                <a:cs typeface="Open Sans"/>
                <a:sym typeface="Open Sans"/>
              </a:defRPr>
            </a:lvl2pPr>
            <a:lvl3pPr indent="-314325" lvl="2" marL="1371600" marR="0" rtl="0" algn="l">
              <a:spcBef>
                <a:spcPts val="270"/>
              </a:spcBef>
              <a:spcAft>
                <a:spcPts val="0"/>
              </a:spcAft>
              <a:buClr>
                <a:schemeClr val="dk2"/>
              </a:buClr>
              <a:buSzPts val="1350"/>
              <a:buFont typeface="Merriweather Sans"/>
              <a:buChar char="&gt;"/>
              <a:defRPr b="0" i="0" sz="1350" u="none" cap="none" strike="noStrike">
                <a:solidFill>
                  <a:schemeClr val="dk2"/>
                </a:solidFill>
                <a:latin typeface="Open Sans"/>
                <a:ea typeface="Open Sans"/>
                <a:cs typeface="Open Sans"/>
                <a:sym typeface="Open Sans"/>
              </a:defRPr>
            </a:lvl3pPr>
            <a:lvl4pPr indent="-304800" lvl="3" marL="1828800" marR="0" rtl="0" algn="l">
              <a:spcBef>
                <a:spcPts val="240"/>
              </a:spcBef>
              <a:spcAft>
                <a:spcPts val="0"/>
              </a:spcAft>
              <a:buClr>
                <a:schemeClr val="dk2"/>
              </a:buClr>
              <a:buSzPts val="1200"/>
              <a:buFont typeface="Arial"/>
              <a:buChar char="–"/>
              <a:defRPr b="0" i="0" sz="1200" u="none" cap="none" strike="noStrike">
                <a:solidFill>
                  <a:schemeClr val="dk2"/>
                </a:solidFill>
                <a:latin typeface="Open Sans"/>
                <a:ea typeface="Open Sans"/>
                <a:cs typeface="Open Sans"/>
                <a:sym typeface="Open Sans"/>
              </a:defRPr>
            </a:lvl4pPr>
            <a:lvl5pPr indent="-295275" lvl="4" marL="2286000" marR="0" rtl="0" algn="l">
              <a:spcBef>
                <a:spcPts val="210"/>
              </a:spcBef>
              <a:spcAft>
                <a:spcPts val="0"/>
              </a:spcAft>
              <a:buClr>
                <a:schemeClr val="dk2"/>
              </a:buClr>
              <a:buSzPts val="1050"/>
              <a:buFont typeface="Merriweather Sans"/>
              <a:buChar char="&gt;"/>
              <a:defRPr b="0" i="0" sz="1050" u="none" cap="none" strike="noStrike">
                <a:solidFill>
                  <a:schemeClr val="dk2"/>
                </a:solidFill>
                <a:latin typeface="Open Sans"/>
                <a:ea typeface="Open Sans"/>
                <a:cs typeface="Open Sans"/>
                <a:sym typeface="Open Sans"/>
              </a:defRPr>
            </a:lvl5pPr>
            <a:lvl6pPr indent="-323850" lvl="5" marL="2743200" marR="0" rtl="0" algn="l">
              <a:spcBef>
                <a:spcPts val="300"/>
              </a:spcBef>
              <a:spcAft>
                <a:spcPts val="0"/>
              </a:spcAft>
              <a:buClr>
                <a:schemeClr val="dk2"/>
              </a:buClr>
              <a:buSzPts val="1500"/>
              <a:buFont typeface="Arial"/>
              <a:buChar char="•"/>
              <a:defRPr b="0" i="0" sz="1500" u="none" cap="none" strike="noStrike">
                <a:solidFill>
                  <a:schemeClr val="dk2"/>
                </a:solidFill>
                <a:latin typeface="Calibri"/>
                <a:ea typeface="Calibri"/>
                <a:cs typeface="Calibri"/>
                <a:sym typeface="Calibri"/>
              </a:defRPr>
            </a:lvl6pPr>
            <a:lvl7pPr indent="-323850" lvl="6" marL="3200400" marR="0" rtl="0" algn="l">
              <a:spcBef>
                <a:spcPts val="300"/>
              </a:spcBef>
              <a:spcAft>
                <a:spcPts val="0"/>
              </a:spcAft>
              <a:buClr>
                <a:schemeClr val="dk2"/>
              </a:buClr>
              <a:buSzPts val="1500"/>
              <a:buFont typeface="Arial"/>
              <a:buChar char="•"/>
              <a:defRPr b="0" i="0" sz="1500" u="none" cap="none" strike="noStrike">
                <a:solidFill>
                  <a:schemeClr val="dk2"/>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ld_Graphics Slide">
  <p:cSld name="Gold_Graphics Slide">
    <p:spTree>
      <p:nvGrpSpPr>
        <p:cNvPr id="83" name="Shape 83"/>
        <p:cNvGrpSpPr/>
        <p:nvPr/>
      </p:nvGrpSpPr>
      <p:grpSpPr>
        <a:xfrm>
          <a:off x="0" y="0"/>
          <a:ext cx="0" cy="0"/>
          <a:chOff x="0" y="0"/>
          <a:chExt cx="0" cy="0"/>
        </a:xfrm>
      </p:grpSpPr>
      <p:pic>
        <p:nvPicPr>
          <p:cNvPr id="84" name="Google Shape;84;p14"/>
          <p:cNvPicPr preferRelativeResize="0"/>
          <p:nvPr/>
        </p:nvPicPr>
        <p:blipFill rotWithShape="1">
          <a:blip r:embed="rId2">
            <a:alphaModFix/>
          </a:blip>
          <a:srcRect b="0" l="0" r="0" t="0"/>
          <a:stretch/>
        </p:blipFill>
        <p:spPr>
          <a:xfrm>
            <a:off x="416906" y="878495"/>
            <a:ext cx="817571" cy="96362"/>
          </a:xfrm>
          <a:prstGeom prst="rect">
            <a:avLst/>
          </a:prstGeom>
          <a:noFill/>
          <a:ln>
            <a:noFill/>
          </a:ln>
        </p:spPr>
      </p:pic>
      <p:sp>
        <p:nvSpPr>
          <p:cNvPr id="85" name="Google Shape;85;p14"/>
          <p:cNvSpPr/>
          <p:nvPr>
            <p:ph idx="2" type="chart"/>
          </p:nvPr>
        </p:nvSpPr>
        <p:spPr>
          <a:xfrm>
            <a:off x="345281" y="1087819"/>
            <a:ext cx="6138497" cy="3558567"/>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Clr>
                <a:schemeClr val="dk1"/>
              </a:buClr>
              <a:buSzPts val="1800"/>
              <a:buFont typeface="Arial"/>
              <a:buNone/>
              <a:defRPr b="0" i="1" sz="1800" u="none" cap="none" strike="noStrike">
                <a:solidFill>
                  <a:schemeClr val="dk1"/>
                </a:solidFill>
                <a:latin typeface="Open Sans Light"/>
                <a:ea typeface="Open Sans Light"/>
                <a:cs typeface="Open Sans Light"/>
                <a:sym typeface="Open Sans Light"/>
              </a:defRPr>
            </a:lvl1pPr>
            <a:lvl2pPr lvl="1" marR="0" rtl="0" algn="l">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lvl="3"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lvl="4"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lvl="5"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86" name="Google Shape;86;p14"/>
          <p:cNvSpPr txBox="1"/>
          <p:nvPr>
            <p:ph type="title"/>
          </p:nvPr>
        </p:nvSpPr>
        <p:spPr>
          <a:xfrm>
            <a:off x="332141" y="457359"/>
            <a:ext cx="6129158" cy="433146"/>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250"/>
              <a:buFont typeface="Encode Sans Black"/>
              <a:buNone/>
              <a:defRPr b="1" i="0" sz="2250" u="none" cap="none" strike="noStrik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descr="A close up of a logo&#10;&#10;Description automatically generated" id="87" name="Google Shape;87;p14"/>
          <p:cNvPicPr preferRelativeResize="0"/>
          <p:nvPr/>
        </p:nvPicPr>
        <p:blipFill rotWithShape="1">
          <a:blip r:embed="rId3">
            <a:alphaModFix/>
          </a:blip>
          <a:srcRect b="0" l="0" r="0" t="0"/>
          <a:stretch/>
        </p:blipFill>
        <p:spPr>
          <a:xfrm>
            <a:off x="5252264" y="4737739"/>
            <a:ext cx="1231514" cy="213509"/>
          </a:xfrm>
          <a:prstGeom prst="rect">
            <a:avLst/>
          </a:prstGeom>
          <a:noFill/>
          <a:ln>
            <a:noFill/>
          </a:ln>
        </p:spPr>
      </p:pic>
      <p:sp>
        <p:nvSpPr>
          <p:cNvPr id="88" name="Google Shape;88;p14"/>
          <p:cNvSpPr txBox="1"/>
          <p:nvPr>
            <p:ph idx="12" type="sldNum"/>
          </p:nvPr>
        </p:nvSpPr>
        <p:spPr>
          <a:xfrm>
            <a:off x="0" y="4868864"/>
            <a:ext cx="390525" cy="274637"/>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900">
                <a:solidFill>
                  <a:srgbClr val="33006F"/>
                </a:solidFill>
                <a:latin typeface="Calibri"/>
                <a:ea typeface="Calibri"/>
                <a:cs typeface="Calibri"/>
                <a:sym typeface="Calibri"/>
              </a:defRPr>
            </a:lvl1pPr>
            <a:lvl2pPr indent="0" lvl="1" marL="0" algn="l">
              <a:spcBef>
                <a:spcPts val="0"/>
              </a:spcBef>
              <a:buNone/>
              <a:defRPr sz="900">
                <a:solidFill>
                  <a:srgbClr val="33006F"/>
                </a:solidFill>
                <a:latin typeface="Calibri"/>
                <a:ea typeface="Calibri"/>
                <a:cs typeface="Calibri"/>
                <a:sym typeface="Calibri"/>
              </a:defRPr>
            </a:lvl2pPr>
            <a:lvl3pPr indent="0" lvl="2" marL="0" algn="l">
              <a:spcBef>
                <a:spcPts val="0"/>
              </a:spcBef>
              <a:buNone/>
              <a:defRPr sz="900">
                <a:solidFill>
                  <a:srgbClr val="33006F"/>
                </a:solidFill>
                <a:latin typeface="Calibri"/>
                <a:ea typeface="Calibri"/>
                <a:cs typeface="Calibri"/>
                <a:sym typeface="Calibri"/>
              </a:defRPr>
            </a:lvl3pPr>
            <a:lvl4pPr indent="0" lvl="3" marL="0" algn="l">
              <a:spcBef>
                <a:spcPts val="0"/>
              </a:spcBef>
              <a:buNone/>
              <a:defRPr sz="900">
                <a:solidFill>
                  <a:srgbClr val="33006F"/>
                </a:solidFill>
                <a:latin typeface="Calibri"/>
                <a:ea typeface="Calibri"/>
                <a:cs typeface="Calibri"/>
                <a:sym typeface="Calibri"/>
              </a:defRPr>
            </a:lvl4pPr>
            <a:lvl5pPr indent="0" lvl="4" marL="0" algn="l">
              <a:spcBef>
                <a:spcPts val="0"/>
              </a:spcBef>
              <a:buNone/>
              <a:defRPr sz="900">
                <a:solidFill>
                  <a:srgbClr val="33006F"/>
                </a:solidFill>
                <a:latin typeface="Calibri"/>
                <a:ea typeface="Calibri"/>
                <a:cs typeface="Calibri"/>
                <a:sym typeface="Calibri"/>
              </a:defRPr>
            </a:lvl5pPr>
            <a:lvl6pPr indent="0" lvl="5" marL="0" algn="l">
              <a:spcBef>
                <a:spcPts val="0"/>
              </a:spcBef>
              <a:buNone/>
              <a:defRPr sz="900">
                <a:solidFill>
                  <a:srgbClr val="33006F"/>
                </a:solidFill>
                <a:latin typeface="Calibri"/>
                <a:ea typeface="Calibri"/>
                <a:cs typeface="Calibri"/>
                <a:sym typeface="Calibri"/>
              </a:defRPr>
            </a:lvl6pPr>
            <a:lvl7pPr indent="0" lvl="6" marL="0" algn="l">
              <a:spcBef>
                <a:spcPts val="0"/>
              </a:spcBef>
              <a:buNone/>
              <a:defRPr sz="900">
                <a:solidFill>
                  <a:srgbClr val="33006F"/>
                </a:solidFill>
                <a:latin typeface="Calibri"/>
                <a:ea typeface="Calibri"/>
                <a:cs typeface="Calibri"/>
                <a:sym typeface="Calibri"/>
              </a:defRPr>
            </a:lvl7pPr>
            <a:lvl8pPr indent="0" lvl="7" marL="0" algn="l">
              <a:spcBef>
                <a:spcPts val="0"/>
              </a:spcBef>
              <a:buNone/>
              <a:defRPr sz="900">
                <a:solidFill>
                  <a:srgbClr val="33006F"/>
                </a:solidFill>
                <a:latin typeface="Calibri"/>
                <a:ea typeface="Calibri"/>
                <a:cs typeface="Calibri"/>
                <a:sym typeface="Calibri"/>
              </a:defRPr>
            </a:lvl8pPr>
            <a:lvl9pPr indent="0" lvl="8" marL="0" algn="l">
              <a:spcBef>
                <a:spcPts val="0"/>
              </a:spcBef>
              <a:buNone/>
              <a:defRPr sz="900">
                <a:solidFill>
                  <a:srgbClr val="33006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ld_Divider Slide">
  <p:cSld name="Gold_Divider Slide">
    <p:spTree>
      <p:nvGrpSpPr>
        <p:cNvPr id="89" name="Shape 89"/>
        <p:cNvGrpSpPr/>
        <p:nvPr/>
      </p:nvGrpSpPr>
      <p:grpSpPr>
        <a:xfrm>
          <a:off x="0" y="0"/>
          <a:ext cx="0" cy="0"/>
          <a:chOff x="0" y="0"/>
          <a:chExt cx="0" cy="0"/>
        </a:xfrm>
      </p:grpSpPr>
      <p:pic>
        <p:nvPicPr>
          <p:cNvPr descr="A close up of a logo&#10;&#10;Description automatically generated" id="90" name="Google Shape;90;p15"/>
          <p:cNvPicPr preferRelativeResize="0"/>
          <p:nvPr/>
        </p:nvPicPr>
        <p:blipFill rotWithShape="1">
          <a:blip r:embed="rId2">
            <a:alphaModFix/>
          </a:blip>
          <a:srcRect b="0" l="0" r="0" t="0"/>
          <a:stretch/>
        </p:blipFill>
        <p:spPr>
          <a:xfrm>
            <a:off x="5252264" y="4737739"/>
            <a:ext cx="1231514" cy="213509"/>
          </a:xfrm>
          <a:prstGeom prst="rect">
            <a:avLst/>
          </a:prstGeom>
          <a:noFill/>
          <a:ln>
            <a:noFill/>
          </a:ln>
        </p:spPr>
      </p:pic>
      <p:pic>
        <p:nvPicPr>
          <p:cNvPr id="91" name="Google Shape;91;p15"/>
          <p:cNvPicPr preferRelativeResize="0"/>
          <p:nvPr/>
        </p:nvPicPr>
        <p:blipFill rotWithShape="1">
          <a:blip r:embed="rId3">
            <a:alphaModFix/>
          </a:blip>
          <a:srcRect b="0" l="0" r="0" t="0"/>
          <a:stretch/>
        </p:blipFill>
        <p:spPr>
          <a:xfrm>
            <a:off x="332142" y="2523569"/>
            <a:ext cx="817571" cy="96362"/>
          </a:xfrm>
          <a:prstGeom prst="rect">
            <a:avLst/>
          </a:prstGeom>
          <a:noFill/>
          <a:ln>
            <a:noFill/>
          </a:ln>
        </p:spPr>
      </p:pic>
      <p:sp>
        <p:nvSpPr>
          <p:cNvPr id="92" name="Google Shape;92;p15"/>
          <p:cNvSpPr txBox="1"/>
          <p:nvPr>
            <p:ph type="title"/>
          </p:nvPr>
        </p:nvSpPr>
        <p:spPr>
          <a:xfrm>
            <a:off x="250031" y="2064781"/>
            <a:ext cx="6147836" cy="49688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2"/>
              </a:buClr>
              <a:buSzPts val="2250"/>
              <a:buFont typeface="Encode Sans Black"/>
              <a:buNone/>
              <a:defRPr b="1" i="0" sz="2250" u="none" cap="none" strike="noStrike">
                <a:solidFill>
                  <a:schemeClr val="dk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_Divider Slide">
  <p:cSld name="Purple_Divider Slide">
    <p:spTree>
      <p:nvGrpSpPr>
        <p:cNvPr id="17"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b="0" l="0" r="0" t="0"/>
          <a:stretch/>
        </p:blipFill>
        <p:spPr>
          <a:xfrm>
            <a:off x="433388" y="2577659"/>
            <a:ext cx="827836" cy="96362"/>
          </a:xfrm>
          <a:prstGeom prst="rect">
            <a:avLst/>
          </a:prstGeom>
          <a:noFill/>
          <a:ln>
            <a:noFill/>
          </a:ln>
        </p:spPr>
      </p:pic>
      <p:sp>
        <p:nvSpPr>
          <p:cNvPr id="19" name="Google Shape;19;p3"/>
          <p:cNvSpPr txBox="1"/>
          <p:nvPr>
            <p:ph type="title"/>
          </p:nvPr>
        </p:nvSpPr>
        <p:spPr>
          <a:xfrm>
            <a:off x="355082" y="2128281"/>
            <a:ext cx="6147836" cy="49688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lt2"/>
              </a:buClr>
              <a:buSzPts val="2250"/>
              <a:buFont typeface="Encode Sans Black"/>
              <a:buNone/>
              <a:defRPr b="1" i="0" sz="2250" u="none" cap="none" strike="noStrike">
                <a:solidFill>
                  <a:schemeClr val="lt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descr="A screenshot of a cell phone&#10;&#10;Description automatically generated" id="20" name="Google Shape;20;p3"/>
          <p:cNvPicPr preferRelativeResize="0"/>
          <p:nvPr/>
        </p:nvPicPr>
        <p:blipFill rotWithShape="1">
          <a:blip r:embed="rId3">
            <a:alphaModFix/>
          </a:blip>
          <a:srcRect b="0" l="0" r="0" t="0"/>
          <a:stretch/>
        </p:blipFill>
        <p:spPr>
          <a:xfrm>
            <a:off x="5268592" y="4737734"/>
            <a:ext cx="1064053" cy="1844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_Content Slide 2">
  <p:cSld name="Purple_Content Slide 2">
    <p:spTree>
      <p:nvGrpSpPr>
        <p:cNvPr id="21" name="Shape 21"/>
        <p:cNvGrpSpPr/>
        <p:nvPr/>
      </p:nvGrpSpPr>
      <p:grpSpPr>
        <a:xfrm>
          <a:off x="0" y="0"/>
          <a:ext cx="0" cy="0"/>
          <a:chOff x="0" y="0"/>
          <a:chExt cx="0" cy="0"/>
        </a:xfrm>
      </p:grpSpPr>
      <p:pic>
        <p:nvPicPr>
          <p:cNvPr descr="A black and white photo of a building&#10;&#10;Description automatically generated" id="22" name="Google Shape;22;p4"/>
          <p:cNvPicPr preferRelativeResize="0"/>
          <p:nvPr/>
        </p:nvPicPr>
        <p:blipFill rotWithShape="1">
          <a:blip r:embed="rId2">
            <a:alphaModFix/>
          </a:blip>
          <a:srcRect b="0" l="0" r="0" t="15743"/>
          <a:stretch/>
        </p:blipFill>
        <p:spPr>
          <a:xfrm>
            <a:off x="0" y="0"/>
            <a:ext cx="6867593" cy="5143500"/>
          </a:xfrm>
          <a:prstGeom prst="rect">
            <a:avLst/>
          </a:prstGeom>
          <a:noFill/>
          <a:ln>
            <a:noFill/>
          </a:ln>
        </p:spPr>
      </p:pic>
      <p:sp>
        <p:nvSpPr>
          <p:cNvPr id="23" name="Google Shape;23;p4"/>
          <p:cNvSpPr/>
          <p:nvPr/>
        </p:nvSpPr>
        <p:spPr>
          <a:xfrm>
            <a:off x="-6532" y="0"/>
            <a:ext cx="6867593" cy="5143500"/>
          </a:xfrm>
          <a:prstGeom prst="rect">
            <a:avLst/>
          </a:prstGeom>
          <a:solidFill>
            <a:srgbClr val="33006F">
              <a:alpha val="75686"/>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24" name="Google Shape;24;p4"/>
          <p:cNvSpPr txBox="1"/>
          <p:nvPr>
            <p:ph idx="1" type="body"/>
          </p:nvPr>
        </p:nvSpPr>
        <p:spPr>
          <a:xfrm>
            <a:off x="335942" y="1246777"/>
            <a:ext cx="6138497" cy="4111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360"/>
              </a:spcBef>
              <a:spcAft>
                <a:spcPts val="0"/>
              </a:spcAft>
              <a:buClr>
                <a:schemeClr val="lt2"/>
              </a:buClr>
              <a:buSzPts val="1800"/>
              <a:buFont typeface="Arial"/>
              <a:buNone/>
              <a:defRPr b="0" i="0" sz="1800" u="none" cap="none" strike="noStrike">
                <a:solidFill>
                  <a:schemeClr val="lt2"/>
                </a:solidFill>
                <a:latin typeface="Arial"/>
                <a:ea typeface="Arial"/>
                <a:cs typeface="Arial"/>
                <a:sym typeface="Arial"/>
              </a:defRPr>
            </a:lvl1pPr>
            <a:lvl2pPr indent="-228600" lvl="1" marL="914400" marR="0" rtl="0" algn="l">
              <a:spcBef>
                <a:spcPts val="420"/>
              </a:spcBef>
              <a:spcAft>
                <a:spcPts val="0"/>
              </a:spcAft>
              <a:buClr>
                <a:srgbClr val="E8D3A2"/>
              </a:buClr>
              <a:buSzPts val="2100"/>
              <a:buFont typeface="Arial"/>
              <a:buNone/>
              <a:defRPr b="0" i="0" sz="21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360"/>
              </a:spcBef>
              <a:spcAft>
                <a:spcPts val="0"/>
              </a:spcAft>
              <a:buClr>
                <a:srgbClr val="E8D3A2"/>
              </a:buClr>
              <a:buSzPts val="1800"/>
              <a:buFont typeface="Arial"/>
              <a:buNone/>
              <a:defRPr b="0" i="0" sz="18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300"/>
              </a:spcBef>
              <a:spcAft>
                <a:spcPts val="0"/>
              </a:spcAft>
              <a:buClr>
                <a:srgbClr val="E8D3A2"/>
              </a:buClr>
              <a:buSzPts val="1500"/>
              <a:buFont typeface="Arial"/>
              <a:buNone/>
              <a:defRPr b="0" i="0" sz="15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300"/>
              </a:spcBef>
              <a:spcAft>
                <a:spcPts val="0"/>
              </a:spcAft>
              <a:buClr>
                <a:srgbClr val="E8D3A2"/>
              </a:buClr>
              <a:buSzPts val="1500"/>
              <a:buFont typeface="Arial"/>
              <a:buNone/>
              <a:defRPr b="0" i="0" sz="1500" u="none" cap="none" strike="noStrike">
                <a:solidFill>
                  <a:srgbClr val="E8D3A2"/>
                </a:solidFill>
                <a:latin typeface="Encode Sans Black"/>
                <a:ea typeface="Encode Sans Black"/>
                <a:cs typeface="Encode Sans Black"/>
                <a:sym typeface="Encode Sans Black"/>
              </a:defRPr>
            </a:lvl5pPr>
            <a:lvl6pPr indent="-323850" lvl="5" marL="27432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6pPr>
            <a:lvl7pPr indent="-323850" lvl="6" marL="32004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7pPr>
            <a:lvl8pPr indent="-323850" lvl="7" marL="36576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8pPr>
            <a:lvl9pPr indent="-323850" lvl="8" marL="41148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9pPr>
          </a:lstStyle>
          <a:p/>
        </p:txBody>
      </p:sp>
      <p:sp>
        <p:nvSpPr>
          <p:cNvPr id="25" name="Google Shape;25;p4"/>
          <p:cNvSpPr txBox="1"/>
          <p:nvPr>
            <p:ph idx="2" type="body"/>
          </p:nvPr>
        </p:nvSpPr>
        <p:spPr>
          <a:xfrm>
            <a:off x="326603" y="1826235"/>
            <a:ext cx="6147836" cy="2251761"/>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chemeClr val="lt2"/>
              </a:buClr>
              <a:buSzPts val="1800"/>
              <a:buFont typeface="Merriweather Sans"/>
              <a:buChar char="&gt;"/>
              <a:defRPr b="1" i="0" sz="1800" u="none" cap="none" strike="noStrike">
                <a:solidFill>
                  <a:schemeClr val="lt2"/>
                </a:solidFill>
                <a:latin typeface="Open Sans"/>
                <a:ea typeface="Open Sans"/>
                <a:cs typeface="Open Sans"/>
                <a:sym typeface="Open Sans"/>
              </a:defRPr>
            </a:lvl1pPr>
            <a:lvl2pPr indent="-323850" lvl="1" marL="914400" marR="0" rtl="0" algn="l">
              <a:spcBef>
                <a:spcPts val="300"/>
              </a:spcBef>
              <a:spcAft>
                <a:spcPts val="0"/>
              </a:spcAft>
              <a:buClr>
                <a:schemeClr val="lt2"/>
              </a:buClr>
              <a:buSzPts val="1500"/>
              <a:buFont typeface="Arial"/>
              <a:buChar char="–"/>
              <a:defRPr b="0" i="0" sz="1500" u="none" cap="none" strike="noStrike">
                <a:solidFill>
                  <a:schemeClr val="lt2"/>
                </a:solidFill>
                <a:latin typeface="Open Sans"/>
                <a:ea typeface="Open Sans"/>
                <a:cs typeface="Open Sans"/>
                <a:sym typeface="Open Sans"/>
              </a:defRPr>
            </a:lvl2pPr>
            <a:lvl3pPr indent="-314325" lvl="2" marL="1371600" marR="0" rtl="0" algn="l">
              <a:spcBef>
                <a:spcPts val="270"/>
              </a:spcBef>
              <a:spcAft>
                <a:spcPts val="0"/>
              </a:spcAft>
              <a:buClr>
                <a:schemeClr val="lt2"/>
              </a:buClr>
              <a:buSzPts val="1350"/>
              <a:buFont typeface="Merriweather Sans"/>
              <a:buChar char="&gt;"/>
              <a:defRPr b="0" i="0" sz="1350" u="none" cap="none" strike="noStrike">
                <a:solidFill>
                  <a:schemeClr val="lt2"/>
                </a:solidFill>
                <a:latin typeface="Open Sans"/>
                <a:ea typeface="Open Sans"/>
                <a:cs typeface="Open Sans"/>
                <a:sym typeface="Open Sans"/>
              </a:defRPr>
            </a:lvl3pPr>
            <a:lvl4pPr indent="-304800" lvl="3" marL="1828800" marR="0" rtl="0" algn="l">
              <a:spcBef>
                <a:spcPts val="240"/>
              </a:spcBef>
              <a:spcAft>
                <a:spcPts val="0"/>
              </a:spcAft>
              <a:buClr>
                <a:schemeClr val="lt2"/>
              </a:buClr>
              <a:buSzPts val="1200"/>
              <a:buFont typeface="Arial"/>
              <a:buChar char="–"/>
              <a:defRPr b="0" i="0" sz="1200" u="none" cap="none" strike="noStrike">
                <a:solidFill>
                  <a:schemeClr val="lt2"/>
                </a:solidFill>
                <a:latin typeface="Open Sans"/>
                <a:ea typeface="Open Sans"/>
                <a:cs typeface="Open Sans"/>
                <a:sym typeface="Open Sans"/>
              </a:defRPr>
            </a:lvl4pPr>
            <a:lvl5pPr indent="-295275" lvl="4" marL="2286000" marR="0" rtl="0" algn="l">
              <a:spcBef>
                <a:spcPts val="210"/>
              </a:spcBef>
              <a:spcAft>
                <a:spcPts val="0"/>
              </a:spcAft>
              <a:buClr>
                <a:schemeClr val="lt2"/>
              </a:buClr>
              <a:buSzPts val="1050"/>
              <a:buFont typeface="Merriweather Sans"/>
              <a:buChar char="&gt;"/>
              <a:defRPr b="0" i="0" sz="1050" u="none" cap="none" strike="noStrike">
                <a:solidFill>
                  <a:schemeClr val="lt2"/>
                </a:solidFill>
                <a:latin typeface="Open Sans"/>
                <a:ea typeface="Open Sans"/>
                <a:cs typeface="Open Sans"/>
                <a:sym typeface="Open Sans"/>
              </a:defRPr>
            </a:lvl5pPr>
            <a:lvl6pPr indent="-323850" lvl="5" marL="2743200" marR="0" rtl="0" algn="l">
              <a:spcBef>
                <a:spcPts val="300"/>
              </a:spcBef>
              <a:spcAft>
                <a:spcPts val="0"/>
              </a:spcAft>
              <a:buClr>
                <a:schemeClr val="lt2"/>
              </a:buClr>
              <a:buSzPts val="1500"/>
              <a:buFont typeface="Arial"/>
              <a:buChar char="•"/>
              <a:defRPr b="0" i="0" sz="1500" u="none" cap="none" strike="noStrike">
                <a:solidFill>
                  <a:schemeClr val="lt2"/>
                </a:solidFill>
                <a:latin typeface="Calibri"/>
                <a:ea typeface="Calibri"/>
                <a:cs typeface="Calibri"/>
                <a:sym typeface="Calibri"/>
              </a:defRPr>
            </a:lvl6pPr>
            <a:lvl7pPr indent="-323850" lvl="6" marL="3200400" marR="0" rtl="0" algn="l">
              <a:spcBef>
                <a:spcPts val="300"/>
              </a:spcBef>
              <a:spcAft>
                <a:spcPts val="0"/>
              </a:spcAft>
              <a:buClr>
                <a:schemeClr val="lt2"/>
              </a:buClr>
              <a:buSzPts val="1500"/>
              <a:buFont typeface="Arial"/>
              <a:buChar char="•"/>
              <a:defRPr b="0" i="0" sz="1500" u="none" cap="none" strike="noStrike">
                <a:solidFill>
                  <a:schemeClr val="lt2"/>
                </a:solidFill>
                <a:latin typeface="Calibri"/>
                <a:ea typeface="Calibri"/>
                <a:cs typeface="Calibri"/>
                <a:sym typeface="Calibri"/>
              </a:defRPr>
            </a:lvl7pPr>
            <a:lvl8pPr indent="-323850" lvl="7" marL="36576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8pPr>
            <a:lvl9pPr indent="-323850" lvl="8" marL="41148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9pPr>
          </a:lstStyle>
          <a:p/>
        </p:txBody>
      </p:sp>
      <p:sp>
        <p:nvSpPr>
          <p:cNvPr id="26" name="Google Shape;26;p4"/>
          <p:cNvSpPr txBox="1"/>
          <p:nvPr>
            <p:ph idx="12" type="sldNum"/>
          </p:nvPr>
        </p:nvSpPr>
        <p:spPr>
          <a:xfrm>
            <a:off x="0" y="4868864"/>
            <a:ext cx="500063" cy="274637"/>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900">
                <a:solidFill>
                  <a:schemeClr val="lt2"/>
                </a:solidFill>
                <a:latin typeface="Calibri"/>
                <a:ea typeface="Calibri"/>
                <a:cs typeface="Calibri"/>
                <a:sym typeface="Calibri"/>
              </a:defRPr>
            </a:lvl1pPr>
            <a:lvl2pPr indent="0" lvl="1" marL="0" algn="l">
              <a:spcBef>
                <a:spcPts val="0"/>
              </a:spcBef>
              <a:buNone/>
              <a:defRPr sz="900">
                <a:solidFill>
                  <a:schemeClr val="lt2"/>
                </a:solidFill>
                <a:latin typeface="Calibri"/>
                <a:ea typeface="Calibri"/>
                <a:cs typeface="Calibri"/>
                <a:sym typeface="Calibri"/>
              </a:defRPr>
            </a:lvl2pPr>
            <a:lvl3pPr indent="0" lvl="2" marL="0" algn="l">
              <a:spcBef>
                <a:spcPts val="0"/>
              </a:spcBef>
              <a:buNone/>
              <a:defRPr sz="900">
                <a:solidFill>
                  <a:schemeClr val="lt2"/>
                </a:solidFill>
                <a:latin typeface="Calibri"/>
                <a:ea typeface="Calibri"/>
                <a:cs typeface="Calibri"/>
                <a:sym typeface="Calibri"/>
              </a:defRPr>
            </a:lvl3pPr>
            <a:lvl4pPr indent="0" lvl="3" marL="0" algn="l">
              <a:spcBef>
                <a:spcPts val="0"/>
              </a:spcBef>
              <a:buNone/>
              <a:defRPr sz="900">
                <a:solidFill>
                  <a:schemeClr val="lt2"/>
                </a:solidFill>
                <a:latin typeface="Calibri"/>
                <a:ea typeface="Calibri"/>
                <a:cs typeface="Calibri"/>
                <a:sym typeface="Calibri"/>
              </a:defRPr>
            </a:lvl4pPr>
            <a:lvl5pPr indent="0" lvl="4" marL="0" algn="l">
              <a:spcBef>
                <a:spcPts val="0"/>
              </a:spcBef>
              <a:buNone/>
              <a:defRPr sz="900">
                <a:solidFill>
                  <a:schemeClr val="lt2"/>
                </a:solidFill>
                <a:latin typeface="Calibri"/>
                <a:ea typeface="Calibri"/>
                <a:cs typeface="Calibri"/>
                <a:sym typeface="Calibri"/>
              </a:defRPr>
            </a:lvl5pPr>
            <a:lvl6pPr indent="0" lvl="5" marL="0" algn="l">
              <a:spcBef>
                <a:spcPts val="0"/>
              </a:spcBef>
              <a:buNone/>
              <a:defRPr sz="900">
                <a:solidFill>
                  <a:schemeClr val="lt2"/>
                </a:solidFill>
                <a:latin typeface="Calibri"/>
                <a:ea typeface="Calibri"/>
                <a:cs typeface="Calibri"/>
                <a:sym typeface="Calibri"/>
              </a:defRPr>
            </a:lvl6pPr>
            <a:lvl7pPr indent="0" lvl="6" marL="0" algn="l">
              <a:spcBef>
                <a:spcPts val="0"/>
              </a:spcBef>
              <a:buNone/>
              <a:defRPr sz="900">
                <a:solidFill>
                  <a:schemeClr val="lt2"/>
                </a:solidFill>
                <a:latin typeface="Calibri"/>
                <a:ea typeface="Calibri"/>
                <a:cs typeface="Calibri"/>
                <a:sym typeface="Calibri"/>
              </a:defRPr>
            </a:lvl7pPr>
            <a:lvl8pPr indent="0" lvl="7" marL="0" algn="l">
              <a:spcBef>
                <a:spcPts val="0"/>
              </a:spcBef>
              <a:buNone/>
              <a:defRPr sz="900">
                <a:solidFill>
                  <a:schemeClr val="lt2"/>
                </a:solidFill>
                <a:latin typeface="Calibri"/>
                <a:ea typeface="Calibri"/>
                <a:cs typeface="Calibri"/>
                <a:sym typeface="Calibri"/>
              </a:defRPr>
            </a:lvl8pPr>
            <a:lvl9pPr indent="0" lvl="8" marL="0" algn="l">
              <a:spcBef>
                <a:spcPts val="0"/>
              </a:spcBef>
              <a:buNone/>
              <a:defRPr sz="900">
                <a:solidFill>
                  <a:schemeClr val="lt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descr="A screenshot of a cell phone&#10;&#10;Description automatically generated" id="27" name="Google Shape;27;p4"/>
          <p:cNvPicPr preferRelativeResize="0"/>
          <p:nvPr/>
        </p:nvPicPr>
        <p:blipFill rotWithShape="1">
          <a:blip r:embed="rId3">
            <a:alphaModFix/>
          </a:blip>
          <a:srcRect b="0" l="0" r="0" t="0"/>
          <a:stretch/>
        </p:blipFill>
        <p:spPr>
          <a:xfrm>
            <a:off x="5268592" y="4737734"/>
            <a:ext cx="1064053" cy="184476"/>
          </a:xfrm>
          <a:prstGeom prst="rect">
            <a:avLst/>
          </a:prstGeom>
          <a:noFill/>
          <a:ln>
            <a:noFill/>
          </a:ln>
        </p:spPr>
      </p:pic>
      <p:pic>
        <p:nvPicPr>
          <p:cNvPr id="28" name="Google Shape;28;p4"/>
          <p:cNvPicPr preferRelativeResize="0"/>
          <p:nvPr/>
        </p:nvPicPr>
        <p:blipFill rotWithShape="1">
          <a:blip r:embed="rId4">
            <a:alphaModFix/>
          </a:blip>
          <a:srcRect b="0" l="0" r="0" t="0"/>
          <a:stretch/>
        </p:blipFill>
        <p:spPr>
          <a:xfrm>
            <a:off x="411774" y="868397"/>
            <a:ext cx="827836" cy="96362"/>
          </a:xfrm>
          <a:prstGeom prst="rect">
            <a:avLst/>
          </a:prstGeom>
          <a:noFill/>
          <a:ln>
            <a:noFill/>
          </a:ln>
        </p:spPr>
      </p:pic>
      <p:sp>
        <p:nvSpPr>
          <p:cNvPr id="29" name="Google Shape;29;p4"/>
          <p:cNvSpPr txBox="1"/>
          <p:nvPr>
            <p:ph type="title"/>
          </p:nvPr>
        </p:nvSpPr>
        <p:spPr>
          <a:xfrm>
            <a:off x="326603" y="419690"/>
            <a:ext cx="6147836" cy="49688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lt2"/>
              </a:buClr>
              <a:buSzPts val="2250"/>
              <a:buFont typeface="Encode Sans Black"/>
              <a:buNone/>
              <a:defRPr b="1" i="0" sz="2250" u="none" cap="none" strike="noStrike">
                <a:solidFill>
                  <a:schemeClr val="lt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_Content Slide 3">
  <p:cSld name="Purple_Content Slide 3">
    <p:spTree>
      <p:nvGrpSpPr>
        <p:cNvPr id="30"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b="0" l="0" r="0" t="0"/>
          <a:stretch/>
        </p:blipFill>
        <p:spPr>
          <a:xfrm>
            <a:off x="411774" y="868397"/>
            <a:ext cx="827836" cy="96362"/>
          </a:xfrm>
          <a:prstGeom prst="rect">
            <a:avLst/>
          </a:prstGeom>
          <a:noFill/>
          <a:ln>
            <a:noFill/>
          </a:ln>
        </p:spPr>
      </p:pic>
      <p:sp>
        <p:nvSpPr>
          <p:cNvPr id="32" name="Google Shape;32;p5"/>
          <p:cNvSpPr txBox="1"/>
          <p:nvPr>
            <p:ph type="title"/>
          </p:nvPr>
        </p:nvSpPr>
        <p:spPr>
          <a:xfrm>
            <a:off x="326603" y="419690"/>
            <a:ext cx="6147836" cy="49688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lt2"/>
              </a:buClr>
              <a:buSzPts val="2250"/>
              <a:buFont typeface="Encode Sans Black"/>
              <a:buNone/>
              <a:defRPr b="1" i="0" sz="2250" u="none" cap="none" strike="noStrike">
                <a:solidFill>
                  <a:schemeClr val="lt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descr="A screenshot of a cell phone&#10;&#10;Description automatically generated" id="33" name="Google Shape;33;p5"/>
          <p:cNvPicPr preferRelativeResize="0"/>
          <p:nvPr/>
        </p:nvPicPr>
        <p:blipFill rotWithShape="1">
          <a:blip r:embed="rId3">
            <a:alphaModFix/>
          </a:blip>
          <a:srcRect b="0" l="0" r="0" t="0"/>
          <a:stretch/>
        </p:blipFill>
        <p:spPr>
          <a:xfrm>
            <a:off x="5268592" y="4737734"/>
            <a:ext cx="1064053" cy="184476"/>
          </a:xfrm>
          <a:prstGeom prst="rect">
            <a:avLst/>
          </a:prstGeom>
          <a:noFill/>
          <a:ln>
            <a:noFill/>
          </a:ln>
        </p:spPr>
      </p:pic>
      <p:sp>
        <p:nvSpPr>
          <p:cNvPr id="34" name="Google Shape;34;p5"/>
          <p:cNvSpPr txBox="1"/>
          <p:nvPr>
            <p:ph idx="1" type="body"/>
          </p:nvPr>
        </p:nvSpPr>
        <p:spPr>
          <a:xfrm>
            <a:off x="335942" y="1246777"/>
            <a:ext cx="6138497" cy="4111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360"/>
              </a:spcBef>
              <a:spcAft>
                <a:spcPts val="0"/>
              </a:spcAft>
              <a:buClr>
                <a:schemeClr val="lt2"/>
              </a:buClr>
              <a:buSzPts val="1800"/>
              <a:buFont typeface="Arial"/>
              <a:buNone/>
              <a:defRPr b="0" i="0" sz="1800" u="none" cap="none" strike="noStrike">
                <a:solidFill>
                  <a:schemeClr val="lt2"/>
                </a:solidFill>
                <a:latin typeface="Arial"/>
                <a:ea typeface="Arial"/>
                <a:cs typeface="Arial"/>
                <a:sym typeface="Arial"/>
              </a:defRPr>
            </a:lvl1pPr>
            <a:lvl2pPr indent="-228600" lvl="1" marL="914400" marR="0" rtl="0" algn="l">
              <a:spcBef>
                <a:spcPts val="420"/>
              </a:spcBef>
              <a:spcAft>
                <a:spcPts val="0"/>
              </a:spcAft>
              <a:buClr>
                <a:srgbClr val="E8D3A2"/>
              </a:buClr>
              <a:buSzPts val="2100"/>
              <a:buFont typeface="Arial"/>
              <a:buNone/>
              <a:defRPr b="0" i="0" sz="21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360"/>
              </a:spcBef>
              <a:spcAft>
                <a:spcPts val="0"/>
              </a:spcAft>
              <a:buClr>
                <a:srgbClr val="E8D3A2"/>
              </a:buClr>
              <a:buSzPts val="1800"/>
              <a:buFont typeface="Arial"/>
              <a:buNone/>
              <a:defRPr b="0" i="0" sz="18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300"/>
              </a:spcBef>
              <a:spcAft>
                <a:spcPts val="0"/>
              </a:spcAft>
              <a:buClr>
                <a:srgbClr val="E8D3A2"/>
              </a:buClr>
              <a:buSzPts val="1500"/>
              <a:buFont typeface="Arial"/>
              <a:buNone/>
              <a:defRPr b="0" i="0" sz="15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300"/>
              </a:spcBef>
              <a:spcAft>
                <a:spcPts val="0"/>
              </a:spcAft>
              <a:buClr>
                <a:srgbClr val="E8D3A2"/>
              </a:buClr>
              <a:buSzPts val="1500"/>
              <a:buFont typeface="Arial"/>
              <a:buNone/>
              <a:defRPr b="0" i="0" sz="1500" u="none" cap="none" strike="noStrike">
                <a:solidFill>
                  <a:srgbClr val="E8D3A2"/>
                </a:solidFill>
                <a:latin typeface="Encode Sans Black"/>
                <a:ea typeface="Encode Sans Black"/>
                <a:cs typeface="Encode Sans Black"/>
                <a:sym typeface="Encode Sans Black"/>
              </a:defRPr>
            </a:lvl5pPr>
            <a:lvl6pPr indent="-323850" lvl="5" marL="27432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6pPr>
            <a:lvl7pPr indent="-323850" lvl="6" marL="32004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7pPr>
            <a:lvl8pPr indent="-323850" lvl="7" marL="36576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8pPr>
            <a:lvl9pPr indent="-323850" lvl="8" marL="41148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9pPr>
          </a:lstStyle>
          <a:p/>
        </p:txBody>
      </p:sp>
      <p:sp>
        <p:nvSpPr>
          <p:cNvPr id="35" name="Google Shape;35;p5"/>
          <p:cNvSpPr txBox="1"/>
          <p:nvPr>
            <p:ph idx="12" type="sldNum"/>
          </p:nvPr>
        </p:nvSpPr>
        <p:spPr>
          <a:xfrm>
            <a:off x="0" y="4868864"/>
            <a:ext cx="433388" cy="274637"/>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900">
                <a:solidFill>
                  <a:schemeClr val="lt2"/>
                </a:solidFill>
                <a:latin typeface="Calibri"/>
                <a:ea typeface="Calibri"/>
                <a:cs typeface="Calibri"/>
                <a:sym typeface="Calibri"/>
              </a:defRPr>
            </a:lvl1pPr>
            <a:lvl2pPr indent="0" lvl="1" marL="0" algn="l">
              <a:spcBef>
                <a:spcPts val="0"/>
              </a:spcBef>
              <a:buNone/>
              <a:defRPr sz="900">
                <a:solidFill>
                  <a:schemeClr val="lt2"/>
                </a:solidFill>
                <a:latin typeface="Calibri"/>
                <a:ea typeface="Calibri"/>
                <a:cs typeface="Calibri"/>
                <a:sym typeface="Calibri"/>
              </a:defRPr>
            </a:lvl2pPr>
            <a:lvl3pPr indent="0" lvl="2" marL="0" algn="l">
              <a:spcBef>
                <a:spcPts val="0"/>
              </a:spcBef>
              <a:buNone/>
              <a:defRPr sz="900">
                <a:solidFill>
                  <a:schemeClr val="lt2"/>
                </a:solidFill>
                <a:latin typeface="Calibri"/>
                <a:ea typeface="Calibri"/>
                <a:cs typeface="Calibri"/>
                <a:sym typeface="Calibri"/>
              </a:defRPr>
            </a:lvl3pPr>
            <a:lvl4pPr indent="0" lvl="3" marL="0" algn="l">
              <a:spcBef>
                <a:spcPts val="0"/>
              </a:spcBef>
              <a:buNone/>
              <a:defRPr sz="900">
                <a:solidFill>
                  <a:schemeClr val="lt2"/>
                </a:solidFill>
                <a:latin typeface="Calibri"/>
                <a:ea typeface="Calibri"/>
                <a:cs typeface="Calibri"/>
                <a:sym typeface="Calibri"/>
              </a:defRPr>
            </a:lvl4pPr>
            <a:lvl5pPr indent="0" lvl="4" marL="0" algn="l">
              <a:spcBef>
                <a:spcPts val="0"/>
              </a:spcBef>
              <a:buNone/>
              <a:defRPr sz="900">
                <a:solidFill>
                  <a:schemeClr val="lt2"/>
                </a:solidFill>
                <a:latin typeface="Calibri"/>
                <a:ea typeface="Calibri"/>
                <a:cs typeface="Calibri"/>
                <a:sym typeface="Calibri"/>
              </a:defRPr>
            </a:lvl5pPr>
            <a:lvl6pPr indent="0" lvl="5" marL="0" algn="l">
              <a:spcBef>
                <a:spcPts val="0"/>
              </a:spcBef>
              <a:buNone/>
              <a:defRPr sz="900">
                <a:solidFill>
                  <a:schemeClr val="lt2"/>
                </a:solidFill>
                <a:latin typeface="Calibri"/>
                <a:ea typeface="Calibri"/>
                <a:cs typeface="Calibri"/>
                <a:sym typeface="Calibri"/>
              </a:defRPr>
            </a:lvl6pPr>
            <a:lvl7pPr indent="0" lvl="6" marL="0" algn="l">
              <a:spcBef>
                <a:spcPts val="0"/>
              </a:spcBef>
              <a:buNone/>
              <a:defRPr sz="900">
                <a:solidFill>
                  <a:schemeClr val="lt2"/>
                </a:solidFill>
                <a:latin typeface="Calibri"/>
                <a:ea typeface="Calibri"/>
                <a:cs typeface="Calibri"/>
                <a:sym typeface="Calibri"/>
              </a:defRPr>
            </a:lvl7pPr>
            <a:lvl8pPr indent="0" lvl="7" marL="0" algn="l">
              <a:spcBef>
                <a:spcPts val="0"/>
              </a:spcBef>
              <a:buNone/>
              <a:defRPr sz="900">
                <a:solidFill>
                  <a:schemeClr val="lt2"/>
                </a:solidFill>
                <a:latin typeface="Calibri"/>
                <a:ea typeface="Calibri"/>
                <a:cs typeface="Calibri"/>
                <a:sym typeface="Calibri"/>
              </a:defRPr>
            </a:lvl8pPr>
            <a:lvl9pPr indent="0" lvl="8" marL="0" algn="l">
              <a:spcBef>
                <a:spcPts val="0"/>
              </a:spcBef>
              <a:buNone/>
              <a:defRPr sz="900">
                <a:solidFill>
                  <a:schemeClr val="lt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36" name="Google Shape;36;p5"/>
          <p:cNvSpPr txBox="1"/>
          <p:nvPr>
            <p:ph idx="2" type="body"/>
          </p:nvPr>
        </p:nvSpPr>
        <p:spPr>
          <a:xfrm>
            <a:off x="326603" y="1826235"/>
            <a:ext cx="6147836" cy="2251761"/>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chemeClr val="lt2"/>
              </a:buClr>
              <a:buSzPts val="1800"/>
              <a:buFont typeface="Merriweather Sans"/>
              <a:buChar char="&gt;"/>
              <a:defRPr b="1" i="0" sz="1800" u="none" cap="none" strike="noStrike">
                <a:solidFill>
                  <a:schemeClr val="lt2"/>
                </a:solidFill>
                <a:latin typeface="Open Sans"/>
                <a:ea typeface="Open Sans"/>
                <a:cs typeface="Open Sans"/>
                <a:sym typeface="Open Sans"/>
              </a:defRPr>
            </a:lvl1pPr>
            <a:lvl2pPr indent="-323850" lvl="1" marL="914400" marR="0" rtl="0" algn="l">
              <a:spcBef>
                <a:spcPts val="300"/>
              </a:spcBef>
              <a:spcAft>
                <a:spcPts val="0"/>
              </a:spcAft>
              <a:buClr>
                <a:schemeClr val="lt2"/>
              </a:buClr>
              <a:buSzPts val="1500"/>
              <a:buFont typeface="Arial"/>
              <a:buChar char="–"/>
              <a:defRPr b="0" i="0" sz="1500" u="none" cap="none" strike="noStrike">
                <a:solidFill>
                  <a:schemeClr val="lt2"/>
                </a:solidFill>
                <a:latin typeface="Open Sans"/>
                <a:ea typeface="Open Sans"/>
                <a:cs typeface="Open Sans"/>
                <a:sym typeface="Open Sans"/>
              </a:defRPr>
            </a:lvl2pPr>
            <a:lvl3pPr indent="-314325" lvl="2" marL="1371600" marR="0" rtl="0" algn="l">
              <a:spcBef>
                <a:spcPts val="270"/>
              </a:spcBef>
              <a:spcAft>
                <a:spcPts val="0"/>
              </a:spcAft>
              <a:buClr>
                <a:schemeClr val="lt2"/>
              </a:buClr>
              <a:buSzPts val="1350"/>
              <a:buFont typeface="Merriweather Sans"/>
              <a:buChar char="&gt;"/>
              <a:defRPr b="0" i="0" sz="1350" u="none" cap="none" strike="noStrike">
                <a:solidFill>
                  <a:schemeClr val="lt2"/>
                </a:solidFill>
                <a:latin typeface="Open Sans"/>
                <a:ea typeface="Open Sans"/>
                <a:cs typeface="Open Sans"/>
                <a:sym typeface="Open Sans"/>
              </a:defRPr>
            </a:lvl3pPr>
            <a:lvl4pPr indent="-304800" lvl="3" marL="1828800" marR="0" rtl="0" algn="l">
              <a:spcBef>
                <a:spcPts val="240"/>
              </a:spcBef>
              <a:spcAft>
                <a:spcPts val="0"/>
              </a:spcAft>
              <a:buClr>
                <a:schemeClr val="lt2"/>
              </a:buClr>
              <a:buSzPts val="1200"/>
              <a:buFont typeface="Arial"/>
              <a:buChar char="–"/>
              <a:defRPr b="0" i="0" sz="1200" u="none" cap="none" strike="noStrike">
                <a:solidFill>
                  <a:schemeClr val="lt2"/>
                </a:solidFill>
                <a:latin typeface="Open Sans"/>
                <a:ea typeface="Open Sans"/>
                <a:cs typeface="Open Sans"/>
                <a:sym typeface="Open Sans"/>
              </a:defRPr>
            </a:lvl4pPr>
            <a:lvl5pPr indent="-295275" lvl="4" marL="2286000" marR="0" rtl="0" algn="l">
              <a:spcBef>
                <a:spcPts val="210"/>
              </a:spcBef>
              <a:spcAft>
                <a:spcPts val="0"/>
              </a:spcAft>
              <a:buClr>
                <a:schemeClr val="lt2"/>
              </a:buClr>
              <a:buSzPts val="1050"/>
              <a:buFont typeface="Merriweather Sans"/>
              <a:buChar char="&gt;"/>
              <a:defRPr b="0" i="0" sz="1050" u="none" cap="none" strike="noStrike">
                <a:solidFill>
                  <a:schemeClr val="lt2"/>
                </a:solidFill>
                <a:latin typeface="Open Sans"/>
                <a:ea typeface="Open Sans"/>
                <a:cs typeface="Open Sans"/>
                <a:sym typeface="Open Sans"/>
              </a:defRPr>
            </a:lvl5pPr>
            <a:lvl6pPr indent="-323850" lvl="5" marL="2743200" marR="0" rtl="0" algn="l">
              <a:spcBef>
                <a:spcPts val="300"/>
              </a:spcBef>
              <a:spcAft>
                <a:spcPts val="0"/>
              </a:spcAft>
              <a:buClr>
                <a:schemeClr val="lt2"/>
              </a:buClr>
              <a:buSzPts val="1500"/>
              <a:buFont typeface="Arial"/>
              <a:buChar char="•"/>
              <a:defRPr b="0" i="0" sz="1500" u="none" cap="none" strike="noStrike">
                <a:solidFill>
                  <a:schemeClr val="lt2"/>
                </a:solidFill>
                <a:latin typeface="Calibri"/>
                <a:ea typeface="Calibri"/>
                <a:cs typeface="Calibri"/>
                <a:sym typeface="Calibri"/>
              </a:defRPr>
            </a:lvl6pPr>
            <a:lvl7pPr indent="-323850" lvl="6" marL="3200400" marR="0" rtl="0" algn="l">
              <a:spcBef>
                <a:spcPts val="300"/>
              </a:spcBef>
              <a:spcAft>
                <a:spcPts val="0"/>
              </a:spcAft>
              <a:buClr>
                <a:schemeClr val="lt2"/>
              </a:buClr>
              <a:buSzPts val="1500"/>
              <a:buFont typeface="Arial"/>
              <a:buChar char="•"/>
              <a:defRPr b="0" i="0" sz="1500" u="none" cap="none" strike="noStrike">
                <a:solidFill>
                  <a:schemeClr val="lt2"/>
                </a:solidFill>
                <a:latin typeface="Calibri"/>
                <a:ea typeface="Calibri"/>
                <a:cs typeface="Calibri"/>
                <a:sym typeface="Calibri"/>
              </a:defRPr>
            </a:lvl7pPr>
            <a:lvl8pPr indent="-323850" lvl="7" marL="36576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8pPr>
            <a:lvl9pPr indent="-323850" lvl="8" marL="4114800"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_Graphics Slide">
  <p:cSld name="Purple_Graphics Slide">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0" l="0" r="0" t="0"/>
          <a:stretch/>
        </p:blipFill>
        <p:spPr>
          <a:xfrm>
            <a:off x="411774" y="868397"/>
            <a:ext cx="827836" cy="96362"/>
          </a:xfrm>
          <a:prstGeom prst="rect">
            <a:avLst/>
          </a:prstGeom>
          <a:noFill/>
          <a:ln>
            <a:noFill/>
          </a:ln>
        </p:spPr>
      </p:pic>
      <p:sp>
        <p:nvSpPr>
          <p:cNvPr id="39" name="Google Shape;39;p6"/>
          <p:cNvSpPr txBox="1"/>
          <p:nvPr>
            <p:ph type="title"/>
          </p:nvPr>
        </p:nvSpPr>
        <p:spPr>
          <a:xfrm>
            <a:off x="326603" y="419690"/>
            <a:ext cx="6147836" cy="49688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lt2"/>
              </a:buClr>
              <a:buSzPts val="2250"/>
              <a:buFont typeface="Encode Sans Black"/>
              <a:buNone/>
              <a:defRPr b="1" i="0" sz="2250" u="none" cap="none" strike="noStrike">
                <a:solidFill>
                  <a:schemeClr val="lt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descr="A screenshot of a cell phone&#10;&#10;Description automatically generated" id="40" name="Google Shape;40;p6"/>
          <p:cNvPicPr preferRelativeResize="0"/>
          <p:nvPr/>
        </p:nvPicPr>
        <p:blipFill rotWithShape="1">
          <a:blip r:embed="rId3">
            <a:alphaModFix/>
          </a:blip>
          <a:srcRect b="0" l="0" r="0" t="0"/>
          <a:stretch/>
        </p:blipFill>
        <p:spPr>
          <a:xfrm>
            <a:off x="5268592" y="4737734"/>
            <a:ext cx="1064053" cy="184476"/>
          </a:xfrm>
          <a:prstGeom prst="rect">
            <a:avLst/>
          </a:prstGeom>
          <a:noFill/>
          <a:ln>
            <a:noFill/>
          </a:ln>
        </p:spPr>
      </p:pic>
      <p:sp>
        <p:nvSpPr>
          <p:cNvPr id="41" name="Google Shape;41;p6"/>
          <p:cNvSpPr/>
          <p:nvPr>
            <p:ph idx="2" type="chart"/>
          </p:nvPr>
        </p:nvSpPr>
        <p:spPr>
          <a:xfrm>
            <a:off x="345281" y="1095076"/>
            <a:ext cx="6138497" cy="3558567"/>
          </a:xfrm>
          <a:prstGeom prst="rect">
            <a:avLst/>
          </a:prstGeom>
          <a:noFill/>
          <a:ln>
            <a:noFill/>
          </a:ln>
        </p:spPr>
        <p:txBody>
          <a:bodyPr anchorCtr="0" anchor="t" bIns="45700" lIns="91425" spcFirstLastPara="1" rIns="91425" wrap="square" tIns="45700">
            <a:noAutofit/>
          </a:bodyPr>
          <a:lstStyle>
            <a:lvl1pPr lvl="0" marR="0" rtl="0" algn="l">
              <a:spcBef>
                <a:spcPts val="360"/>
              </a:spcBef>
              <a:spcAft>
                <a:spcPts val="0"/>
              </a:spcAft>
              <a:buClr>
                <a:schemeClr val="lt2"/>
              </a:buClr>
              <a:buSzPts val="1800"/>
              <a:buFont typeface="Arial"/>
              <a:buNone/>
              <a:defRPr b="0" i="1" sz="1800" u="none" cap="none" strike="noStrike">
                <a:solidFill>
                  <a:schemeClr val="lt2"/>
                </a:solidFill>
                <a:latin typeface="Open Sans Light"/>
                <a:ea typeface="Open Sans Light"/>
                <a:cs typeface="Open Sans Light"/>
                <a:sym typeface="Open Sans Light"/>
              </a:defRPr>
            </a:lvl1pPr>
            <a:lvl2pPr lvl="1" marR="0" rtl="0" algn="l">
              <a:spcBef>
                <a:spcPts val="42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2pPr>
            <a:lvl3pPr lvl="2"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lvl="3"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4pPr>
            <a:lvl5pPr lvl="4"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5pPr>
            <a:lvl6pPr lvl="5"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6pPr>
            <a:lvl7pPr lvl="6"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7pPr>
            <a:lvl8pPr lvl="7"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8pPr>
            <a:lvl9pPr lvl="8" marR="0" rtl="0" algn="l">
              <a:spcBef>
                <a:spcPts val="3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9pPr>
          </a:lstStyle>
          <a:p/>
        </p:txBody>
      </p:sp>
      <p:sp>
        <p:nvSpPr>
          <p:cNvPr id="42" name="Google Shape;42;p6"/>
          <p:cNvSpPr txBox="1"/>
          <p:nvPr>
            <p:ph idx="12" type="sldNum"/>
          </p:nvPr>
        </p:nvSpPr>
        <p:spPr>
          <a:xfrm>
            <a:off x="0" y="4868864"/>
            <a:ext cx="433388" cy="274637"/>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900">
                <a:solidFill>
                  <a:schemeClr val="lt2"/>
                </a:solidFill>
                <a:latin typeface="Calibri"/>
                <a:ea typeface="Calibri"/>
                <a:cs typeface="Calibri"/>
                <a:sym typeface="Calibri"/>
              </a:defRPr>
            </a:lvl1pPr>
            <a:lvl2pPr indent="0" lvl="1" marL="0" algn="l">
              <a:spcBef>
                <a:spcPts val="0"/>
              </a:spcBef>
              <a:buNone/>
              <a:defRPr sz="900">
                <a:solidFill>
                  <a:schemeClr val="lt2"/>
                </a:solidFill>
                <a:latin typeface="Calibri"/>
                <a:ea typeface="Calibri"/>
                <a:cs typeface="Calibri"/>
                <a:sym typeface="Calibri"/>
              </a:defRPr>
            </a:lvl2pPr>
            <a:lvl3pPr indent="0" lvl="2" marL="0" algn="l">
              <a:spcBef>
                <a:spcPts val="0"/>
              </a:spcBef>
              <a:buNone/>
              <a:defRPr sz="900">
                <a:solidFill>
                  <a:schemeClr val="lt2"/>
                </a:solidFill>
                <a:latin typeface="Calibri"/>
                <a:ea typeface="Calibri"/>
                <a:cs typeface="Calibri"/>
                <a:sym typeface="Calibri"/>
              </a:defRPr>
            </a:lvl3pPr>
            <a:lvl4pPr indent="0" lvl="3" marL="0" algn="l">
              <a:spcBef>
                <a:spcPts val="0"/>
              </a:spcBef>
              <a:buNone/>
              <a:defRPr sz="900">
                <a:solidFill>
                  <a:schemeClr val="lt2"/>
                </a:solidFill>
                <a:latin typeface="Calibri"/>
                <a:ea typeface="Calibri"/>
                <a:cs typeface="Calibri"/>
                <a:sym typeface="Calibri"/>
              </a:defRPr>
            </a:lvl4pPr>
            <a:lvl5pPr indent="0" lvl="4" marL="0" algn="l">
              <a:spcBef>
                <a:spcPts val="0"/>
              </a:spcBef>
              <a:buNone/>
              <a:defRPr sz="900">
                <a:solidFill>
                  <a:schemeClr val="lt2"/>
                </a:solidFill>
                <a:latin typeface="Calibri"/>
                <a:ea typeface="Calibri"/>
                <a:cs typeface="Calibri"/>
                <a:sym typeface="Calibri"/>
              </a:defRPr>
            </a:lvl5pPr>
            <a:lvl6pPr indent="0" lvl="5" marL="0" algn="l">
              <a:spcBef>
                <a:spcPts val="0"/>
              </a:spcBef>
              <a:buNone/>
              <a:defRPr sz="900">
                <a:solidFill>
                  <a:schemeClr val="lt2"/>
                </a:solidFill>
                <a:latin typeface="Calibri"/>
                <a:ea typeface="Calibri"/>
                <a:cs typeface="Calibri"/>
                <a:sym typeface="Calibri"/>
              </a:defRPr>
            </a:lvl6pPr>
            <a:lvl7pPr indent="0" lvl="6" marL="0" algn="l">
              <a:spcBef>
                <a:spcPts val="0"/>
              </a:spcBef>
              <a:buNone/>
              <a:defRPr sz="900">
                <a:solidFill>
                  <a:schemeClr val="lt2"/>
                </a:solidFill>
                <a:latin typeface="Calibri"/>
                <a:ea typeface="Calibri"/>
                <a:cs typeface="Calibri"/>
                <a:sym typeface="Calibri"/>
              </a:defRPr>
            </a:lvl7pPr>
            <a:lvl8pPr indent="0" lvl="7" marL="0" algn="l">
              <a:spcBef>
                <a:spcPts val="0"/>
              </a:spcBef>
              <a:buNone/>
              <a:defRPr sz="900">
                <a:solidFill>
                  <a:schemeClr val="lt2"/>
                </a:solidFill>
                <a:latin typeface="Calibri"/>
                <a:ea typeface="Calibri"/>
                <a:cs typeface="Calibri"/>
                <a:sym typeface="Calibri"/>
              </a:defRPr>
            </a:lvl8pPr>
            <a:lvl9pPr indent="0" lvl="8" marL="0" algn="l">
              <a:spcBef>
                <a:spcPts val="0"/>
              </a:spcBef>
              <a:buNone/>
              <a:defRPr sz="900">
                <a:solidFill>
                  <a:schemeClr val="lt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White_Content Slide 3">
  <p:cSld name="1_White_Content Slide 3">
    <p:spTree>
      <p:nvGrpSpPr>
        <p:cNvPr id="45" name="Shape 45"/>
        <p:cNvGrpSpPr/>
        <p:nvPr/>
      </p:nvGrpSpPr>
      <p:grpSpPr>
        <a:xfrm>
          <a:off x="0" y="0"/>
          <a:ext cx="0" cy="0"/>
          <a:chOff x="0" y="0"/>
          <a:chExt cx="0" cy="0"/>
        </a:xfrm>
      </p:grpSpPr>
      <p:pic>
        <p:nvPicPr>
          <p:cNvPr id="46" name="Google Shape;46;p8"/>
          <p:cNvPicPr preferRelativeResize="0"/>
          <p:nvPr/>
        </p:nvPicPr>
        <p:blipFill rotWithShape="1">
          <a:blip r:embed="rId2">
            <a:alphaModFix/>
          </a:blip>
          <a:srcRect b="0" l="0" r="0" t="0"/>
          <a:stretch/>
        </p:blipFill>
        <p:spPr>
          <a:xfrm>
            <a:off x="411774" y="868397"/>
            <a:ext cx="827836" cy="96362"/>
          </a:xfrm>
          <a:prstGeom prst="rect">
            <a:avLst/>
          </a:prstGeom>
          <a:noFill/>
          <a:ln>
            <a:noFill/>
          </a:ln>
        </p:spPr>
      </p:pic>
      <p:sp>
        <p:nvSpPr>
          <p:cNvPr id="47" name="Google Shape;47;p8"/>
          <p:cNvSpPr txBox="1"/>
          <p:nvPr>
            <p:ph type="title"/>
          </p:nvPr>
        </p:nvSpPr>
        <p:spPr>
          <a:xfrm>
            <a:off x="326603" y="419690"/>
            <a:ext cx="6147836" cy="49688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2"/>
              </a:buClr>
              <a:buSzPts val="2250"/>
              <a:buFont typeface="Encode Sans Black"/>
              <a:buNone/>
              <a:defRPr b="1" i="0" sz="2250" u="none" cap="none" strike="noStrike">
                <a:solidFill>
                  <a:schemeClr val="dk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descr="A screenshot of a cell phone&#10;&#10;Description automatically generated" id="48" name="Google Shape;48;p8"/>
          <p:cNvPicPr preferRelativeResize="0"/>
          <p:nvPr/>
        </p:nvPicPr>
        <p:blipFill rotWithShape="1">
          <a:blip r:embed="rId3">
            <a:alphaModFix/>
          </a:blip>
          <a:srcRect b="0" l="0" r="0" t="0"/>
          <a:stretch/>
        </p:blipFill>
        <p:spPr>
          <a:xfrm>
            <a:off x="5268592" y="4737734"/>
            <a:ext cx="1064053" cy="184476"/>
          </a:xfrm>
          <a:prstGeom prst="rect">
            <a:avLst/>
          </a:prstGeom>
          <a:noFill/>
          <a:ln>
            <a:noFill/>
          </a:ln>
        </p:spPr>
      </p:pic>
      <p:sp>
        <p:nvSpPr>
          <p:cNvPr id="49" name="Google Shape;49;p8"/>
          <p:cNvSpPr txBox="1"/>
          <p:nvPr>
            <p:ph idx="1" type="body"/>
          </p:nvPr>
        </p:nvSpPr>
        <p:spPr>
          <a:xfrm>
            <a:off x="335942" y="1246777"/>
            <a:ext cx="6138497" cy="4111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36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228600" lvl="1" marL="914400" marR="0" rtl="0" algn="l">
              <a:spcBef>
                <a:spcPts val="420"/>
              </a:spcBef>
              <a:spcAft>
                <a:spcPts val="0"/>
              </a:spcAft>
              <a:buClr>
                <a:srgbClr val="E8D3A2"/>
              </a:buClr>
              <a:buSzPts val="2100"/>
              <a:buFont typeface="Arial"/>
              <a:buNone/>
              <a:defRPr b="0" i="0" sz="21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360"/>
              </a:spcBef>
              <a:spcAft>
                <a:spcPts val="0"/>
              </a:spcAft>
              <a:buClr>
                <a:srgbClr val="E8D3A2"/>
              </a:buClr>
              <a:buSzPts val="1800"/>
              <a:buFont typeface="Arial"/>
              <a:buNone/>
              <a:defRPr b="0" i="0" sz="18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300"/>
              </a:spcBef>
              <a:spcAft>
                <a:spcPts val="0"/>
              </a:spcAft>
              <a:buClr>
                <a:srgbClr val="E8D3A2"/>
              </a:buClr>
              <a:buSzPts val="1500"/>
              <a:buFont typeface="Arial"/>
              <a:buNone/>
              <a:defRPr b="0" i="0" sz="15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300"/>
              </a:spcBef>
              <a:spcAft>
                <a:spcPts val="0"/>
              </a:spcAft>
              <a:buClr>
                <a:srgbClr val="E8D3A2"/>
              </a:buClr>
              <a:buSzPts val="1500"/>
              <a:buFont typeface="Arial"/>
              <a:buNone/>
              <a:defRPr b="0" i="0" sz="1500" u="none" cap="none" strike="noStrike">
                <a:solidFill>
                  <a:srgbClr val="E8D3A2"/>
                </a:solidFill>
                <a:latin typeface="Encode Sans Black"/>
                <a:ea typeface="Encode Sans Black"/>
                <a:cs typeface="Encode Sans Black"/>
                <a:sym typeface="Encode Sans Black"/>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0" name="Google Shape;50;p8"/>
          <p:cNvSpPr txBox="1"/>
          <p:nvPr>
            <p:ph idx="12" type="sldNum"/>
          </p:nvPr>
        </p:nvSpPr>
        <p:spPr>
          <a:xfrm>
            <a:off x="0" y="4868864"/>
            <a:ext cx="433388" cy="274637"/>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900">
                <a:solidFill>
                  <a:schemeClr val="dk2"/>
                </a:solidFill>
                <a:latin typeface="Calibri"/>
                <a:ea typeface="Calibri"/>
                <a:cs typeface="Calibri"/>
                <a:sym typeface="Calibri"/>
              </a:defRPr>
            </a:lvl1pPr>
            <a:lvl2pPr indent="0" lvl="1" marL="0" algn="l">
              <a:spcBef>
                <a:spcPts val="0"/>
              </a:spcBef>
              <a:buNone/>
              <a:defRPr sz="900">
                <a:solidFill>
                  <a:schemeClr val="dk2"/>
                </a:solidFill>
                <a:latin typeface="Calibri"/>
                <a:ea typeface="Calibri"/>
                <a:cs typeface="Calibri"/>
                <a:sym typeface="Calibri"/>
              </a:defRPr>
            </a:lvl2pPr>
            <a:lvl3pPr indent="0" lvl="2" marL="0" algn="l">
              <a:spcBef>
                <a:spcPts val="0"/>
              </a:spcBef>
              <a:buNone/>
              <a:defRPr sz="900">
                <a:solidFill>
                  <a:schemeClr val="dk2"/>
                </a:solidFill>
                <a:latin typeface="Calibri"/>
                <a:ea typeface="Calibri"/>
                <a:cs typeface="Calibri"/>
                <a:sym typeface="Calibri"/>
              </a:defRPr>
            </a:lvl3pPr>
            <a:lvl4pPr indent="0" lvl="3" marL="0" algn="l">
              <a:spcBef>
                <a:spcPts val="0"/>
              </a:spcBef>
              <a:buNone/>
              <a:defRPr sz="900">
                <a:solidFill>
                  <a:schemeClr val="dk2"/>
                </a:solidFill>
                <a:latin typeface="Calibri"/>
                <a:ea typeface="Calibri"/>
                <a:cs typeface="Calibri"/>
                <a:sym typeface="Calibri"/>
              </a:defRPr>
            </a:lvl4pPr>
            <a:lvl5pPr indent="0" lvl="4" marL="0" algn="l">
              <a:spcBef>
                <a:spcPts val="0"/>
              </a:spcBef>
              <a:buNone/>
              <a:defRPr sz="900">
                <a:solidFill>
                  <a:schemeClr val="dk2"/>
                </a:solidFill>
                <a:latin typeface="Calibri"/>
                <a:ea typeface="Calibri"/>
                <a:cs typeface="Calibri"/>
                <a:sym typeface="Calibri"/>
              </a:defRPr>
            </a:lvl5pPr>
            <a:lvl6pPr indent="0" lvl="5" marL="0" algn="l">
              <a:spcBef>
                <a:spcPts val="0"/>
              </a:spcBef>
              <a:buNone/>
              <a:defRPr sz="900">
                <a:solidFill>
                  <a:schemeClr val="dk2"/>
                </a:solidFill>
                <a:latin typeface="Calibri"/>
                <a:ea typeface="Calibri"/>
                <a:cs typeface="Calibri"/>
                <a:sym typeface="Calibri"/>
              </a:defRPr>
            </a:lvl6pPr>
            <a:lvl7pPr indent="0" lvl="6" marL="0" algn="l">
              <a:spcBef>
                <a:spcPts val="0"/>
              </a:spcBef>
              <a:buNone/>
              <a:defRPr sz="900">
                <a:solidFill>
                  <a:schemeClr val="dk2"/>
                </a:solidFill>
                <a:latin typeface="Calibri"/>
                <a:ea typeface="Calibri"/>
                <a:cs typeface="Calibri"/>
                <a:sym typeface="Calibri"/>
              </a:defRPr>
            </a:lvl7pPr>
            <a:lvl8pPr indent="0" lvl="7" marL="0" algn="l">
              <a:spcBef>
                <a:spcPts val="0"/>
              </a:spcBef>
              <a:buNone/>
              <a:defRPr sz="900">
                <a:solidFill>
                  <a:schemeClr val="dk2"/>
                </a:solidFill>
                <a:latin typeface="Calibri"/>
                <a:ea typeface="Calibri"/>
                <a:cs typeface="Calibri"/>
                <a:sym typeface="Calibri"/>
              </a:defRPr>
            </a:lvl8pPr>
            <a:lvl9pPr indent="0" lvl="8" marL="0" algn="l">
              <a:spcBef>
                <a:spcPts val="0"/>
              </a:spcBef>
              <a:buNone/>
              <a:defRPr sz="900">
                <a:solidFill>
                  <a:schemeClr val="dk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1" name="Google Shape;51;p8"/>
          <p:cNvSpPr txBox="1"/>
          <p:nvPr>
            <p:ph idx="2" type="body"/>
          </p:nvPr>
        </p:nvSpPr>
        <p:spPr>
          <a:xfrm>
            <a:off x="326603" y="1826235"/>
            <a:ext cx="6147836" cy="2251761"/>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chemeClr val="dk2"/>
              </a:buClr>
              <a:buSzPts val="1800"/>
              <a:buFont typeface="Merriweather Sans"/>
              <a:buChar char="&gt;"/>
              <a:defRPr b="1" i="0" sz="1800" u="none" cap="none" strike="noStrike">
                <a:solidFill>
                  <a:schemeClr val="dk2"/>
                </a:solidFill>
                <a:latin typeface="Open Sans"/>
                <a:ea typeface="Open Sans"/>
                <a:cs typeface="Open Sans"/>
                <a:sym typeface="Open Sans"/>
              </a:defRPr>
            </a:lvl1pPr>
            <a:lvl2pPr indent="-323850" lvl="1" marL="914400" marR="0" rtl="0" algn="l">
              <a:spcBef>
                <a:spcPts val="300"/>
              </a:spcBef>
              <a:spcAft>
                <a:spcPts val="0"/>
              </a:spcAft>
              <a:buClr>
                <a:schemeClr val="dk2"/>
              </a:buClr>
              <a:buSzPts val="1500"/>
              <a:buFont typeface="Arial"/>
              <a:buChar char="–"/>
              <a:defRPr b="0" i="0" sz="1500" u="none" cap="none" strike="noStrike">
                <a:solidFill>
                  <a:schemeClr val="dk2"/>
                </a:solidFill>
                <a:latin typeface="Open Sans"/>
                <a:ea typeface="Open Sans"/>
                <a:cs typeface="Open Sans"/>
                <a:sym typeface="Open Sans"/>
              </a:defRPr>
            </a:lvl2pPr>
            <a:lvl3pPr indent="-314325" lvl="2" marL="1371600" marR="0" rtl="0" algn="l">
              <a:spcBef>
                <a:spcPts val="270"/>
              </a:spcBef>
              <a:spcAft>
                <a:spcPts val="0"/>
              </a:spcAft>
              <a:buClr>
                <a:schemeClr val="dk2"/>
              </a:buClr>
              <a:buSzPts val="1350"/>
              <a:buFont typeface="Merriweather Sans"/>
              <a:buChar char="&gt;"/>
              <a:defRPr b="0" i="0" sz="1350" u="none" cap="none" strike="noStrike">
                <a:solidFill>
                  <a:schemeClr val="dk2"/>
                </a:solidFill>
                <a:latin typeface="Open Sans"/>
                <a:ea typeface="Open Sans"/>
                <a:cs typeface="Open Sans"/>
                <a:sym typeface="Open Sans"/>
              </a:defRPr>
            </a:lvl3pPr>
            <a:lvl4pPr indent="-304800" lvl="3" marL="1828800" marR="0" rtl="0" algn="l">
              <a:spcBef>
                <a:spcPts val="240"/>
              </a:spcBef>
              <a:spcAft>
                <a:spcPts val="0"/>
              </a:spcAft>
              <a:buClr>
                <a:schemeClr val="dk2"/>
              </a:buClr>
              <a:buSzPts val="1200"/>
              <a:buFont typeface="Arial"/>
              <a:buChar char="–"/>
              <a:defRPr b="0" i="0" sz="1200" u="none" cap="none" strike="noStrike">
                <a:solidFill>
                  <a:schemeClr val="dk2"/>
                </a:solidFill>
                <a:latin typeface="Open Sans"/>
                <a:ea typeface="Open Sans"/>
                <a:cs typeface="Open Sans"/>
                <a:sym typeface="Open Sans"/>
              </a:defRPr>
            </a:lvl4pPr>
            <a:lvl5pPr indent="-295275" lvl="4" marL="2286000" marR="0" rtl="0" algn="l">
              <a:spcBef>
                <a:spcPts val="210"/>
              </a:spcBef>
              <a:spcAft>
                <a:spcPts val="0"/>
              </a:spcAft>
              <a:buClr>
                <a:schemeClr val="dk2"/>
              </a:buClr>
              <a:buSzPts val="1050"/>
              <a:buFont typeface="Merriweather Sans"/>
              <a:buChar char="&gt;"/>
              <a:defRPr b="0" i="0" sz="1050" u="none" cap="none" strike="noStrike">
                <a:solidFill>
                  <a:schemeClr val="dk2"/>
                </a:solidFill>
                <a:latin typeface="Open Sans"/>
                <a:ea typeface="Open Sans"/>
                <a:cs typeface="Open Sans"/>
                <a:sym typeface="Open Sans"/>
              </a:defRPr>
            </a:lvl5pPr>
            <a:lvl6pPr indent="-323850" lvl="5" marL="2743200" marR="0" rtl="0" algn="l">
              <a:spcBef>
                <a:spcPts val="300"/>
              </a:spcBef>
              <a:spcAft>
                <a:spcPts val="0"/>
              </a:spcAft>
              <a:buClr>
                <a:schemeClr val="dk2"/>
              </a:buClr>
              <a:buSzPts val="1500"/>
              <a:buFont typeface="Arial"/>
              <a:buChar char="•"/>
              <a:defRPr b="0" i="0" sz="1500" u="none" cap="none" strike="noStrike">
                <a:solidFill>
                  <a:schemeClr val="dk2"/>
                </a:solidFill>
                <a:latin typeface="Calibri"/>
                <a:ea typeface="Calibri"/>
                <a:cs typeface="Calibri"/>
                <a:sym typeface="Calibri"/>
              </a:defRPr>
            </a:lvl6pPr>
            <a:lvl7pPr indent="-323850" lvl="6" marL="3200400" marR="0" rtl="0" algn="l">
              <a:spcBef>
                <a:spcPts val="300"/>
              </a:spcBef>
              <a:spcAft>
                <a:spcPts val="0"/>
              </a:spcAft>
              <a:buClr>
                <a:schemeClr val="dk2"/>
              </a:buClr>
              <a:buSzPts val="1500"/>
              <a:buFont typeface="Arial"/>
              <a:buChar char="•"/>
              <a:defRPr b="0" i="0" sz="1500" u="none" cap="none" strike="noStrike">
                <a:solidFill>
                  <a:schemeClr val="dk2"/>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pic>
        <p:nvPicPr>
          <p:cNvPr descr="A close up of a logo&#10;&#10;Description automatically generated" id="52" name="Google Shape;52;p8"/>
          <p:cNvPicPr preferRelativeResize="0"/>
          <p:nvPr/>
        </p:nvPicPr>
        <p:blipFill rotWithShape="1">
          <a:blip r:embed="rId4">
            <a:alphaModFix/>
          </a:blip>
          <a:srcRect b="0" l="0" r="0" t="0"/>
          <a:stretch/>
        </p:blipFill>
        <p:spPr>
          <a:xfrm>
            <a:off x="5252264" y="4737739"/>
            <a:ext cx="1231514" cy="21350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_Title Slide 1">
  <p:cSld name="White_Title Slide 1">
    <p:bg>
      <p:bgPr>
        <a:solidFill>
          <a:schemeClr val="lt2"/>
        </a:solidFill>
      </p:bgPr>
    </p:bg>
    <p:spTree>
      <p:nvGrpSpPr>
        <p:cNvPr id="53" name="Shape 53"/>
        <p:cNvGrpSpPr/>
        <p:nvPr/>
      </p:nvGrpSpPr>
      <p:grpSpPr>
        <a:xfrm>
          <a:off x="0" y="0"/>
          <a:ext cx="0" cy="0"/>
          <a:chOff x="0" y="0"/>
          <a:chExt cx="0" cy="0"/>
        </a:xfrm>
      </p:grpSpPr>
      <p:pic>
        <p:nvPicPr>
          <p:cNvPr descr="A black and white photo of a building&#10;&#10;Description automatically generated" id="54" name="Google Shape;54;p9"/>
          <p:cNvPicPr preferRelativeResize="0"/>
          <p:nvPr/>
        </p:nvPicPr>
        <p:blipFill rotWithShape="1">
          <a:blip r:embed="rId2">
            <a:alphaModFix/>
          </a:blip>
          <a:srcRect b="0" l="0" r="0" t="15743"/>
          <a:stretch/>
        </p:blipFill>
        <p:spPr>
          <a:xfrm>
            <a:off x="0" y="0"/>
            <a:ext cx="6867593" cy="5143500"/>
          </a:xfrm>
          <a:prstGeom prst="rect">
            <a:avLst/>
          </a:prstGeom>
          <a:noFill/>
          <a:ln>
            <a:noFill/>
          </a:ln>
        </p:spPr>
      </p:pic>
      <p:sp>
        <p:nvSpPr>
          <p:cNvPr id="55" name="Google Shape;55;p9"/>
          <p:cNvSpPr/>
          <p:nvPr/>
        </p:nvSpPr>
        <p:spPr>
          <a:xfrm>
            <a:off x="0" y="0"/>
            <a:ext cx="6877185" cy="5143500"/>
          </a:xfrm>
          <a:prstGeom prst="rect">
            <a:avLst/>
          </a:prstGeom>
          <a:solidFill>
            <a:schemeClr val="lt2">
              <a:alpha val="75686"/>
            </a:scheme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pic>
        <p:nvPicPr>
          <p:cNvPr id="56" name="Google Shape;56;p9"/>
          <p:cNvPicPr preferRelativeResize="0"/>
          <p:nvPr/>
        </p:nvPicPr>
        <p:blipFill rotWithShape="1">
          <a:blip r:embed="rId3">
            <a:alphaModFix/>
          </a:blip>
          <a:srcRect b="0" l="0" r="0" t="0"/>
          <a:stretch/>
        </p:blipFill>
        <p:spPr>
          <a:xfrm>
            <a:off x="426061" y="3426449"/>
            <a:ext cx="1200150" cy="139700"/>
          </a:xfrm>
          <a:prstGeom prst="rect">
            <a:avLst/>
          </a:prstGeom>
          <a:noFill/>
          <a:ln>
            <a:noFill/>
          </a:ln>
        </p:spPr>
      </p:pic>
      <p:pic>
        <p:nvPicPr>
          <p:cNvPr descr="A screenshot of a cell phone&#10;&#10;Description automatically generated" id="57" name="Google Shape;57;p9"/>
          <p:cNvPicPr preferRelativeResize="0"/>
          <p:nvPr/>
        </p:nvPicPr>
        <p:blipFill rotWithShape="1">
          <a:blip r:embed="rId4">
            <a:alphaModFix/>
          </a:blip>
          <a:srcRect b="0" l="0" r="0" t="0"/>
          <a:stretch/>
        </p:blipFill>
        <p:spPr>
          <a:xfrm>
            <a:off x="4951506" y="4394257"/>
            <a:ext cx="1578787" cy="511333"/>
          </a:xfrm>
          <a:prstGeom prst="rect">
            <a:avLst/>
          </a:prstGeom>
          <a:noFill/>
          <a:ln>
            <a:noFill/>
          </a:ln>
        </p:spPr>
      </p:pic>
      <p:sp>
        <p:nvSpPr>
          <p:cNvPr id="58" name="Google Shape;58;p9"/>
          <p:cNvSpPr txBox="1"/>
          <p:nvPr>
            <p:ph type="title"/>
          </p:nvPr>
        </p:nvSpPr>
        <p:spPr>
          <a:xfrm>
            <a:off x="345281" y="644993"/>
            <a:ext cx="5267655" cy="2641756"/>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3750"/>
              <a:buFont typeface="Encode Sans Black"/>
              <a:buNone/>
              <a:defRPr b="1" i="0" sz="3750" u="none" cap="none" strike="noStrik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ld_Title Slide 1">
  <p:cSld name="Gold_Title Slide 1">
    <p:spTree>
      <p:nvGrpSpPr>
        <p:cNvPr id="61" name="Shape 61"/>
        <p:cNvGrpSpPr/>
        <p:nvPr/>
      </p:nvGrpSpPr>
      <p:grpSpPr>
        <a:xfrm>
          <a:off x="0" y="0"/>
          <a:ext cx="0" cy="0"/>
          <a:chOff x="0" y="0"/>
          <a:chExt cx="0" cy="0"/>
        </a:xfrm>
      </p:grpSpPr>
      <p:pic>
        <p:nvPicPr>
          <p:cNvPr descr="A black and white photo of a building&#10;&#10;Description automatically generated" id="62" name="Google Shape;62;p11"/>
          <p:cNvPicPr preferRelativeResize="0"/>
          <p:nvPr/>
        </p:nvPicPr>
        <p:blipFill rotWithShape="1">
          <a:blip r:embed="rId2">
            <a:alphaModFix/>
          </a:blip>
          <a:srcRect b="0" l="0" r="0" t="15743"/>
          <a:stretch/>
        </p:blipFill>
        <p:spPr>
          <a:xfrm>
            <a:off x="0" y="0"/>
            <a:ext cx="6867593" cy="5143500"/>
          </a:xfrm>
          <a:prstGeom prst="rect">
            <a:avLst/>
          </a:prstGeom>
          <a:noFill/>
          <a:ln>
            <a:noFill/>
          </a:ln>
        </p:spPr>
      </p:pic>
      <p:sp>
        <p:nvSpPr>
          <p:cNvPr id="63" name="Google Shape;63;p11"/>
          <p:cNvSpPr/>
          <p:nvPr/>
        </p:nvSpPr>
        <p:spPr>
          <a:xfrm>
            <a:off x="0" y="0"/>
            <a:ext cx="6867593" cy="5143500"/>
          </a:xfrm>
          <a:prstGeom prst="rect">
            <a:avLst/>
          </a:prstGeom>
          <a:solidFill>
            <a:srgbClr val="E2CA91">
              <a:alpha val="75686"/>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64" name="Google Shape;64;p11"/>
          <p:cNvSpPr txBox="1"/>
          <p:nvPr>
            <p:ph type="title"/>
          </p:nvPr>
        </p:nvSpPr>
        <p:spPr>
          <a:xfrm>
            <a:off x="345281" y="644993"/>
            <a:ext cx="5267655" cy="2641756"/>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3750"/>
              <a:buFont typeface="Encode Sans Black"/>
              <a:buNone/>
              <a:defRPr b="1" i="0" sz="3750" u="none" cap="none" strike="noStrik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65" name="Google Shape;65;p11"/>
          <p:cNvPicPr preferRelativeResize="0"/>
          <p:nvPr/>
        </p:nvPicPr>
        <p:blipFill rotWithShape="1">
          <a:blip r:embed="rId3">
            <a:alphaModFix/>
          </a:blip>
          <a:srcRect b="0" l="0" r="0" t="0"/>
          <a:stretch/>
        </p:blipFill>
        <p:spPr>
          <a:xfrm>
            <a:off x="427096" y="3426449"/>
            <a:ext cx="1198079" cy="139700"/>
          </a:xfrm>
          <a:prstGeom prst="rect">
            <a:avLst/>
          </a:prstGeom>
          <a:noFill/>
          <a:ln>
            <a:noFill/>
          </a:ln>
        </p:spPr>
      </p:pic>
      <p:pic>
        <p:nvPicPr>
          <p:cNvPr descr="A screenshot of a cell phone&#10;&#10;Description automatically generated" id="66" name="Google Shape;66;p11"/>
          <p:cNvPicPr preferRelativeResize="0"/>
          <p:nvPr/>
        </p:nvPicPr>
        <p:blipFill rotWithShape="1">
          <a:blip r:embed="rId4">
            <a:alphaModFix/>
          </a:blip>
          <a:srcRect b="0" l="0" r="0" t="0"/>
          <a:stretch/>
        </p:blipFill>
        <p:spPr>
          <a:xfrm>
            <a:off x="4951506" y="4394257"/>
            <a:ext cx="1578787" cy="5113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old_Content Slide 2">
  <p:cSld name="Gold_Content Slide 2">
    <p:spTree>
      <p:nvGrpSpPr>
        <p:cNvPr id="67" name="Shape 67"/>
        <p:cNvGrpSpPr/>
        <p:nvPr/>
      </p:nvGrpSpPr>
      <p:grpSpPr>
        <a:xfrm>
          <a:off x="0" y="0"/>
          <a:ext cx="0" cy="0"/>
          <a:chOff x="0" y="0"/>
          <a:chExt cx="0" cy="0"/>
        </a:xfrm>
      </p:grpSpPr>
      <p:pic>
        <p:nvPicPr>
          <p:cNvPr descr="A black and white photo of a building&#10;&#10;Description automatically generated" id="68" name="Google Shape;68;p12"/>
          <p:cNvPicPr preferRelativeResize="0"/>
          <p:nvPr/>
        </p:nvPicPr>
        <p:blipFill rotWithShape="1">
          <a:blip r:embed="rId2">
            <a:alphaModFix/>
          </a:blip>
          <a:srcRect b="0" l="0" r="0" t="15743"/>
          <a:stretch/>
        </p:blipFill>
        <p:spPr>
          <a:xfrm>
            <a:off x="0" y="0"/>
            <a:ext cx="6867593" cy="5143500"/>
          </a:xfrm>
          <a:prstGeom prst="rect">
            <a:avLst/>
          </a:prstGeom>
          <a:noFill/>
          <a:ln>
            <a:noFill/>
          </a:ln>
        </p:spPr>
      </p:pic>
      <p:sp>
        <p:nvSpPr>
          <p:cNvPr id="69" name="Google Shape;69;p12"/>
          <p:cNvSpPr/>
          <p:nvPr/>
        </p:nvSpPr>
        <p:spPr>
          <a:xfrm>
            <a:off x="0" y="0"/>
            <a:ext cx="6867593" cy="5143500"/>
          </a:xfrm>
          <a:prstGeom prst="rect">
            <a:avLst/>
          </a:prstGeom>
          <a:solidFill>
            <a:srgbClr val="E2CA91">
              <a:alpha val="75686"/>
            </a:srgbClr>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pic>
        <p:nvPicPr>
          <p:cNvPr id="70" name="Google Shape;70;p12"/>
          <p:cNvPicPr preferRelativeResize="0"/>
          <p:nvPr/>
        </p:nvPicPr>
        <p:blipFill rotWithShape="1">
          <a:blip r:embed="rId3">
            <a:alphaModFix/>
          </a:blip>
          <a:srcRect b="0" l="0" r="0" t="0"/>
          <a:stretch/>
        </p:blipFill>
        <p:spPr>
          <a:xfrm>
            <a:off x="416906" y="878495"/>
            <a:ext cx="817571" cy="96362"/>
          </a:xfrm>
          <a:prstGeom prst="rect">
            <a:avLst/>
          </a:prstGeom>
          <a:noFill/>
          <a:ln>
            <a:noFill/>
          </a:ln>
        </p:spPr>
      </p:pic>
      <p:sp>
        <p:nvSpPr>
          <p:cNvPr id="71" name="Google Shape;71;p12"/>
          <p:cNvSpPr txBox="1"/>
          <p:nvPr>
            <p:ph type="title"/>
          </p:nvPr>
        </p:nvSpPr>
        <p:spPr>
          <a:xfrm>
            <a:off x="332141" y="457359"/>
            <a:ext cx="6129158" cy="433146"/>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2250"/>
              <a:buFont typeface="Encode Sans Black"/>
              <a:buNone/>
              <a:defRPr b="1" i="0" sz="2250" u="none" cap="none" strike="noStrik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 name="Google Shape;72;p12"/>
          <p:cNvSpPr txBox="1"/>
          <p:nvPr>
            <p:ph idx="1" type="body"/>
          </p:nvPr>
        </p:nvSpPr>
        <p:spPr>
          <a:xfrm>
            <a:off x="335942" y="1246777"/>
            <a:ext cx="6138497" cy="4111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36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228600" lvl="1" marL="914400" marR="0" rtl="0" algn="l">
              <a:spcBef>
                <a:spcPts val="420"/>
              </a:spcBef>
              <a:spcAft>
                <a:spcPts val="0"/>
              </a:spcAft>
              <a:buClr>
                <a:srgbClr val="E8D3A2"/>
              </a:buClr>
              <a:buSzPts val="2100"/>
              <a:buFont typeface="Arial"/>
              <a:buNone/>
              <a:defRPr b="0" i="0" sz="21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360"/>
              </a:spcBef>
              <a:spcAft>
                <a:spcPts val="0"/>
              </a:spcAft>
              <a:buClr>
                <a:srgbClr val="E8D3A2"/>
              </a:buClr>
              <a:buSzPts val="1800"/>
              <a:buFont typeface="Arial"/>
              <a:buNone/>
              <a:defRPr b="0" i="0" sz="18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300"/>
              </a:spcBef>
              <a:spcAft>
                <a:spcPts val="0"/>
              </a:spcAft>
              <a:buClr>
                <a:srgbClr val="E8D3A2"/>
              </a:buClr>
              <a:buSzPts val="1500"/>
              <a:buFont typeface="Arial"/>
              <a:buNone/>
              <a:defRPr b="0" i="0" sz="15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300"/>
              </a:spcBef>
              <a:spcAft>
                <a:spcPts val="0"/>
              </a:spcAft>
              <a:buClr>
                <a:srgbClr val="E8D3A2"/>
              </a:buClr>
              <a:buSzPts val="1500"/>
              <a:buFont typeface="Arial"/>
              <a:buNone/>
              <a:defRPr b="0" i="0" sz="1500" u="none" cap="none" strike="noStrike">
                <a:solidFill>
                  <a:srgbClr val="E8D3A2"/>
                </a:solidFill>
                <a:latin typeface="Encode Sans Black"/>
                <a:ea typeface="Encode Sans Black"/>
                <a:cs typeface="Encode Sans Black"/>
                <a:sym typeface="Encode Sans Black"/>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pic>
        <p:nvPicPr>
          <p:cNvPr descr="A close up of a logo&#10;&#10;Description automatically generated" id="73" name="Google Shape;73;p12"/>
          <p:cNvPicPr preferRelativeResize="0"/>
          <p:nvPr/>
        </p:nvPicPr>
        <p:blipFill rotWithShape="1">
          <a:blip r:embed="rId4">
            <a:alphaModFix/>
          </a:blip>
          <a:srcRect b="0" l="0" r="0" t="0"/>
          <a:stretch/>
        </p:blipFill>
        <p:spPr>
          <a:xfrm>
            <a:off x="5252264" y="4737739"/>
            <a:ext cx="1231514" cy="213509"/>
          </a:xfrm>
          <a:prstGeom prst="rect">
            <a:avLst/>
          </a:prstGeom>
          <a:noFill/>
          <a:ln>
            <a:noFill/>
          </a:ln>
        </p:spPr>
      </p:pic>
      <p:sp>
        <p:nvSpPr>
          <p:cNvPr id="74" name="Google Shape;74;p12"/>
          <p:cNvSpPr txBox="1"/>
          <p:nvPr>
            <p:ph idx="2" type="body"/>
          </p:nvPr>
        </p:nvSpPr>
        <p:spPr>
          <a:xfrm>
            <a:off x="326603" y="1826235"/>
            <a:ext cx="6147836" cy="2251761"/>
          </a:xfrm>
          <a:prstGeom prst="rect">
            <a:avLst/>
          </a:prstGeom>
          <a:noFill/>
          <a:ln>
            <a:noFill/>
          </a:ln>
        </p:spPr>
        <p:txBody>
          <a:bodyPr anchorCtr="0" anchor="t" bIns="45700" lIns="91425" spcFirstLastPara="1" rIns="91425" wrap="square" tIns="45700">
            <a:noAutofit/>
          </a:bodyPr>
          <a:lstStyle>
            <a:lvl1pPr indent="-342900" lvl="0" marL="457200" marR="0" rtl="0" algn="l">
              <a:spcBef>
                <a:spcPts val="360"/>
              </a:spcBef>
              <a:spcAft>
                <a:spcPts val="0"/>
              </a:spcAft>
              <a:buClr>
                <a:schemeClr val="dk2"/>
              </a:buClr>
              <a:buSzPts val="1800"/>
              <a:buFont typeface="Merriweather Sans"/>
              <a:buChar char="&gt;"/>
              <a:defRPr b="1" i="0" sz="1800" u="none" cap="none" strike="noStrike">
                <a:solidFill>
                  <a:schemeClr val="dk2"/>
                </a:solidFill>
                <a:latin typeface="Open Sans"/>
                <a:ea typeface="Open Sans"/>
                <a:cs typeface="Open Sans"/>
                <a:sym typeface="Open Sans"/>
              </a:defRPr>
            </a:lvl1pPr>
            <a:lvl2pPr indent="-323850" lvl="1" marL="914400" marR="0" rtl="0" algn="l">
              <a:spcBef>
                <a:spcPts val="300"/>
              </a:spcBef>
              <a:spcAft>
                <a:spcPts val="0"/>
              </a:spcAft>
              <a:buClr>
                <a:schemeClr val="dk2"/>
              </a:buClr>
              <a:buSzPts val="1500"/>
              <a:buFont typeface="Arial"/>
              <a:buChar char="–"/>
              <a:defRPr b="0" i="0" sz="1500" u="none" cap="none" strike="noStrike">
                <a:solidFill>
                  <a:schemeClr val="dk2"/>
                </a:solidFill>
                <a:latin typeface="Open Sans"/>
                <a:ea typeface="Open Sans"/>
                <a:cs typeface="Open Sans"/>
                <a:sym typeface="Open Sans"/>
              </a:defRPr>
            </a:lvl2pPr>
            <a:lvl3pPr indent="-314325" lvl="2" marL="1371600" marR="0" rtl="0" algn="l">
              <a:spcBef>
                <a:spcPts val="270"/>
              </a:spcBef>
              <a:spcAft>
                <a:spcPts val="0"/>
              </a:spcAft>
              <a:buClr>
                <a:schemeClr val="dk2"/>
              </a:buClr>
              <a:buSzPts val="1350"/>
              <a:buFont typeface="Merriweather Sans"/>
              <a:buChar char="&gt;"/>
              <a:defRPr b="0" i="0" sz="1350" u="none" cap="none" strike="noStrike">
                <a:solidFill>
                  <a:schemeClr val="dk2"/>
                </a:solidFill>
                <a:latin typeface="Open Sans"/>
                <a:ea typeface="Open Sans"/>
                <a:cs typeface="Open Sans"/>
                <a:sym typeface="Open Sans"/>
              </a:defRPr>
            </a:lvl3pPr>
            <a:lvl4pPr indent="-304800" lvl="3" marL="1828800" marR="0" rtl="0" algn="l">
              <a:spcBef>
                <a:spcPts val="240"/>
              </a:spcBef>
              <a:spcAft>
                <a:spcPts val="0"/>
              </a:spcAft>
              <a:buClr>
                <a:schemeClr val="dk2"/>
              </a:buClr>
              <a:buSzPts val="1200"/>
              <a:buFont typeface="Arial"/>
              <a:buChar char="–"/>
              <a:defRPr b="0" i="0" sz="1200" u="none" cap="none" strike="noStrike">
                <a:solidFill>
                  <a:schemeClr val="dk2"/>
                </a:solidFill>
                <a:latin typeface="Open Sans"/>
                <a:ea typeface="Open Sans"/>
                <a:cs typeface="Open Sans"/>
                <a:sym typeface="Open Sans"/>
              </a:defRPr>
            </a:lvl4pPr>
            <a:lvl5pPr indent="-295275" lvl="4" marL="2286000" marR="0" rtl="0" algn="l">
              <a:spcBef>
                <a:spcPts val="210"/>
              </a:spcBef>
              <a:spcAft>
                <a:spcPts val="0"/>
              </a:spcAft>
              <a:buClr>
                <a:schemeClr val="dk2"/>
              </a:buClr>
              <a:buSzPts val="1050"/>
              <a:buFont typeface="Merriweather Sans"/>
              <a:buChar char="&gt;"/>
              <a:defRPr b="0" i="0" sz="1050" u="none" cap="none" strike="noStrike">
                <a:solidFill>
                  <a:schemeClr val="dk2"/>
                </a:solidFill>
                <a:latin typeface="Open Sans"/>
                <a:ea typeface="Open Sans"/>
                <a:cs typeface="Open Sans"/>
                <a:sym typeface="Open Sans"/>
              </a:defRPr>
            </a:lvl5pPr>
            <a:lvl6pPr indent="-323850" lvl="5" marL="2743200" marR="0" rtl="0" algn="l">
              <a:spcBef>
                <a:spcPts val="300"/>
              </a:spcBef>
              <a:spcAft>
                <a:spcPts val="0"/>
              </a:spcAft>
              <a:buClr>
                <a:schemeClr val="dk2"/>
              </a:buClr>
              <a:buSzPts val="1500"/>
              <a:buFont typeface="Arial"/>
              <a:buChar char="•"/>
              <a:defRPr b="0" i="0" sz="1500" u="none" cap="none" strike="noStrike">
                <a:solidFill>
                  <a:schemeClr val="dk2"/>
                </a:solidFill>
                <a:latin typeface="Calibri"/>
                <a:ea typeface="Calibri"/>
                <a:cs typeface="Calibri"/>
                <a:sym typeface="Calibri"/>
              </a:defRPr>
            </a:lvl6pPr>
            <a:lvl7pPr indent="-323850" lvl="6" marL="3200400" marR="0" rtl="0" algn="l">
              <a:spcBef>
                <a:spcPts val="300"/>
              </a:spcBef>
              <a:spcAft>
                <a:spcPts val="0"/>
              </a:spcAft>
              <a:buClr>
                <a:schemeClr val="dk2"/>
              </a:buClr>
              <a:buSzPts val="1500"/>
              <a:buFont typeface="Arial"/>
              <a:buChar char="•"/>
              <a:defRPr b="0" i="0" sz="1500" u="none" cap="none" strike="noStrike">
                <a:solidFill>
                  <a:schemeClr val="dk2"/>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75" name="Google Shape;75;p12"/>
          <p:cNvSpPr txBox="1"/>
          <p:nvPr>
            <p:ph idx="12" type="sldNum"/>
          </p:nvPr>
        </p:nvSpPr>
        <p:spPr>
          <a:xfrm>
            <a:off x="0" y="4868864"/>
            <a:ext cx="390525" cy="274637"/>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sz="900">
                <a:solidFill>
                  <a:schemeClr val="accent1"/>
                </a:solidFill>
                <a:latin typeface="Calibri"/>
                <a:ea typeface="Calibri"/>
                <a:cs typeface="Calibri"/>
                <a:sym typeface="Calibri"/>
              </a:defRPr>
            </a:lvl1pPr>
            <a:lvl2pPr indent="0" lvl="1" marL="0" algn="l">
              <a:spcBef>
                <a:spcPts val="0"/>
              </a:spcBef>
              <a:buNone/>
              <a:defRPr sz="900">
                <a:solidFill>
                  <a:schemeClr val="accent1"/>
                </a:solidFill>
                <a:latin typeface="Calibri"/>
                <a:ea typeface="Calibri"/>
                <a:cs typeface="Calibri"/>
                <a:sym typeface="Calibri"/>
              </a:defRPr>
            </a:lvl2pPr>
            <a:lvl3pPr indent="0" lvl="2" marL="0" algn="l">
              <a:spcBef>
                <a:spcPts val="0"/>
              </a:spcBef>
              <a:buNone/>
              <a:defRPr sz="900">
                <a:solidFill>
                  <a:schemeClr val="accent1"/>
                </a:solidFill>
                <a:latin typeface="Calibri"/>
                <a:ea typeface="Calibri"/>
                <a:cs typeface="Calibri"/>
                <a:sym typeface="Calibri"/>
              </a:defRPr>
            </a:lvl3pPr>
            <a:lvl4pPr indent="0" lvl="3" marL="0" algn="l">
              <a:spcBef>
                <a:spcPts val="0"/>
              </a:spcBef>
              <a:buNone/>
              <a:defRPr sz="900">
                <a:solidFill>
                  <a:schemeClr val="accent1"/>
                </a:solidFill>
                <a:latin typeface="Calibri"/>
                <a:ea typeface="Calibri"/>
                <a:cs typeface="Calibri"/>
                <a:sym typeface="Calibri"/>
              </a:defRPr>
            </a:lvl4pPr>
            <a:lvl5pPr indent="0" lvl="4" marL="0" algn="l">
              <a:spcBef>
                <a:spcPts val="0"/>
              </a:spcBef>
              <a:buNone/>
              <a:defRPr sz="900">
                <a:solidFill>
                  <a:schemeClr val="accent1"/>
                </a:solidFill>
                <a:latin typeface="Calibri"/>
                <a:ea typeface="Calibri"/>
                <a:cs typeface="Calibri"/>
                <a:sym typeface="Calibri"/>
              </a:defRPr>
            </a:lvl5pPr>
            <a:lvl6pPr indent="0" lvl="5" marL="0" algn="l">
              <a:spcBef>
                <a:spcPts val="0"/>
              </a:spcBef>
              <a:buNone/>
              <a:defRPr sz="900">
                <a:solidFill>
                  <a:schemeClr val="accent1"/>
                </a:solidFill>
                <a:latin typeface="Calibri"/>
                <a:ea typeface="Calibri"/>
                <a:cs typeface="Calibri"/>
                <a:sym typeface="Calibri"/>
              </a:defRPr>
            </a:lvl6pPr>
            <a:lvl7pPr indent="0" lvl="6" marL="0" algn="l">
              <a:spcBef>
                <a:spcPts val="0"/>
              </a:spcBef>
              <a:buNone/>
              <a:defRPr sz="900">
                <a:solidFill>
                  <a:schemeClr val="accent1"/>
                </a:solidFill>
                <a:latin typeface="Calibri"/>
                <a:ea typeface="Calibri"/>
                <a:cs typeface="Calibri"/>
                <a:sym typeface="Calibri"/>
              </a:defRPr>
            </a:lvl7pPr>
            <a:lvl8pPr indent="0" lvl="7" marL="0" algn="l">
              <a:spcBef>
                <a:spcPts val="0"/>
              </a:spcBef>
              <a:buNone/>
              <a:defRPr sz="900">
                <a:solidFill>
                  <a:schemeClr val="accent1"/>
                </a:solidFill>
                <a:latin typeface="Calibri"/>
                <a:ea typeface="Calibri"/>
                <a:cs typeface="Calibri"/>
                <a:sym typeface="Calibri"/>
              </a:defRPr>
            </a:lvl8pPr>
            <a:lvl9pPr indent="0" lvl="8" marL="0" algn="l">
              <a:spcBef>
                <a:spcPts val="0"/>
              </a:spcBef>
              <a:buNone/>
              <a:defRPr sz="900">
                <a:solidFill>
                  <a:schemeClr val="accen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sp>
        <p:nvSpPr>
          <p:cNvPr id="10" name="Google Shape;10;p1"/>
          <p:cNvSpPr txBox="1"/>
          <p:nvPr>
            <p:ph idx="12" type="sldNum"/>
          </p:nvPr>
        </p:nvSpPr>
        <p:spPr>
          <a:xfrm>
            <a:off x="0" y="4868864"/>
            <a:ext cx="1543050" cy="274637"/>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900" u="none" cap="none" strike="noStrike">
                <a:solidFill>
                  <a:schemeClr val="lt2"/>
                </a:solidFill>
                <a:latin typeface="Calibri"/>
                <a:ea typeface="Calibri"/>
                <a:cs typeface="Calibri"/>
                <a:sym typeface="Calibri"/>
              </a:defRPr>
            </a:lvl1pPr>
            <a:lvl2pPr indent="0" lvl="1" marL="0" marR="0" rtl="0" algn="l">
              <a:spcBef>
                <a:spcPts val="0"/>
              </a:spcBef>
              <a:buNone/>
              <a:defRPr b="0" i="0" sz="900" u="none" cap="none" strike="noStrike">
                <a:solidFill>
                  <a:schemeClr val="lt2"/>
                </a:solidFill>
                <a:latin typeface="Calibri"/>
                <a:ea typeface="Calibri"/>
                <a:cs typeface="Calibri"/>
                <a:sym typeface="Calibri"/>
              </a:defRPr>
            </a:lvl2pPr>
            <a:lvl3pPr indent="0" lvl="2" marL="0" marR="0" rtl="0" algn="l">
              <a:spcBef>
                <a:spcPts val="0"/>
              </a:spcBef>
              <a:buNone/>
              <a:defRPr b="0" i="0" sz="900" u="none" cap="none" strike="noStrike">
                <a:solidFill>
                  <a:schemeClr val="lt2"/>
                </a:solidFill>
                <a:latin typeface="Calibri"/>
                <a:ea typeface="Calibri"/>
                <a:cs typeface="Calibri"/>
                <a:sym typeface="Calibri"/>
              </a:defRPr>
            </a:lvl3pPr>
            <a:lvl4pPr indent="0" lvl="3" marL="0" marR="0" rtl="0" algn="l">
              <a:spcBef>
                <a:spcPts val="0"/>
              </a:spcBef>
              <a:buNone/>
              <a:defRPr b="0" i="0" sz="900" u="none" cap="none" strike="noStrike">
                <a:solidFill>
                  <a:schemeClr val="lt2"/>
                </a:solidFill>
                <a:latin typeface="Calibri"/>
                <a:ea typeface="Calibri"/>
                <a:cs typeface="Calibri"/>
                <a:sym typeface="Calibri"/>
              </a:defRPr>
            </a:lvl4pPr>
            <a:lvl5pPr indent="0" lvl="4" marL="0" marR="0" rtl="0" algn="l">
              <a:spcBef>
                <a:spcPts val="0"/>
              </a:spcBef>
              <a:buNone/>
              <a:defRPr b="0" i="0" sz="900" u="none" cap="none" strike="noStrike">
                <a:solidFill>
                  <a:schemeClr val="lt2"/>
                </a:solidFill>
                <a:latin typeface="Calibri"/>
                <a:ea typeface="Calibri"/>
                <a:cs typeface="Calibri"/>
                <a:sym typeface="Calibri"/>
              </a:defRPr>
            </a:lvl5pPr>
            <a:lvl6pPr indent="0" lvl="5" marL="0" marR="0" rtl="0" algn="l">
              <a:spcBef>
                <a:spcPts val="0"/>
              </a:spcBef>
              <a:buNone/>
              <a:defRPr b="0" i="0" sz="900" u="none" cap="none" strike="noStrike">
                <a:solidFill>
                  <a:schemeClr val="lt2"/>
                </a:solidFill>
                <a:latin typeface="Calibri"/>
                <a:ea typeface="Calibri"/>
                <a:cs typeface="Calibri"/>
                <a:sym typeface="Calibri"/>
              </a:defRPr>
            </a:lvl6pPr>
            <a:lvl7pPr indent="0" lvl="6" marL="0" marR="0" rtl="0" algn="l">
              <a:spcBef>
                <a:spcPts val="0"/>
              </a:spcBef>
              <a:buNone/>
              <a:defRPr b="0" i="0" sz="900" u="none" cap="none" strike="noStrike">
                <a:solidFill>
                  <a:schemeClr val="lt2"/>
                </a:solidFill>
                <a:latin typeface="Calibri"/>
                <a:ea typeface="Calibri"/>
                <a:cs typeface="Calibri"/>
                <a:sym typeface="Calibri"/>
              </a:defRPr>
            </a:lvl7pPr>
            <a:lvl8pPr indent="0" lvl="7" marL="0" marR="0" rtl="0" algn="l">
              <a:spcBef>
                <a:spcPts val="0"/>
              </a:spcBef>
              <a:buNone/>
              <a:defRPr b="0" i="0" sz="900" u="none" cap="none" strike="noStrike">
                <a:solidFill>
                  <a:schemeClr val="lt2"/>
                </a:solidFill>
                <a:latin typeface="Calibri"/>
                <a:ea typeface="Calibri"/>
                <a:cs typeface="Calibri"/>
                <a:sym typeface="Calibri"/>
              </a:defRPr>
            </a:lvl8pPr>
            <a:lvl9pPr indent="0" lvl="8" marL="0" marR="0" rtl="0" algn="l">
              <a:spcBef>
                <a:spcPts val="0"/>
              </a:spcBef>
              <a:buNone/>
              <a:defRPr b="0" i="0" sz="900" u="none" cap="none" strike="noStrike">
                <a:solidFill>
                  <a:schemeClr val="lt2"/>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3" name="Shape 43"/>
        <p:cNvGrpSpPr/>
        <p:nvPr/>
      </p:nvGrpSpPr>
      <p:grpSpPr>
        <a:xfrm>
          <a:off x="0" y="0"/>
          <a:ext cx="0" cy="0"/>
          <a:chOff x="0" y="0"/>
          <a:chExt cx="0" cy="0"/>
        </a:xfrm>
      </p:grpSpPr>
      <p:sp>
        <p:nvSpPr>
          <p:cNvPr id="44" name="Google Shape;44;p7"/>
          <p:cNvSpPr txBox="1"/>
          <p:nvPr>
            <p:ph idx="12" type="sldNum"/>
          </p:nvPr>
        </p:nvSpPr>
        <p:spPr>
          <a:xfrm>
            <a:off x="0" y="4868864"/>
            <a:ext cx="1543050" cy="274637"/>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900">
                <a:solidFill>
                  <a:srgbClr val="33006F"/>
                </a:solidFill>
                <a:latin typeface="Calibri"/>
                <a:ea typeface="Calibri"/>
                <a:cs typeface="Calibri"/>
                <a:sym typeface="Calibri"/>
              </a:defRPr>
            </a:lvl1pPr>
            <a:lvl2pPr indent="0" lvl="1" marL="0" marR="0" rtl="0" algn="l">
              <a:spcBef>
                <a:spcPts val="0"/>
              </a:spcBef>
              <a:buNone/>
              <a:defRPr sz="900">
                <a:solidFill>
                  <a:srgbClr val="33006F"/>
                </a:solidFill>
                <a:latin typeface="Calibri"/>
                <a:ea typeface="Calibri"/>
                <a:cs typeface="Calibri"/>
                <a:sym typeface="Calibri"/>
              </a:defRPr>
            </a:lvl2pPr>
            <a:lvl3pPr indent="0" lvl="2" marL="0" marR="0" rtl="0" algn="l">
              <a:spcBef>
                <a:spcPts val="0"/>
              </a:spcBef>
              <a:buNone/>
              <a:defRPr sz="900">
                <a:solidFill>
                  <a:srgbClr val="33006F"/>
                </a:solidFill>
                <a:latin typeface="Calibri"/>
                <a:ea typeface="Calibri"/>
                <a:cs typeface="Calibri"/>
                <a:sym typeface="Calibri"/>
              </a:defRPr>
            </a:lvl3pPr>
            <a:lvl4pPr indent="0" lvl="3" marL="0" marR="0" rtl="0" algn="l">
              <a:spcBef>
                <a:spcPts val="0"/>
              </a:spcBef>
              <a:buNone/>
              <a:defRPr sz="900">
                <a:solidFill>
                  <a:srgbClr val="33006F"/>
                </a:solidFill>
                <a:latin typeface="Calibri"/>
                <a:ea typeface="Calibri"/>
                <a:cs typeface="Calibri"/>
                <a:sym typeface="Calibri"/>
              </a:defRPr>
            </a:lvl4pPr>
            <a:lvl5pPr indent="0" lvl="4" marL="0" marR="0" rtl="0" algn="l">
              <a:spcBef>
                <a:spcPts val="0"/>
              </a:spcBef>
              <a:buNone/>
              <a:defRPr sz="900">
                <a:solidFill>
                  <a:srgbClr val="33006F"/>
                </a:solidFill>
                <a:latin typeface="Calibri"/>
                <a:ea typeface="Calibri"/>
                <a:cs typeface="Calibri"/>
                <a:sym typeface="Calibri"/>
              </a:defRPr>
            </a:lvl5pPr>
            <a:lvl6pPr indent="0" lvl="5" marL="0" marR="0" rtl="0" algn="l">
              <a:spcBef>
                <a:spcPts val="0"/>
              </a:spcBef>
              <a:buNone/>
              <a:defRPr sz="900">
                <a:solidFill>
                  <a:srgbClr val="33006F"/>
                </a:solidFill>
                <a:latin typeface="Calibri"/>
                <a:ea typeface="Calibri"/>
                <a:cs typeface="Calibri"/>
                <a:sym typeface="Calibri"/>
              </a:defRPr>
            </a:lvl6pPr>
            <a:lvl7pPr indent="0" lvl="6" marL="0" marR="0" rtl="0" algn="l">
              <a:spcBef>
                <a:spcPts val="0"/>
              </a:spcBef>
              <a:buNone/>
              <a:defRPr sz="900">
                <a:solidFill>
                  <a:srgbClr val="33006F"/>
                </a:solidFill>
                <a:latin typeface="Calibri"/>
                <a:ea typeface="Calibri"/>
                <a:cs typeface="Calibri"/>
                <a:sym typeface="Calibri"/>
              </a:defRPr>
            </a:lvl7pPr>
            <a:lvl8pPr indent="0" lvl="7" marL="0" marR="0" rtl="0" algn="l">
              <a:spcBef>
                <a:spcPts val="0"/>
              </a:spcBef>
              <a:buNone/>
              <a:defRPr sz="900">
                <a:solidFill>
                  <a:srgbClr val="33006F"/>
                </a:solidFill>
                <a:latin typeface="Calibri"/>
                <a:ea typeface="Calibri"/>
                <a:cs typeface="Calibri"/>
                <a:sym typeface="Calibri"/>
              </a:defRPr>
            </a:lvl8pPr>
            <a:lvl9pPr indent="0" lvl="8" marL="0" marR="0" rtl="0" algn="l">
              <a:spcBef>
                <a:spcPts val="0"/>
              </a:spcBef>
              <a:buNone/>
              <a:defRPr sz="900">
                <a:solidFill>
                  <a:srgbClr val="33006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CA91"/>
        </a:solidFill>
      </p:bgPr>
    </p:bg>
    <p:spTree>
      <p:nvGrpSpPr>
        <p:cNvPr id="59" name="Shape 59"/>
        <p:cNvGrpSpPr/>
        <p:nvPr/>
      </p:nvGrpSpPr>
      <p:grpSpPr>
        <a:xfrm>
          <a:off x="0" y="0"/>
          <a:ext cx="0" cy="0"/>
          <a:chOff x="0" y="0"/>
          <a:chExt cx="0" cy="0"/>
        </a:xfrm>
      </p:grpSpPr>
      <p:sp>
        <p:nvSpPr>
          <p:cNvPr id="60" name="Google Shape;60;p10"/>
          <p:cNvSpPr txBox="1"/>
          <p:nvPr>
            <p:ph idx="12" type="sldNum"/>
          </p:nvPr>
        </p:nvSpPr>
        <p:spPr>
          <a:xfrm>
            <a:off x="0" y="4868864"/>
            <a:ext cx="1543050" cy="274637"/>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sz="900">
                <a:solidFill>
                  <a:srgbClr val="33006F"/>
                </a:solidFill>
                <a:latin typeface="Calibri"/>
                <a:ea typeface="Calibri"/>
                <a:cs typeface="Calibri"/>
                <a:sym typeface="Calibri"/>
              </a:defRPr>
            </a:lvl1pPr>
            <a:lvl2pPr indent="0" lvl="1" marL="0" marR="0" rtl="0" algn="l">
              <a:spcBef>
                <a:spcPts val="0"/>
              </a:spcBef>
              <a:buNone/>
              <a:defRPr sz="900">
                <a:solidFill>
                  <a:srgbClr val="33006F"/>
                </a:solidFill>
                <a:latin typeface="Calibri"/>
                <a:ea typeface="Calibri"/>
                <a:cs typeface="Calibri"/>
                <a:sym typeface="Calibri"/>
              </a:defRPr>
            </a:lvl2pPr>
            <a:lvl3pPr indent="0" lvl="2" marL="0" marR="0" rtl="0" algn="l">
              <a:spcBef>
                <a:spcPts val="0"/>
              </a:spcBef>
              <a:buNone/>
              <a:defRPr sz="900">
                <a:solidFill>
                  <a:srgbClr val="33006F"/>
                </a:solidFill>
                <a:latin typeface="Calibri"/>
                <a:ea typeface="Calibri"/>
                <a:cs typeface="Calibri"/>
                <a:sym typeface="Calibri"/>
              </a:defRPr>
            </a:lvl3pPr>
            <a:lvl4pPr indent="0" lvl="3" marL="0" marR="0" rtl="0" algn="l">
              <a:spcBef>
                <a:spcPts val="0"/>
              </a:spcBef>
              <a:buNone/>
              <a:defRPr sz="900">
                <a:solidFill>
                  <a:srgbClr val="33006F"/>
                </a:solidFill>
                <a:latin typeface="Calibri"/>
                <a:ea typeface="Calibri"/>
                <a:cs typeface="Calibri"/>
                <a:sym typeface="Calibri"/>
              </a:defRPr>
            </a:lvl4pPr>
            <a:lvl5pPr indent="0" lvl="4" marL="0" marR="0" rtl="0" algn="l">
              <a:spcBef>
                <a:spcPts val="0"/>
              </a:spcBef>
              <a:buNone/>
              <a:defRPr sz="900">
                <a:solidFill>
                  <a:srgbClr val="33006F"/>
                </a:solidFill>
                <a:latin typeface="Calibri"/>
                <a:ea typeface="Calibri"/>
                <a:cs typeface="Calibri"/>
                <a:sym typeface="Calibri"/>
              </a:defRPr>
            </a:lvl5pPr>
            <a:lvl6pPr indent="0" lvl="5" marL="0" marR="0" rtl="0" algn="l">
              <a:spcBef>
                <a:spcPts val="0"/>
              </a:spcBef>
              <a:buNone/>
              <a:defRPr sz="900">
                <a:solidFill>
                  <a:srgbClr val="33006F"/>
                </a:solidFill>
                <a:latin typeface="Calibri"/>
                <a:ea typeface="Calibri"/>
                <a:cs typeface="Calibri"/>
                <a:sym typeface="Calibri"/>
              </a:defRPr>
            </a:lvl6pPr>
            <a:lvl7pPr indent="0" lvl="6" marL="0" marR="0" rtl="0" algn="l">
              <a:spcBef>
                <a:spcPts val="0"/>
              </a:spcBef>
              <a:buNone/>
              <a:defRPr sz="900">
                <a:solidFill>
                  <a:srgbClr val="33006F"/>
                </a:solidFill>
                <a:latin typeface="Calibri"/>
                <a:ea typeface="Calibri"/>
                <a:cs typeface="Calibri"/>
                <a:sym typeface="Calibri"/>
              </a:defRPr>
            </a:lvl7pPr>
            <a:lvl8pPr indent="0" lvl="7" marL="0" marR="0" rtl="0" algn="l">
              <a:spcBef>
                <a:spcPts val="0"/>
              </a:spcBef>
              <a:buNone/>
              <a:defRPr sz="900">
                <a:solidFill>
                  <a:srgbClr val="33006F"/>
                </a:solidFill>
                <a:latin typeface="Calibri"/>
                <a:ea typeface="Calibri"/>
                <a:cs typeface="Calibri"/>
                <a:sym typeface="Calibri"/>
              </a:defRPr>
            </a:lvl8pPr>
            <a:lvl9pPr indent="0" lvl="8" marL="0" marR="0" rtl="0" algn="l">
              <a:spcBef>
                <a:spcPts val="0"/>
              </a:spcBef>
              <a:buNone/>
              <a:defRPr sz="900">
                <a:solidFill>
                  <a:srgbClr val="33006F"/>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mailto:efecs@uw.ed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6"/>
          <p:cNvSpPr txBox="1"/>
          <p:nvPr>
            <p:ph type="title"/>
          </p:nvPr>
        </p:nvSpPr>
        <p:spPr>
          <a:xfrm>
            <a:off x="345281" y="644993"/>
            <a:ext cx="5229225" cy="2641756"/>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2"/>
              </a:buClr>
              <a:buSzPts val="3700"/>
              <a:buFont typeface="Encode Sans Black"/>
              <a:buNone/>
            </a:pPr>
            <a:r>
              <a:rPr lang="en-US"/>
              <a:t>INTRODUCTION TO ECC</a:t>
            </a:r>
            <a:endParaRPr/>
          </a:p>
        </p:txBody>
      </p:sp>
      <p:sp>
        <p:nvSpPr>
          <p:cNvPr id="98" name="Google Shape;98;p16"/>
          <p:cNvSpPr txBox="1"/>
          <p:nvPr/>
        </p:nvSpPr>
        <p:spPr>
          <a:xfrm>
            <a:off x="345281" y="3653485"/>
            <a:ext cx="5939400" cy="300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350" u="none" cap="none" strike="noStrike">
                <a:solidFill>
                  <a:schemeClr val="lt2"/>
                </a:solidFill>
                <a:latin typeface="Encode Sans Black"/>
                <a:ea typeface="Encode Sans Black"/>
                <a:cs typeface="Encode Sans Black"/>
                <a:sym typeface="Encode Sans Black"/>
              </a:rPr>
              <a:t> Colleen Bettis – Management Accounting &amp; Analysis (MAA)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7"/>
          <p:cNvSpPr txBox="1"/>
          <p:nvPr>
            <p:ph type="title"/>
          </p:nvPr>
        </p:nvSpPr>
        <p:spPr>
          <a:xfrm>
            <a:off x="326603" y="419690"/>
            <a:ext cx="6147836" cy="496888"/>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2200"/>
              <a:buFont typeface="Encode Sans Black"/>
              <a:buNone/>
            </a:pPr>
            <a:r>
              <a:rPr lang="en-US"/>
              <a:t>WHAT IS ECC?</a:t>
            </a:r>
            <a:endParaRPr/>
          </a:p>
        </p:txBody>
      </p:sp>
      <p:sp>
        <p:nvSpPr>
          <p:cNvPr id="104" name="Google Shape;104;p17"/>
          <p:cNvSpPr txBox="1"/>
          <p:nvPr>
            <p:ph idx="2" type="body"/>
          </p:nvPr>
        </p:nvSpPr>
        <p:spPr>
          <a:xfrm>
            <a:off x="326603" y="1424816"/>
            <a:ext cx="6147836" cy="227661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1350"/>
              <a:buNone/>
            </a:pPr>
            <a:r>
              <a:rPr b="0" lang="en-US" sz="1350"/>
              <a:t>Employee Compensation Compliance (ECC) is a third-party solution, provided by Huron Consulting, which supports the effective management of effort reporting, project certification, and payroll confirmation.</a:t>
            </a:r>
            <a:endParaRPr/>
          </a:p>
          <a:p>
            <a:pPr indent="0" lvl="0" marL="0" rtl="0" algn="l">
              <a:spcBef>
                <a:spcPts val="270"/>
              </a:spcBef>
              <a:spcAft>
                <a:spcPts val="0"/>
              </a:spcAft>
              <a:buClr>
                <a:schemeClr val="dk2"/>
              </a:buClr>
              <a:buSzPts val="1350"/>
              <a:buNone/>
            </a:pPr>
            <a:r>
              <a:t/>
            </a:r>
            <a:endParaRPr b="0" sz="1350"/>
          </a:p>
          <a:p>
            <a:pPr indent="0" lvl="0" marL="0" rtl="0" algn="l">
              <a:spcBef>
                <a:spcPts val="270"/>
              </a:spcBef>
              <a:spcAft>
                <a:spcPts val="0"/>
              </a:spcAft>
              <a:buClr>
                <a:schemeClr val="dk2"/>
              </a:buClr>
              <a:buSzPts val="1350"/>
              <a:buNone/>
            </a:pPr>
            <a:r>
              <a:rPr b="0" lang="en-US" sz="1350"/>
              <a:t>To support UW Finance Transformation (UWFT) and the implementation of Workday Finance, ECC will replace effort reporting systems for eFECS, Grant and Contract Certification Reports (GCCR), Harborview Medical Center (HMC), and Applied Physics Laboratory (APL). </a:t>
            </a:r>
            <a:endParaRPr/>
          </a:p>
          <a:p>
            <a:pPr indent="0" lvl="0" marL="0" rtl="0" algn="l">
              <a:spcBef>
                <a:spcPts val="270"/>
              </a:spcBef>
              <a:spcAft>
                <a:spcPts val="0"/>
              </a:spcAft>
              <a:buClr>
                <a:schemeClr val="dk2"/>
              </a:buClr>
              <a:buSzPts val="1350"/>
              <a:buNone/>
            </a:pPr>
            <a:r>
              <a:t/>
            </a:r>
            <a:endParaRPr sz="135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8"/>
          <p:cNvSpPr txBox="1"/>
          <p:nvPr>
            <p:ph type="title"/>
          </p:nvPr>
        </p:nvSpPr>
        <p:spPr>
          <a:xfrm>
            <a:off x="326603" y="419690"/>
            <a:ext cx="6147836" cy="496888"/>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2200"/>
              <a:buFont typeface="Encode Sans Black"/>
              <a:buNone/>
            </a:pPr>
            <a:r>
              <a:rPr lang="en-US"/>
              <a:t>HOW WILL ECC IMPACT USERS?</a:t>
            </a:r>
            <a:endParaRPr/>
          </a:p>
        </p:txBody>
      </p:sp>
      <p:sp>
        <p:nvSpPr>
          <p:cNvPr id="110" name="Google Shape;110;p18"/>
          <p:cNvSpPr txBox="1"/>
          <p:nvPr>
            <p:ph idx="2" type="body"/>
          </p:nvPr>
        </p:nvSpPr>
        <p:spPr>
          <a:xfrm>
            <a:off x="326603" y="1424816"/>
            <a:ext cx="6147836" cy="227661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1350"/>
              <a:buNone/>
            </a:pPr>
            <a:r>
              <a:rPr b="0" lang="en-US" sz="1350"/>
              <a:t>While ECC is expected to be an overall positive change for effort reporting users, it is a change </a:t>
            </a:r>
            <a:r>
              <a:rPr b="0" lang="en-US" sz="1350"/>
              <a:t>nonetheless</a:t>
            </a:r>
            <a:r>
              <a:rPr b="0" lang="en-US" sz="1350"/>
              <a:t> and one that occurs in a landscape of broader organizational change—UWFT. </a:t>
            </a:r>
            <a:endParaRPr/>
          </a:p>
          <a:p>
            <a:pPr indent="0" lvl="0" marL="0" rtl="0" algn="l">
              <a:spcBef>
                <a:spcPts val="270"/>
              </a:spcBef>
              <a:spcAft>
                <a:spcPts val="0"/>
              </a:spcAft>
              <a:buClr>
                <a:schemeClr val="dk2"/>
              </a:buClr>
              <a:buSzPts val="1350"/>
              <a:buNone/>
            </a:pPr>
            <a:r>
              <a:t/>
            </a:r>
            <a:endParaRPr b="0" sz="1350"/>
          </a:p>
          <a:p>
            <a:pPr indent="0" lvl="0" marL="0" rtl="0" algn="l">
              <a:spcBef>
                <a:spcPts val="270"/>
              </a:spcBef>
              <a:spcAft>
                <a:spcPts val="0"/>
              </a:spcAft>
              <a:buClr>
                <a:schemeClr val="dk2"/>
              </a:buClr>
              <a:buSzPts val="1350"/>
              <a:buNone/>
            </a:pPr>
            <a:r>
              <a:rPr b="0" lang="en-US" sz="1350"/>
              <a:t>Initially, the change to ECC will impact approximately 5,000 users across the Academy and Harborview Medical Center. Over time, this user base is expected to grow to 10,000 users. </a:t>
            </a:r>
            <a:endParaRPr/>
          </a:p>
          <a:p>
            <a:pPr indent="0" lvl="0" marL="0" rtl="0" algn="l">
              <a:spcBef>
                <a:spcPts val="270"/>
              </a:spcBef>
              <a:spcAft>
                <a:spcPts val="0"/>
              </a:spcAft>
              <a:buClr>
                <a:schemeClr val="dk2"/>
              </a:buClr>
              <a:buSzPts val="1350"/>
              <a:buNone/>
            </a:pPr>
            <a:r>
              <a:t/>
            </a:r>
            <a:endParaRPr sz="135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9"/>
          <p:cNvSpPr txBox="1"/>
          <p:nvPr>
            <p:ph type="title"/>
          </p:nvPr>
        </p:nvSpPr>
        <p:spPr>
          <a:xfrm>
            <a:off x="326603" y="419690"/>
            <a:ext cx="6147836" cy="496888"/>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2200"/>
              <a:buFont typeface="Encode Sans Black"/>
              <a:buNone/>
            </a:pPr>
            <a:r>
              <a:rPr lang="en-US"/>
              <a:t>BENEFITS</a:t>
            </a:r>
            <a:endParaRPr/>
          </a:p>
        </p:txBody>
      </p:sp>
      <p:sp>
        <p:nvSpPr>
          <p:cNvPr id="116" name="Google Shape;116;p19"/>
          <p:cNvSpPr txBox="1"/>
          <p:nvPr>
            <p:ph idx="2" type="body"/>
          </p:nvPr>
        </p:nvSpPr>
        <p:spPr>
          <a:xfrm>
            <a:off x="326603" y="1424816"/>
            <a:ext cx="6147836" cy="2276618"/>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dk2"/>
              </a:buClr>
              <a:buSzPts val="1350"/>
              <a:buFont typeface="Merriweather Sans"/>
              <a:buChar char="&gt;"/>
            </a:pPr>
            <a:r>
              <a:rPr b="0" lang="en-US" sz="1350"/>
              <a:t>Standardized workflows </a:t>
            </a:r>
            <a:br>
              <a:rPr b="0" lang="en-US" sz="1350"/>
            </a:br>
            <a:endParaRPr b="0" sz="225"/>
          </a:p>
          <a:p>
            <a:pPr indent="-257175" lvl="0" marL="257175" rtl="0" algn="l">
              <a:spcBef>
                <a:spcPts val="270"/>
              </a:spcBef>
              <a:spcAft>
                <a:spcPts val="0"/>
              </a:spcAft>
              <a:buClr>
                <a:schemeClr val="dk2"/>
              </a:buClr>
              <a:buSzPts val="1350"/>
              <a:buFont typeface="Merriweather Sans"/>
              <a:buChar char="&gt;"/>
            </a:pPr>
            <a:r>
              <a:rPr b="0" lang="en-US" sz="1350"/>
              <a:t>Automated processes and electronic records for </a:t>
            </a:r>
            <a:r>
              <a:rPr lang="en-US" sz="1350"/>
              <a:t>all</a:t>
            </a:r>
            <a:r>
              <a:rPr b="0" lang="en-US" sz="1350"/>
              <a:t> forms of effort reporting </a:t>
            </a:r>
            <a:br>
              <a:rPr b="0" lang="en-US" sz="1350"/>
            </a:br>
            <a:endParaRPr b="0" sz="225"/>
          </a:p>
          <a:p>
            <a:pPr indent="-257175" lvl="0" marL="257175" rtl="0" algn="l">
              <a:spcBef>
                <a:spcPts val="270"/>
              </a:spcBef>
              <a:spcAft>
                <a:spcPts val="0"/>
              </a:spcAft>
              <a:buClr>
                <a:schemeClr val="dk2"/>
              </a:buClr>
              <a:buSzPts val="1350"/>
              <a:buFont typeface="Merriweather Sans"/>
              <a:buChar char="&gt;"/>
            </a:pPr>
            <a:r>
              <a:rPr b="0" lang="en-US" sz="1350"/>
              <a:t>Improved compliance through real-time reporting and timely notifications </a:t>
            </a:r>
            <a:br>
              <a:rPr b="0" lang="en-US" sz="1350"/>
            </a:br>
            <a:endParaRPr b="0" sz="225"/>
          </a:p>
          <a:p>
            <a:pPr indent="-257175" lvl="0" marL="257175" rtl="0" algn="l">
              <a:spcBef>
                <a:spcPts val="270"/>
              </a:spcBef>
              <a:spcAft>
                <a:spcPts val="0"/>
              </a:spcAft>
              <a:buClr>
                <a:schemeClr val="dk2"/>
              </a:buClr>
              <a:buSzPts val="1350"/>
              <a:buFont typeface="Merriweather Sans"/>
              <a:buChar char="&gt;"/>
            </a:pPr>
            <a:r>
              <a:rPr b="0" lang="en-US" sz="1350"/>
              <a:t>Simplified user interface and experience </a:t>
            </a:r>
            <a:br>
              <a:rPr b="0" lang="en-US" sz="1350"/>
            </a:br>
            <a:endParaRPr b="0" sz="225"/>
          </a:p>
          <a:p>
            <a:pPr indent="-257175" lvl="0" marL="257175" rtl="0" algn="l">
              <a:spcBef>
                <a:spcPts val="270"/>
              </a:spcBef>
              <a:spcAft>
                <a:spcPts val="0"/>
              </a:spcAft>
              <a:buClr>
                <a:schemeClr val="dk2"/>
              </a:buClr>
              <a:buSzPts val="1350"/>
              <a:buFont typeface="Merriweather Sans"/>
              <a:buChar char="&gt;"/>
            </a:pPr>
            <a:r>
              <a:rPr b="0" lang="en-US" sz="1350"/>
              <a:t>Increased uniformity and consistency via a single platform, instead of four disparate systems.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0"/>
          <p:cNvSpPr txBox="1"/>
          <p:nvPr>
            <p:ph type="title"/>
          </p:nvPr>
        </p:nvSpPr>
        <p:spPr>
          <a:xfrm>
            <a:off x="326603" y="419690"/>
            <a:ext cx="6147836" cy="496888"/>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2200"/>
              <a:buFont typeface="Encode Sans Black"/>
              <a:buNone/>
            </a:pPr>
            <a:r>
              <a:rPr lang="en-US"/>
              <a:t>IMPACTS</a:t>
            </a:r>
            <a:endParaRPr/>
          </a:p>
        </p:txBody>
      </p:sp>
      <p:sp>
        <p:nvSpPr>
          <p:cNvPr id="122" name="Google Shape;122;p20"/>
          <p:cNvSpPr txBox="1"/>
          <p:nvPr>
            <p:ph idx="2" type="body"/>
          </p:nvPr>
        </p:nvSpPr>
        <p:spPr>
          <a:xfrm>
            <a:off x="326603" y="1424816"/>
            <a:ext cx="6147836" cy="2276618"/>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2"/>
              </a:buClr>
              <a:buSzPts val="1350"/>
              <a:buNone/>
            </a:pPr>
            <a:r>
              <a:rPr b="0" lang="en-US" sz="1350"/>
              <a:t>We aim to make the transition to ECC as seamless as possible, but users can expect the following impacts: </a:t>
            </a:r>
            <a:endParaRPr/>
          </a:p>
          <a:p>
            <a:pPr indent="-257175" lvl="0" marL="257175" rtl="0" algn="l">
              <a:spcBef>
                <a:spcPts val="270"/>
              </a:spcBef>
              <a:spcAft>
                <a:spcPts val="0"/>
              </a:spcAft>
              <a:buClr>
                <a:schemeClr val="dk2"/>
              </a:buClr>
              <a:buSzPts val="1350"/>
              <a:buFont typeface="Merriweather Sans"/>
              <a:buChar char="&gt;"/>
            </a:pPr>
            <a:r>
              <a:rPr b="0" lang="en-US" sz="1350"/>
              <a:t>New workflows</a:t>
            </a:r>
            <a:br>
              <a:rPr b="0" lang="en-US" sz="1350"/>
            </a:br>
            <a:endParaRPr b="0" sz="225"/>
          </a:p>
          <a:p>
            <a:pPr indent="-257175" lvl="0" marL="257175" rtl="0" algn="l">
              <a:spcBef>
                <a:spcPts val="270"/>
              </a:spcBef>
              <a:spcAft>
                <a:spcPts val="0"/>
              </a:spcAft>
              <a:buClr>
                <a:schemeClr val="dk2"/>
              </a:buClr>
              <a:buSzPts val="1350"/>
              <a:buFont typeface="Merriweather Sans"/>
              <a:buChar char="&gt;"/>
            </a:pPr>
            <a:r>
              <a:rPr b="0" lang="en-US" sz="1350"/>
              <a:t>New reports</a:t>
            </a:r>
            <a:br>
              <a:rPr b="0" lang="en-US" sz="1350"/>
            </a:br>
            <a:endParaRPr b="0" sz="225"/>
          </a:p>
          <a:p>
            <a:pPr indent="-257175" lvl="0" marL="257175" rtl="0" algn="l">
              <a:spcBef>
                <a:spcPts val="270"/>
              </a:spcBef>
              <a:spcAft>
                <a:spcPts val="0"/>
              </a:spcAft>
              <a:buClr>
                <a:schemeClr val="dk2"/>
              </a:buClr>
              <a:buSzPts val="1350"/>
              <a:buFont typeface="Merriweather Sans"/>
              <a:buChar char="&gt;"/>
            </a:pPr>
            <a:r>
              <a:rPr b="0" lang="en-US" sz="1350">
                <a:latin typeface="Open Sans"/>
                <a:ea typeface="Open Sans"/>
                <a:cs typeface="Open Sans"/>
                <a:sym typeface="Open Sans"/>
              </a:rPr>
              <a:t>New user interface</a:t>
            </a:r>
            <a:br>
              <a:rPr b="0" lang="en-US" sz="1350"/>
            </a:br>
            <a:endParaRPr b="0" sz="225"/>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ph type="title"/>
          </p:nvPr>
        </p:nvSpPr>
        <p:spPr>
          <a:xfrm>
            <a:off x="326603" y="419690"/>
            <a:ext cx="6147836" cy="496888"/>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2200"/>
              <a:buFont typeface="Encode Sans Black"/>
              <a:buNone/>
            </a:pPr>
            <a:r>
              <a:rPr lang="en-US"/>
              <a:t>WE NEED USER INPUT!</a:t>
            </a:r>
            <a:endParaRPr/>
          </a:p>
        </p:txBody>
      </p:sp>
      <p:sp>
        <p:nvSpPr>
          <p:cNvPr id="128" name="Google Shape;128;p21"/>
          <p:cNvSpPr txBox="1"/>
          <p:nvPr>
            <p:ph idx="2" type="body"/>
          </p:nvPr>
        </p:nvSpPr>
        <p:spPr>
          <a:xfrm>
            <a:off x="326603" y="1424815"/>
            <a:ext cx="6147836" cy="276098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2"/>
              </a:buClr>
              <a:buSzPts val="1350"/>
              <a:buNone/>
            </a:pPr>
            <a:r>
              <a:rPr b="0" lang="en-US" sz="1350"/>
              <a:t>ECC is configurable and user input is critical to ensure we maintain desired functionality, while embracing this opportunity for improvement. We are still working to establish engagement channels, but these are some of the ways we hope users will engage with us:</a:t>
            </a:r>
            <a:br>
              <a:rPr b="0" lang="en-US" sz="1350"/>
            </a:br>
            <a:endParaRPr b="0" sz="375"/>
          </a:p>
          <a:p>
            <a:pPr indent="-257175" lvl="0" marL="257175" rtl="0" algn="l">
              <a:spcBef>
                <a:spcPts val="270"/>
              </a:spcBef>
              <a:spcAft>
                <a:spcPts val="0"/>
              </a:spcAft>
              <a:buClr>
                <a:schemeClr val="dk2"/>
              </a:buClr>
              <a:buSzPts val="1350"/>
              <a:buFont typeface="Merriweather Sans"/>
              <a:buChar char="&gt;"/>
            </a:pPr>
            <a:r>
              <a:rPr b="0" lang="en-US" sz="1350"/>
              <a:t>Provide feedback on current state effort reporting:</a:t>
            </a:r>
            <a:endParaRPr/>
          </a:p>
          <a:p>
            <a:pPr indent="-214312" lvl="1" marL="557213" rtl="0" algn="l">
              <a:spcBef>
                <a:spcPts val="240"/>
              </a:spcBef>
              <a:spcAft>
                <a:spcPts val="0"/>
              </a:spcAft>
              <a:buClr>
                <a:schemeClr val="dk2"/>
              </a:buClr>
              <a:buSzPts val="1200"/>
              <a:buChar char="–"/>
            </a:pPr>
            <a:r>
              <a:rPr lang="en-US" sz="1200"/>
              <a:t>What works well?</a:t>
            </a:r>
            <a:endParaRPr/>
          </a:p>
          <a:p>
            <a:pPr indent="-214312" lvl="1" marL="557213" rtl="0" algn="l">
              <a:spcBef>
                <a:spcPts val="240"/>
              </a:spcBef>
              <a:spcAft>
                <a:spcPts val="0"/>
              </a:spcAft>
              <a:buClr>
                <a:schemeClr val="dk2"/>
              </a:buClr>
              <a:buSzPts val="1200"/>
              <a:buChar char="–"/>
            </a:pPr>
            <a:r>
              <a:rPr lang="en-US" sz="1200"/>
              <a:t>What are the pain points? </a:t>
            </a:r>
            <a:br>
              <a:rPr lang="en-US" sz="1200"/>
            </a:br>
            <a:endParaRPr sz="375"/>
          </a:p>
          <a:p>
            <a:pPr indent="-257175" lvl="0" marL="257175" rtl="0" algn="l">
              <a:spcBef>
                <a:spcPts val="300"/>
              </a:spcBef>
              <a:spcAft>
                <a:spcPts val="0"/>
              </a:spcAft>
              <a:buClr>
                <a:schemeClr val="dk2"/>
              </a:buClr>
              <a:buSzPts val="1350"/>
              <a:buFont typeface="Merriweather Sans"/>
              <a:buChar char="&gt;"/>
            </a:pPr>
            <a:r>
              <a:rPr b="0" lang="en-US" sz="1350"/>
              <a:t>Participate in design discussions, focus groups, and/or surveys.</a:t>
            </a:r>
            <a:r>
              <a:rPr b="0" lang="en-US" sz="1500"/>
              <a:t> </a:t>
            </a:r>
            <a:br>
              <a:rPr b="0" lang="en-US" sz="1500"/>
            </a:br>
            <a:endParaRPr b="0" sz="375"/>
          </a:p>
          <a:p>
            <a:pPr indent="-257175" lvl="0" marL="257175" rtl="0" algn="l">
              <a:spcBef>
                <a:spcPts val="270"/>
              </a:spcBef>
              <a:spcAft>
                <a:spcPts val="0"/>
              </a:spcAft>
              <a:buClr>
                <a:schemeClr val="dk2"/>
              </a:buClr>
              <a:buSzPts val="1350"/>
              <a:buFont typeface="Merriweather Sans"/>
              <a:buChar char="&gt;"/>
            </a:pPr>
            <a:r>
              <a:rPr b="0" lang="en-US" sz="1350">
                <a:latin typeface="Open Sans"/>
                <a:ea typeface="Open Sans"/>
                <a:cs typeface="Open Sans"/>
                <a:sym typeface="Open Sans"/>
              </a:rPr>
              <a:t>Identify ECC Champions within each group to participate in User Acceptance Testing (UAT).</a:t>
            </a:r>
            <a:endParaRPr/>
          </a:p>
          <a:p>
            <a:pPr indent="0" lvl="0" marL="0" rtl="0" algn="l">
              <a:spcBef>
                <a:spcPts val="270"/>
              </a:spcBef>
              <a:spcAft>
                <a:spcPts val="0"/>
              </a:spcAft>
              <a:buClr>
                <a:schemeClr val="dk2"/>
              </a:buClr>
              <a:buSzPts val="1350"/>
              <a:buNone/>
            </a:pPr>
            <a:r>
              <a:t/>
            </a:r>
            <a:endParaRPr b="0" sz="135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type="title"/>
          </p:nvPr>
        </p:nvSpPr>
        <p:spPr>
          <a:xfrm>
            <a:off x="326603" y="957705"/>
            <a:ext cx="6475075" cy="372666"/>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2175"/>
              <a:buFont typeface="Encode Sans Black"/>
              <a:buNone/>
            </a:pPr>
            <a:r>
              <a:rPr lang="en-US" sz="2175"/>
              <a:t>CURRENT PRIORITIES AND COMMITMENTS</a:t>
            </a:r>
            <a:endParaRPr/>
          </a:p>
        </p:txBody>
      </p:sp>
      <p:sp>
        <p:nvSpPr>
          <p:cNvPr id="134" name="Google Shape;134;p22"/>
          <p:cNvSpPr txBox="1"/>
          <p:nvPr>
            <p:ph idx="2" type="body"/>
          </p:nvPr>
        </p:nvSpPr>
        <p:spPr>
          <a:xfrm>
            <a:off x="326603" y="1424815"/>
            <a:ext cx="6147836" cy="2869769"/>
          </a:xfrm>
          <a:prstGeom prst="rect">
            <a:avLst/>
          </a:prstGeom>
          <a:noFill/>
          <a:ln>
            <a:noFill/>
          </a:ln>
        </p:spPr>
        <p:txBody>
          <a:bodyPr anchorCtr="0" anchor="t" bIns="34275" lIns="68575" spcFirstLastPara="1" rIns="68575" wrap="square" tIns="34275">
            <a:noAutofit/>
          </a:bodyPr>
          <a:lstStyle/>
          <a:p>
            <a:pPr indent="-257175" lvl="0" marL="257175" rtl="0" algn="l">
              <a:spcBef>
                <a:spcPts val="0"/>
              </a:spcBef>
              <a:spcAft>
                <a:spcPts val="0"/>
              </a:spcAft>
              <a:buClr>
                <a:schemeClr val="dk2"/>
              </a:buClr>
              <a:buSzPts val="1125"/>
              <a:buFont typeface="Merriweather Sans"/>
              <a:buChar char="&gt;"/>
            </a:pPr>
            <a:r>
              <a:rPr b="0" lang="en-US" sz="1125">
                <a:latin typeface="Open Sans"/>
                <a:ea typeface="Open Sans"/>
                <a:cs typeface="Open Sans"/>
                <a:sym typeface="Open Sans"/>
              </a:rPr>
              <a:t>Meet key project milestones:</a:t>
            </a:r>
            <a:endParaRPr>
              <a:latin typeface="Open Sans"/>
              <a:ea typeface="Open Sans"/>
              <a:cs typeface="Open Sans"/>
              <a:sym typeface="Open Sans"/>
            </a:endParaRPr>
          </a:p>
          <a:p>
            <a:pPr indent="-214312" lvl="1" marL="557213" rtl="0" algn="l">
              <a:spcBef>
                <a:spcPts val="165"/>
              </a:spcBef>
              <a:spcAft>
                <a:spcPts val="0"/>
              </a:spcAft>
              <a:buClr>
                <a:schemeClr val="dk2"/>
              </a:buClr>
              <a:buSzPts val="825"/>
              <a:buChar char="–"/>
            </a:pPr>
            <a:r>
              <a:rPr lang="en-US" sz="825">
                <a:latin typeface="Open Sans"/>
                <a:ea typeface="Open Sans"/>
                <a:cs typeface="Open Sans"/>
                <a:sym typeface="Open Sans"/>
              </a:rPr>
              <a:t>Project Kickoff – April, 2022</a:t>
            </a:r>
            <a:endParaRPr sz="450"/>
          </a:p>
          <a:p>
            <a:pPr indent="-214312" lvl="1" marL="557213" rtl="0" algn="l">
              <a:spcBef>
                <a:spcPts val="165"/>
              </a:spcBef>
              <a:spcAft>
                <a:spcPts val="0"/>
              </a:spcAft>
              <a:buClr>
                <a:schemeClr val="dk2"/>
              </a:buClr>
              <a:buSzPts val="825"/>
              <a:buChar char="–"/>
            </a:pPr>
            <a:r>
              <a:rPr lang="en-US" sz="825">
                <a:latin typeface="Open Sans"/>
                <a:ea typeface="Open Sans"/>
                <a:cs typeface="Open Sans"/>
                <a:sym typeface="Open Sans"/>
              </a:rPr>
              <a:t>UW E2E Testing (Cycle 3) - October, 2022 </a:t>
            </a:r>
            <a:endParaRPr sz="825"/>
          </a:p>
          <a:p>
            <a:pPr indent="-214312" lvl="1" marL="557213" rtl="0" algn="l">
              <a:spcBef>
                <a:spcPts val="165"/>
              </a:spcBef>
              <a:spcAft>
                <a:spcPts val="0"/>
              </a:spcAft>
              <a:buClr>
                <a:schemeClr val="dk2"/>
              </a:buClr>
              <a:buSzPts val="825"/>
              <a:buChar char="–"/>
            </a:pPr>
            <a:r>
              <a:rPr lang="en-US" sz="825">
                <a:latin typeface="Open Sans"/>
                <a:ea typeface="Open Sans"/>
                <a:cs typeface="Open Sans"/>
                <a:sym typeface="Open Sans"/>
              </a:rPr>
              <a:t>UAT Testing – Spring, 2023</a:t>
            </a:r>
            <a:endParaRPr sz="825"/>
          </a:p>
          <a:p>
            <a:pPr indent="-214312" lvl="1" marL="557213" rtl="0" algn="l">
              <a:spcBef>
                <a:spcPts val="210"/>
              </a:spcBef>
              <a:spcAft>
                <a:spcPts val="0"/>
              </a:spcAft>
              <a:buClr>
                <a:schemeClr val="dk2"/>
              </a:buClr>
              <a:buSzPts val="825"/>
              <a:buChar char="–"/>
            </a:pPr>
            <a:r>
              <a:rPr lang="en-US" sz="825">
                <a:latin typeface="Open Sans"/>
                <a:ea typeface="Open Sans"/>
                <a:cs typeface="Open Sans"/>
                <a:sym typeface="Open Sans"/>
              </a:rPr>
              <a:t>Go Live – July, 2023</a:t>
            </a:r>
            <a:br>
              <a:rPr lang="en-US" sz="1050"/>
            </a:br>
            <a:r>
              <a:rPr lang="en-US" sz="450">
                <a:latin typeface="Open Sans"/>
                <a:ea typeface="Open Sans"/>
                <a:cs typeface="Open Sans"/>
                <a:sym typeface="Open Sans"/>
              </a:rPr>
              <a:t> </a:t>
            </a:r>
            <a:endParaRPr sz="450"/>
          </a:p>
          <a:p>
            <a:pPr indent="-257175" lvl="0" marL="257175" rtl="0" algn="l">
              <a:spcBef>
                <a:spcPts val="270"/>
              </a:spcBef>
              <a:spcAft>
                <a:spcPts val="0"/>
              </a:spcAft>
              <a:buClr>
                <a:schemeClr val="dk2"/>
              </a:buClr>
              <a:buSzPts val="1125"/>
              <a:buFont typeface="Merriweather Sans"/>
              <a:buChar char="&gt;"/>
            </a:pPr>
            <a:r>
              <a:rPr b="0" lang="en-US" sz="1125">
                <a:latin typeface="Open Sans"/>
                <a:ea typeface="Open Sans"/>
                <a:cs typeface="Open Sans"/>
                <a:sym typeface="Open Sans"/>
              </a:rPr>
              <a:t>Partner with ECC Champions who represent different user groups and roles—ensure they are engaged with the solution</a:t>
            </a:r>
            <a:br>
              <a:rPr b="0" lang="en-US" sz="1350"/>
            </a:br>
            <a:endParaRPr b="0" sz="375"/>
          </a:p>
          <a:p>
            <a:pPr indent="-257175" lvl="0" marL="257175" rtl="0" algn="l">
              <a:spcBef>
                <a:spcPts val="270"/>
              </a:spcBef>
              <a:spcAft>
                <a:spcPts val="0"/>
              </a:spcAft>
              <a:buClr>
                <a:schemeClr val="dk2"/>
              </a:buClr>
              <a:buSzPts val="1125"/>
              <a:buFont typeface="Merriweather Sans"/>
              <a:buChar char="&gt;"/>
            </a:pPr>
            <a:r>
              <a:rPr b="0" lang="en-US" sz="1125">
                <a:latin typeface="Open Sans"/>
                <a:ea typeface="Open Sans"/>
                <a:cs typeface="Open Sans"/>
                <a:sym typeface="Open Sans"/>
              </a:rPr>
              <a:t>Maintain critical functionality, automate processes and workflows, and standardize effort reporting </a:t>
            </a:r>
            <a:br>
              <a:rPr b="0" lang="en-US" sz="1350"/>
            </a:br>
            <a:endParaRPr b="0" sz="375"/>
          </a:p>
          <a:p>
            <a:pPr indent="-257175" lvl="0" marL="257175" rtl="0" algn="l">
              <a:spcBef>
                <a:spcPts val="270"/>
              </a:spcBef>
              <a:spcAft>
                <a:spcPts val="0"/>
              </a:spcAft>
              <a:buClr>
                <a:schemeClr val="dk2"/>
              </a:buClr>
              <a:buSzPts val="1125"/>
              <a:buFont typeface="Merriweather Sans"/>
              <a:buChar char="&gt;"/>
            </a:pPr>
            <a:r>
              <a:rPr b="0" lang="en-US" sz="1125"/>
              <a:t>Provide training materials, by user type, prior to Go Live</a:t>
            </a:r>
            <a:br>
              <a:rPr b="0" lang="en-US" sz="1350"/>
            </a:br>
            <a:endParaRPr b="0" sz="375"/>
          </a:p>
          <a:p>
            <a:pPr indent="-257175" lvl="0" marL="257175" rtl="0" algn="l">
              <a:spcBef>
                <a:spcPts val="270"/>
              </a:spcBef>
              <a:spcAft>
                <a:spcPts val="0"/>
              </a:spcAft>
              <a:buClr>
                <a:schemeClr val="dk2"/>
              </a:buClr>
              <a:buSzPts val="1125"/>
              <a:buFont typeface="Merriweather Sans"/>
              <a:buChar char="&gt;"/>
            </a:pPr>
            <a:r>
              <a:rPr b="0" lang="en-US" sz="1125"/>
              <a:t>Document all primary workflows and processes to support users beyond the end of the project</a:t>
            </a:r>
            <a:br>
              <a:rPr b="0" lang="en-US" sz="1350"/>
            </a:br>
            <a:endParaRPr b="0" sz="375"/>
          </a:p>
          <a:p>
            <a:pPr indent="-257175" lvl="0" marL="257175" rtl="0" algn="l">
              <a:spcBef>
                <a:spcPts val="225"/>
              </a:spcBef>
              <a:spcAft>
                <a:spcPts val="0"/>
              </a:spcAft>
              <a:buClr>
                <a:schemeClr val="dk2"/>
              </a:buClr>
              <a:buSzPts val="1125"/>
              <a:buFont typeface="Merriweather Sans"/>
              <a:buChar char="&gt;"/>
            </a:pPr>
            <a:r>
              <a:rPr b="0" lang="en-US" sz="1125"/>
              <a:t>Maintain transparency, communication, and collaboration throughout the project—ensure users and stakeholders have a voice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326603" y="419690"/>
            <a:ext cx="6147836" cy="496888"/>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2200"/>
              <a:buFont typeface="Encode Sans Black"/>
              <a:buNone/>
            </a:pPr>
            <a:r>
              <a:rPr lang="en-US"/>
              <a:t>WHAT’S NEXT?</a:t>
            </a:r>
            <a:endParaRPr/>
          </a:p>
        </p:txBody>
      </p:sp>
      <p:sp>
        <p:nvSpPr>
          <p:cNvPr id="140" name="Google Shape;140;p23"/>
          <p:cNvSpPr txBox="1"/>
          <p:nvPr>
            <p:ph idx="2" type="body"/>
          </p:nvPr>
        </p:nvSpPr>
        <p:spPr>
          <a:xfrm>
            <a:off x="326603" y="1424815"/>
            <a:ext cx="6147836" cy="276098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1350"/>
              <a:buNone/>
            </a:pPr>
            <a:r>
              <a:rPr b="0" lang="en-US" sz="1350"/>
              <a:t>Project kickoff occurred with Huron on April 25</a:t>
            </a:r>
            <a:r>
              <a:rPr b="0" baseline="30000" lang="en-US" sz="1350"/>
              <a:t>th</a:t>
            </a:r>
            <a:r>
              <a:rPr b="0" lang="en-US" sz="1350"/>
              <a:t>—we are now in the Onboarding phase of the project. We hope to accomplish the following during this phase: </a:t>
            </a:r>
            <a:br>
              <a:rPr b="0" lang="en-US" sz="1350"/>
            </a:br>
            <a:endParaRPr b="0" sz="300"/>
          </a:p>
          <a:p>
            <a:pPr indent="-257175" lvl="0" marL="257175" rtl="0" algn="l">
              <a:spcBef>
                <a:spcPts val="270"/>
              </a:spcBef>
              <a:spcAft>
                <a:spcPts val="0"/>
              </a:spcAft>
              <a:buClr>
                <a:schemeClr val="dk2"/>
              </a:buClr>
              <a:buSzPts val="1350"/>
              <a:buFont typeface="Merriweather Sans"/>
              <a:buChar char="&gt;"/>
            </a:pPr>
            <a:r>
              <a:rPr b="0" lang="en-US" sz="1350"/>
              <a:t>Learn more about the features, functionality, and constraints of ECC to inform design discussions and user engagement. </a:t>
            </a:r>
            <a:br>
              <a:rPr b="0" lang="en-US" sz="1350"/>
            </a:br>
            <a:endParaRPr b="0" sz="300"/>
          </a:p>
          <a:p>
            <a:pPr indent="-257175" lvl="0" marL="257175" rtl="0" algn="l">
              <a:spcBef>
                <a:spcPts val="270"/>
              </a:spcBef>
              <a:spcAft>
                <a:spcPts val="0"/>
              </a:spcAft>
              <a:buClr>
                <a:schemeClr val="dk2"/>
              </a:buClr>
              <a:buSzPts val="1350"/>
              <a:buFont typeface="Merriweather Sans"/>
              <a:buChar char="&gt;"/>
            </a:pPr>
            <a:r>
              <a:rPr b="0" lang="en-US" sz="1350"/>
              <a:t>Collaborate with Huron to define responsibilities and deliverables. </a:t>
            </a:r>
            <a:br>
              <a:rPr b="0" lang="en-US" sz="1350"/>
            </a:br>
            <a:endParaRPr b="0" sz="300"/>
          </a:p>
          <a:p>
            <a:pPr indent="-257175" lvl="0" marL="257175" rtl="0" algn="l">
              <a:spcBef>
                <a:spcPts val="270"/>
              </a:spcBef>
              <a:spcAft>
                <a:spcPts val="0"/>
              </a:spcAft>
              <a:buClr>
                <a:schemeClr val="dk2"/>
              </a:buClr>
              <a:buSzPts val="1350"/>
              <a:buFont typeface="Merriweather Sans"/>
              <a:buChar char="&gt;"/>
            </a:pPr>
            <a:r>
              <a:rPr b="0" lang="en-US" sz="1350"/>
              <a:t>Plan for future phases of the project (iterate, test, deploy, and support). </a:t>
            </a:r>
            <a:br>
              <a:rPr b="0" lang="en-US" sz="1350"/>
            </a:br>
            <a:endParaRPr b="0" sz="300"/>
          </a:p>
          <a:p>
            <a:pPr indent="-257175" lvl="0" marL="257175" rtl="0" algn="l">
              <a:spcBef>
                <a:spcPts val="270"/>
              </a:spcBef>
              <a:spcAft>
                <a:spcPts val="0"/>
              </a:spcAft>
              <a:buClr>
                <a:schemeClr val="dk2"/>
              </a:buClr>
              <a:buSzPts val="1350"/>
              <a:buFont typeface="Merriweather Sans"/>
              <a:buChar char="&gt;"/>
            </a:pPr>
            <a:r>
              <a:rPr b="0" lang="en-US" sz="1350"/>
              <a:t>Establish communication and organizational change management plans, as well as channels for user engagement. </a:t>
            </a:r>
            <a:br>
              <a:rPr b="0" lang="en-US" sz="1350"/>
            </a:br>
            <a:endParaRPr b="0" sz="300"/>
          </a:p>
          <a:p>
            <a:pPr indent="-257175" lvl="0" marL="257175" rtl="0" algn="l">
              <a:spcBef>
                <a:spcPts val="270"/>
              </a:spcBef>
              <a:spcAft>
                <a:spcPts val="0"/>
              </a:spcAft>
              <a:buClr>
                <a:schemeClr val="dk2"/>
              </a:buClr>
              <a:buSzPts val="1350"/>
              <a:buFont typeface="Merriweather Sans"/>
              <a:buChar char="&gt;"/>
            </a:pPr>
            <a:r>
              <a:rPr b="0" lang="en-US" sz="1350"/>
              <a:t>Track open decisions in Jira to ensure visibility, transparency, and closure. </a:t>
            </a:r>
            <a:endParaRPr/>
          </a:p>
          <a:p>
            <a:pPr indent="0" lvl="0" marL="0" rtl="0" algn="l">
              <a:spcBef>
                <a:spcPts val="270"/>
              </a:spcBef>
              <a:spcAft>
                <a:spcPts val="0"/>
              </a:spcAft>
              <a:buClr>
                <a:schemeClr val="dk2"/>
              </a:buClr>
              <a:buSzPts val="1350"/>
              <a:buNone/>
            </a:pPr>
            <a:r>
              <a:t/>
            </a:r>
            <a:endParaRPr b="0" sz="135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4"/>
          <p:cNvSpPr txBox="1"/>
          <p:nvPr>
            <p:ph type="title"/>
          </p:nvPr>
        </p:nvSpPr>
        <p:spPr>
          <a:xfrm>
            <a:off x="355082" y="2128281"/>
            <a:ext cx="6147836" cy="496888"/>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lt2"/>
              </a:buClr>
              <a:buSzPts val="2200"/>
              <a:buFont typeface="Encode Sans Black"/>
              <a:buNone/>
            </a:pPr>
            <a:r>
              <a:rPr lang="en-US">
                <a:latin typeface="Encode Sans Black"/>
                <a:ea typeface="Encode Sans Black"/>
                <a:cs typeface="Encode Sans Black"/>
                <a:sym typeface="Encode Sans Black"/>
              </a:rPr>
              <a:t>Questions?</a:t>
            </a:r>
            <a:endParaRPr/>
          </a:p>
        </p:txBody>
      </p:sp>
      <p:sp>
        <p:nvSpPr>
          <p:cNvPr id="146" name="Google Shape;146;p24"/>
          <p:cNvSpPr txBox="1"/>
          <p:nvPr>
            <p:ph idx="1" type="body"/>
          </p:nvPr>
        </p:nvSpPr>
        <p:spPr>
          <a:xfrm>
            <a:off x="356137" y="2705520"/>
            <a:ext cx="5792251" cy="274406"/>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lt2"/>
              </a:buClr>
              <a:buSzPts val="1350"/>
              <a:buFont typeface="Arial"/>
              <a:buNone/>
            </a:pPr>
            <a:r>
              <a:rPr b="0" i="0" lang="en-US" sz="1350" u="none" cap="none" strike="noStrike">
                <a:solidFill>
                  <a:schemeClr val="lt2"/>
                </a:solidFill>
                <a:latin typeface="Open Sans"/>
                <a:ea typeface="Open Sans"/>
                <a:cs typeface="Open Sans"/>
                <a:sym typeface="Open Sans"/>
              </a:rPr>
              <a:t>Email </a:t>
            </a:r>
            <a:r>
              <a:rPr b="0" i="0" lang="en-US" sz="1350" u="sng" cap="none" strike="noStrike">
                <a:solidFill>
                  <a:schemeClr val="lt2"/>
                </a:solidFill>
                <a:latin typeface="Open Sans"/>
                <a:ea typeface="Open Sans"/>
                <a:cs typeface="Open Sans"/>
                <a:sym typeface="Open Sans"/>
                <a:hlinkClick r:id="rId3">
                  <a:extLst>
                    <a:ext uri="{A12FA001-AC4F-418D-AE19-62706E023703}">
                      <ahyp:hlinkClr val="tx"/>
                    </a:ext>
                  </a:extLst>
                </a:hlinkClick>
              </a:rPr>
              <a:t>efecs@uw.edu</a:t>
            </a:r>
            <a:endParaRPr b="0" i="0" sz="1350" u="none" cap="none" strike="noStrike">
              <a:solidFill>
                <a:schemeClr val="lt2"/>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UWFT_Purple_Theme">
  <a:themeElements>
    <a:clrScheme name="UWFT Color Theme">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WFT_White_Theme">
  <a:themeElements>
    <a:clrScheme name="UWFT Brand Colors">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UWFT_Gold_Theme">
  <a:themeElements>
    <a:clrScheme name="UWFT Brand Colors">
      <a:dk1>
        <a:srgbClr val="4B2E83"/>
      </a:dk1>
      <a:lt1>
        <a:srgbClr val="E8D3A2"/>
      </a:lt1>
      <a:dk2>
        <a:srgbClr val="4B2E83"/>
      </a:dk2>
      <a:lt2>
        <a:srgbClr val="FFFFFF"/>
      </a:lt2>
      <a:accent1>
        <a:srgbClr val="917B4C"/>
      </a:accent1>
      <a:accent2>
        <a:srgbClr val="483675"/>
      </a:accent2>
      <a:accent3>
        <a:srgbClr val="005D5E"/>
      </a:accent3>
      <a:accent4>
        <a:srgbClr val="D24310"/>
      </a:accent4>
      <a:accent5>
        <a:srgbClr val="FFC700"/>
      </a:accent5>
      <a:accent6>
        <a:srgbClr val="236092"/>
      </a:accent6>
      <a:hlink>
        <a:srgbClr val="917B4C"/>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