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8" y="1640263"/>
            <a:ext cx="7474071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Budgeting for Salaries on Grant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75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Proposals During Status Quo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2022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