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9.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7.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theme+xml" PartName="/ppt/theme/theme8.xml"/>
  <Override ContentType="application/vnd.openxmlformats-officedocument.theme+xml" PartName="/ppt/theme/theme10.xml"/>
  <Override ContentType="application/vnd.openxmlformats-officedocument.theme+xml" PartName="/ppt/theme/theme9.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03" r:id="rId5"/>
    <p:sldMasterId id="2147483704" r:id="rId6"/>
    <p:sldMasterId id="2147483705" r:id="rId7"/>
    <p:sldMasterId id="2147483706" r:id="rId8"/>
    <p:sldMasterId id="2147483707" r:id="rId9"/>
    <p:sldMasterId id="2147483708" r:id="rId10"/>
    <p:sldMasterId id="2147483709" r:id="rId11"/>
    <p:sldMasterId id="2147483710" r:id="rId12"/>
    <p:sldMasterId id="2147483711" r:id="rId13"/>
  </p:sldMasterIdLst>
  <p:notesMasterIdLst>
    <p:notesMasterId r:id="rId14"/>
  </p:notesMasterIdLst>
  <p:sldIdLst>
    <p:sldId id="256" r:id="rId15"/>
    <p:sldId id="257" r:id="rId16"/>
    <p:sldId id="258" r:id="rId17"/>
    <p:sldId id="259" r:id="rId18"/>
    <p:sldId id="260" r:id="rId19"/>
    <p:sldId id="261" r:id="rId20"/>
    <p:sldId id="262" r:id="rId21"/>
    <p:sldId id="263" r:id="rId22"/>
    <p:sldId id="264" r:id="rId23"/>
    <p:sldId id="265" r:id="rId24"/>
    <p:sldId id="266" r:id="rId25"/>
    <p:sldId id="267" r:id="rId26"/>
    <p:sldId id="268" r:id="rId27"/>
    <p:sldId id="269" r:id="rId28"/>
    <p:sldId id="270" r:id="rId29"/>
    <p:sldId id="271" r:id="rId30"/>
    <p:sldId id="272" r:id="rId31"/>
    <p:sldId id="273" r:id="rId32"/>
    <p:sldId id="274" r:id="rId33"/>
    <p:sldId id="275" r:id="rId34"/>
    <p:sldId id="276" r:id="rId35"/>
    <p:sldId id="277" r:id="rId36"/>
    <p:sldId id="278" r:id="rId37"/>
  </p:sldIdLst>
  <p:sldSz cy="6858000" cx="9144000"/>
  <p:notesSz cx="6858000" cy="9144000"/>
  <p:embeddedFontLst>
    <p:embeddedFont>
      <p:font typeface="Encode Sans"/>
      <p:regular r:id="rId38"/>
      <p:bold r:id="rId39"/>
    </p:embeddedFont>
    <p:embeddedFont>
      <p:font typeface="Encode Sans Black"/>
      <p:bold r:id="rId40"/>
    </p:embeddedFont>
    <p:embeddedFont>
      <p:font typeface="Open Sans Light"/>
      <p:regular r:id="rId41"/>
      <p:bold r:id="rId42"/>
      <p:italic r:id="rId43"/>
      <p:boldItalic r:id="rId44"/>
    </p:embeddedFont>
    <p:embeddedFont>
      <p:font typeface="Open Sans"/>
      <p:regular r:id="rId45"/>
      <p:bold r:id="rId46"/>
      <p:italic r:id="rId47"/>
      <p:boldItalic r:id="rId4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2FB9B5B-2070-48CA-919C-70FC8D4BAB45}">
  <a:tblStyle styleId="{82FB9B5B-2070-48CA-919C-70FC8D4BAB45}"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CF4"/>
          </a:solidFill>
        </a:fill>
      </a:tcStyle>
    </a:wholeTbl>
    <a:band1H>
      <a:tcTxStyle/>
      <a:tcStyle>
        <a:fill>
          <a:solidFill>
            <a:srgbClr val="CFD7E7"/>
          </a:solidFill>
        </a:fill>
      </a:tcStyle>
    </a:band1H>
    <a:band2H>
      <a:tcTxStyle/>
    </a:band2H>
    <a:band1V>
      <a:tcTxStyle/>
      <a:tcStyle>
        <a:fill>
          <a:solidFill>
            <a:srgbClr val="CFD7E7"/>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EncodeSansBlack-bold.fntdata"/><Relationship Id="rId20" Type="http://schemas.openxmlformats.org/officeDocument/2006/relationships/slide" Target="slides/slide6.xml"/><Relationship Id="rId42" Type="http://schemas.openxmlformats.org/officeDocument/2006/relationships/font" Target="fonts/OpenSansLight-bold.fntdata"/><Relationship Id="rId41" Type="http://schemas.openxmlformats.org/officeDocument/2006/relationships/font" Target="fonts/OpenSansLight-regular.fntdata"/><Relationship Id="rId22" Type="http://schemas.openxmlformats.org/officeDocument/2006/relationships/slide" Target="slides/slide8.xml"/><Relationship Id="rId44" Type="http://schemas.openxmlformats.org/officeDocument/2006/relationships/font" Target="fonts/OpenSansLight-boldItalic.fntdata"/><Relationship Id="rId21" Type="http://schemas.openxmlformats.org/officeDocument/2006/relationships/slide" Target="slides/slide7.xml"/><Relationship Id="rId43" Type="http://schemas.openxmlformats.org/officeDocument/2006/relationships/font" Target="fonts/OpenSansLight-italic.fntdata"/><Relationship Id="rId24" Type="http://schemas.openxmlformats.org/officeDocument/2006/relationships/slide" Target="slides/slide10.xml"/><Relationship Id="rId46" Type="http://schemas.openxmlformats.org/officeDocument/2006/relationships/font" Target="fonts/OpenSans-bold.fntdata"/><Relationship Id="rId23" Type="http://schemas.openxmlformats.org/officeDocument/2006/relationships/slide" Target="slides/slide9.xml"/><Relationship Id="rId45" Type="http://schemas.openxmlformats.org/officeDocument/2006/relationships/font" Target="fonts/OpenSans-regular.fntdata"/><Relationship Id="rId1" Type="http://schemas.openxmlformats.org/officeDocument/2006/relationships/theme" Target="theme/theme4.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Master" Target="slideMasters/slideMaster5.xml"/><Relationship Id="rId26" Type="http://schemas.openxmlformats.org/officeDocument/2006/relationships/slide" Target="slides/slide12.xml"/><Relationship Id="rId48" Type="http://schemas.openxmlformats.org/officeDocument/2006/relationships/font" Target="fonts/OpenSans-boldItalic.fntdata"/><Relationship Id="rId25" Type="http://schemas.openxmlformats.org/officeDocument/2006/relationships/slide" Target="slides/slide11.xml"/><Relationship Id="rId47" Type="http://schemas.openxmlformats.org/officeDocument/2006/relationships/font" Target="fonts/OpenSans-italic.fntdata"/><Relationship Id="rId28" Type="http://schemas.openxmlformats.org/officeDocument/2006/relationships/slide" Target="slides/slide14.xml"/><Relationship Id="rId27" Type="http://schemas.openxmlformats.org/officeDocument/2006/relationships/slide" Target="slides/slide13.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slide" Target="slides/slide15.xml"/><Relationship Id="rId7" Type="http://schemas.openxmlformats.org/officeDocument/2006/relationships/slideMaster" Target="slideMasters/slideMaster3.xml"/><Relationship Id="rId8" Type="http://schemas.openxmlformats.org/officeDocument/2006/relationships/slideMaster" Target="slideMasters/slideMaster4.xml"/><Relationship Id="rId31" Type="http://schemas.openxmlformats.org/officeDocument/2006/relationships/slide" Target="slides/slide17.xml"/><Relationship Id="rId30" Type="http://schemas.openxmlformats.org/officeDocument/2006/relationships/slide" Target="slides/slide16.xml"/><Relationship Id="rId11" Type="http://schemas.openxmlformats.org/officeDocument/2006/relationships/slideMaster" Target="slideMasters/slideMaster7.xml"/><Relationship Id="rId33" Type="http://schemas.openxmlformats.org/officeDocument/2006/relationships/slide" Target="slides/slide19.xml"/><Relationship Id="rId10" Type="http://schemas.openxmlformats.org/officeDocument/2006/relationships/slideMaster" Target="slideMasters/slideMaster6.xml"/><Relationship Id="rId32" Type="http://schemas.openxmlformats.org/officeDocument/2006/relationships/slide" Target="slides/slide18.xml"/><Relationship Id="rId13" Type="http://schemas.openxmlformats.org/officeDocument/2006/relationships/slideMaster" Target="slideMasters/slideMaster9.xml"/><Relationship Id="rId35" Type="http://schemas.openxmlformats.org/officeDocument/2006/relationships/slide" Target="slides/slide21.xml"/><Relationship Id="rId12" Type="http://schemas.openxmlformats.org/officeDocument/2006/relationships/slideMaster" Target="slideMasters/slideMaster8.xml"/><Relationship Id="rId34" Type="http://schemas.openxmlformats.org/officeDocument/2006/relationships/slide" Target="slides/slide20.xml"/><Relationship Id="rId15" Type="http://schemas.openxmlformats.org/officeDocument/2006/relationships/slide" Target="slides/slide1.xml"/><Relationship Id="rId37" Type="http://schemas.openxmlformats.org/officeDocument/2006/relationships/slide" Target="slides/slide23.xml"/><Relationship Id="rId14" Type="http://schemas.openxmlformats.org/officeDocument/2006/relationships/notesMaster" Target="notesMasters/notesMaster1.xml"/><Relationship Id="rId36" Type="http://schemas.openxmlformats.org/officeDocument/2006/relationships/slide" Target="slides/slide22.xml"/><Relationship Id="rId17" Type="http://schemas.openxmlformats.org/officeDocument/2006/relationships/slide" Target="slides/slide3.xml"/><Relationship Id="rId39" Type="http://schemas.openxmlformats.org/officeDocument/2006/relationships/font" Target="fonts/EncodeSans-bold.fntdata"/><Relationship Id="rId16" Type="http://schemas.openxmlformats.org/officeDocument/2006/relationships/slide" Target="slides/slide2.xml"/><Relationship Id="rId38" Type="http://schemas.openxmlformats.org/officeDocument/2006/relationships/font" Target="fonts/EncodeSans-regular.fntdata"/><Relationship Id="rId19" Type="http://schemas.openxmlformats.org/officeDocument/2006/relationships/slide" Target="slides/slide5.xml"/><Relationship Id="rId1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gf479fc33cb_0_80:notes"/>
          <p:cNvSpPr/>
          <p:nvPr>
            <p:ph idx="2" type="sldImg"/>
          </p:nvPr>
        </p:nvSpPr>
        <p:spPr>
          <a:xfrm>
            <a:off x="1403450" y="1143000"/>
            <a:ext cx="4051200" cy="3085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7" name="Google Shape;337;gf479fc33cb_0_80:notes"/>
          <p:cNvSpPr txBox="1"/>
          <p:nvPr>
            <p:ph idx="1" type="body"/>
          </p:nvPr>
        </p:nvSpPr>
        <p:spPr>
          <a:xfrm>
            <a:off x="685643" y="4400472"/>
            <a:ext cx="5486700" cy="3600600"/>
          </a:xfrm>
          <a:prstGeom prst="rect">
            <a:avLst/>
          </a:prstGeom>
          <a:noFill/>
          <a:ln>
            <a:noFill/>
          </a:ln>
        </p:spPr>
        <p:txBody>
          <a:bodyPr anchorCtr="0" anchor="t" bIns="44825" lIns="89625" spcFirstLastPara="1" rIns="89625" wrap="square" tIns="44825">
            <a:noAutofit/>
          </a:bodyPr>
          <a:lstStyle/>
          <a:p>
            <a:pPr indent="0" lvl="0" marL="0" marR="0" rtl="0" algn="l">
              <a:spcBef>
                <a:spcPts val="0"/>
              </a:spcBef>
              <a:spcAft>
                <a:spcPts val="0"/>
              </a:spcAft>
              <a:buNone/>
            </a:pPr>
            <a:r>
              <a:t/>
            </a:r>
            <a:endParaRPr b="0" i="0" sz="1100" u="none" cap="none" strike="noStrike">
              <a:solidFill>
                <a:schemeClr val="dk1"/>
              </a:solidFill>
              <a:latin typeface="Calibri"/>
              <a:ea typeface="Calibri"/>
              <a:cs typeface="Calibri"/>
              <a:sym typeface="Calibri"/>
            </a:endParaRPr>
          </a:p>
        </p:txBody>
      </p:sp>
      <p:sp>
        <p:nvSpPr>
          <p:cNvPr id="338" name="Google Shape;338;gf479fc33cb_0_80:notes"/>
          <p:cNvSpPr txBox="1"/>
          <p:nvPr>
            <p:ph idx="12" type="sldNum"/>
          </p:nvPr>
        </p:nvSpPr>
        <p:spPr>
          <a:xfrm>
            <a:off x="3885313" y="8685554"/>
            <a:ext cx="2971200" cy="458700"/>
          </a:xfrm>
          <a:prstGeom prst="rect">
            <a:avLst/>
          </a:prstGeom>
          <a:noFill/>
          <a:ln>
            <a:noFill/>
          </a:ln>
        </p:spPr>
        <p:txBody>
          <a:bodyPr anchorCtr="0" anchor="b" bIns="44825" lIns="89625" spcFirstLastPara="1" rIns="89625" wrap="square" tIns="44825">
            <a:noAutofit/>
          </a:bodyPr>
          <a:lstStyle/>
          <a:p>
            <a:pPr indent="0" lvl="0" marL="0" marR="0" rtl="0" algn="r">
              <a:spcBef>
                <a:spcPts val="0"/>
              </a:spcBef>
              <a:spcAft>
                <a:spcPts val="0"/>
              </a:spcAft>
              <a:buNone/>
            </a:pPr>
            <a:fld id="{00000000-1234-1234-1234-123412341234}" type="slidenum">
              <a:rPr b="0" i="0" lang="en" sz="1100" u="none" cap="none" strike="noStrike">
                <a:solidFill>
                  <a:schemeClr val="dk1"/>
                </a:solidFill>
                <a:latin typeface="Calibri"/>
                <a:ea typeface="Calibri"/>
                <a:cs typeface="Calibri"/>
                <a:sym typeface="Calibri"/>
              </a:rPr>
              <a:t>‹#›</a:t>
            </a:fld>
            <a:endParaRPr b="0" i="0" sz="11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g13c37b8a572_1_44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g13c37b8a572_1_440:notes"/>
          <p:cNvSpPr/>
          <p:nvPr>
            <p:ph idx="2" type="sldImg"/>
          </p:nvPr>
        </p:nvSpPr>
        <p:spPr>
          <a:xfrm>
            <a:off x="1383714" y="1143000"/>
            <a:ext cx="4090500" cy="3085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g13c37b8a572_1_448: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g13c37b8a572_1_448:notes"/>
          <p:cNvSpPr/>
          <p:nvPr>
            <p:ph idx="2" type="sldImg"/>
          </p:nvPr>
        </p:nvSpPr>
        <p:spPr>
          <a:xfrm>
            <a:off x="1383714" y="1143000"/>
            <a:ext cx="4090500" cy="3085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g13c37b8a572_1_456: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g13c37b8a572_1_456:notes"/>
          <p:cNvSpPr/>
          <p:nvPr>
            <p:ph idx="2" type="sldImg"/>
          </p:nvPr>
        </p:nvSpPr>
        <p:spPr>
          <a:xfrm>
            <a:off x="1383714" y="1143000"/>
            <a:ext cx="4090500" cy="3085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g13c37b8a572_1_462: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g13c37b8a572_1_462:notes"/>
          <p:cNvSpPr/>
          <p:nvPr>
            <p:ph idx="2" type="sldImg"/>
          </p:nvPr>
        </p:nvSpPr>
        <p:spPr>
          <a:xfrm>
            <a:off x="1383714" y="1143000"/>
            <a:ext cx="4090500" cy="3085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g13c37b8a572_1_812: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g13c37b8a572_1_81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g13c37b8a572_1_817: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g13c37b8a572_1_81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g13c37b8a572_1_822: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g13c37b8a572_1_82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g13c37b8a572_1_827: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g13c37b8a572_1_82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g13c37b8a572_1_832: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g13c37b8a572_1_83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g13c37b8a572_1_837: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g13c37b8a572_1_83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g13c37b8a572_1_6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43" name="Google Shape;343;g13c37b8a572_1_6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4" name="Shape 464"/>
        <p:cNvGrpSpPr/>
        <p:nvPr/>
      </p:nvGrpSpPr>
      <p:grpSpPr>
        <a:xfrm>
          <a:off x="0" y="0"/>
          <a:ext cx="0" cy="0"/>
          <a:chOff x="0" y="0"/>
          <a:chExt cx="0" cy="0"/>
        </a:xfrm>
      </p:grpSpPr>
      <p:sp>
        <p:nvSpPr>
          <p:cNvPr id="465" name="Google Shape;465;g13c37b8a572_1_842: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g13c37b8a572_1_84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g13c37b8a572_1_97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g13c37b8a572_1_97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5" name="Shape 475"/>
        <p:cNvGrpSpPr/>
        <p:nvPr/>
      </p:nvGrpSpPr>
      <p:grpSpPr>
        <a:xfrm>
          <a:off x="0" y="0"/>
          <a:ext cx="0" cy="0"/>
          <a:chOff x="0" y="0"/>
          <a:chExt cx="0" cy="0"/>
        </a:xfrm>
      </p:grpSpPr>
      <p:sp>
        <p:nvSpPr>
          <p:cNvPr id="476" name="Google Shape;476;g13c37b8a572_1_97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7" name="Google Shape;477;g13c37b8a572_1_97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8" name="Google Shape;478;g13c37b8a572_1_97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4" name="Shape 484"/>
        <p:cNvGrpSpPr/>
        <p:nvPr/>
      </p:nvGrpSpPr>
      <p:grpSpPr>
        <a:xfrm>
          <a:off x="0" y="0"/>
          <a:ext cx="0" cy="0"/>
          <a:chOff x="0" y="0"/>
          <a:chExt cx="0" cy="0"/>
        </a:xfrm>
      </p:grpSpPr>
      <p:sp>
        <p:nvSpPr>
          <p:cNvPr id="485" name="Google Shape;485;g13c37b8a572_1_98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6" name="Google Shape;486;g13c37b8a572_1_98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7" name="Google Shape;487;g13c37b8a572_1_98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g13c37b8a572_1_20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g13c37b8a572_1_20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g13c37b8a572_1_20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355" name="Google Shape;355;g13c37b8a572_1_20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g13c37b8a572_1_408: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g13c37b8a572_1_408:notes"/>
          <p:cNvSpPr/>
          <p:nvPr>
            <p:ph idx="2" type="sldImg"/>
          </p:nvPr>
        </p:nvSpPr>
        <p:spPr>
          <a:xfrm>
            <a:off x="1383714" y="1143000"/>
            <a:ext cx="4090500" cy="3085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g13c37b8a572_1_413: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g13c37b8a572_1_413:notes"/>
          <p:cNvSpPr/>
          <p:nvPr>
            <p:ph idx="2" type="sldImg"/>
          </p:nvPr>
        </p:nvSpPr>
        <p:spPr>
          <a:xfrm>
            <a:off x="1383714" y="1143000"/>
            <a:ext cx="4090500" cy="3085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g13c37b8a572_1_419: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g13c37b8a572_1_419:notes"/>
          <p:cNvSpPr/>
          <p:nvPr>
            <p:ph idx="2" type="sldImg"/>
          </p:nvPr>
        </p:nvSpPr>
        <p:spPr>
          <a:xfrm>
            <a:off x="1383714" y="1143000"/>
            <a:ext cx="4090500" cy="3085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g13c37b8a572_1_425: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g13c37b8a572_1_425:notes"/>
          <p:cNvSpPr/>
          <p:nvPr>
            <p:ph idx="2" type="sldImg"/>
          </p:nvPr>
        </p:nvSpPr>
        <p:spPr>
          <a:xfrm>
            <a:off x="1383714" y="1143000"/>
            <a:ext cx="4090500" cy="3085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g13c37b8a572_1_432:notes"/>
          <p:cNvSpPr/>
          <p:nvPr>
            <p:ph idx="2" type="sldImg"/>
          </p:nvPr>
        </p:nvSpPr>
        <p:spPr>
          <a:xfrm>
            <a:off x="1383714" y="1143000"/>
            <a:ext cx="40905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9" name="Google Shape;389;g13c37b8a572_1_432:notes"/>
          <p:cNvSpPr txBox="1"/>
          <p:nvPr>
            <p:ph idx="1" type="body"/>
          </p:nvPr>
        </p:nvSpPr>
        <p:spPr>
          <a:xfrm>
            <a:off x="685800" y="4400550"/>
            <a:ext cx="5486400" cy="3600600"/>
          </a:xfrm>
          <a:prstGeom prst="rect">
            <a:avLst/>
          </a:prstGeom>
          <a:noFill/>
          <a:ln>
            <a:noFill/>
          </a:ln>
        </p:spPr>
        <p:txBody>
          <a:bodyPr anchorCtr="0" anchor="t" bIns="45650" lIns="91325" spcFirstLastPara="1" rIns="91325" wrap="square" tIns="45650">
            <a:noAutofit/>
          </a:bodyPr>
          <a:lstStyle/>
          <a:p>
            <a:pPr indent="0" lvl="0" marL="0" rtl="0" algn="l">
              <a:spcBef>
                <a:spcPts val="0"/>
              </a:spcBef>
              <a:spcAft>
                <a:spcPts val="0"/>
              </a:spcAft>
              <a:buNone/>
            </a:pPr>
            <a:r>
              <a:rPr lang="en"/>
              <a:t>Two problems: 1) The cost isn’t reasonable… $235 AirPods aren’t necessary when a $15 set of earpods would do the same thing. 2) The cost should be considered F&amp;A as it was “incurred for a common or join purpose benefiting more than one activity and not readily assignable to a single activity.”</a:t>
            </a:r>
            <a:endParaRPr/>
          </a:p>
        </p:txBody>
      </p:sp>
      <p:sp>
        <p:nvSpPr>
          <p:cNvPr id="390" name="Google Shape;390;g13c37b8a572_1_432:notes"/>
          <p:cNvSpPr txBox="1"/>
          <p:nvPr>
            <p:ph idx="12" type="sldNum"/>
          </p:nvPr>
        </p:nvSpPr>
        <p:spPr>
          <a:xfrm>
            <a:off x="3884613" y="8685213"/>
            <a:ext cx="2971800" cy="459000"/>
          </a:xfrm>
          <a:prstGeom prst="rect">
            <a:avLst/>
          </a:prstGeom>
          <a:noFill/>
          <a:ln>
            <a:noFill/>
          </a:ln>
        </p:spPr>
        <p:txBody>
          <a:bodyPr anchorCtr="0" anchor="b" bIns="45650" lIns="91325" spcFirstLastPara="1" rIns="91325" wrap="square" tIns="45650">
            <a:noAutofit/>
          </a:bodyPr>
          <a:lstStyle/>
          <a:p>
            <a:pPr indent="0" lvl="0" marL="0" rtl="0" algn="r">
              <a:spcBef>
                <a:spcPts val="0"/>
              </a:spcBef>
              <a:spcAft>
                <a:spcPts val="0"/>
              </a:spcAft>
              <a:buNone/>
            </a:pPr>
            <a:fld id="{00000000-1234-1234-1234-123412341234}" type="slidenum">
              <a:rPr lang="en" sz="1400"/>
              <a:t>‹#›</a:t>
            </a:fld>
            <a:endParaRPr sz="14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 Id="rId3" Type="http://schemas.openxmlformats.org/officeDocument/2006/relationships/image" Target="../media/image7.png"/><Relationship Id="rId4" Type="http://schemas.openxmlformats.org/officeDocument/2006/relationships/image" Target="../media/image1.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 Id="rId3"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 Id="rId3" Type="http://schemas.openxmlformats.org/officeDocument/2006/relationships/image" Target="../media/image1.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png"/><Relationship Id="rId3" Type="http://schemas.openxmlformats.org/officeDocument/2006/relationships/image" Target="../media/image15.png"/><Relationship Id="rId4" Type="http://schemas.openxmlformats.org/officeDocument/2006/relationships/image" Target="../media/image1.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png"/><Relationship Id="rId3" Type="http://schemas.openxmlformats.org/officeDocument/2006/relationships/image" Target="../media/image15.png"/><Relationship Id="rId4" Type="http://schemas.openxmlformats.org/officeDocument/2006/relationships/image" Target="../media/image1.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6.png"/><Relationship Id="rId3" Type="http://schemas.openxmlformats.org/officeDocument/2006/relationships/image" Target="../media/image16.png"/><Relationship Id="rId4" Type="http://schemas.openxmlformats.org/officeDocument/2006/relationships/image" Target="../media/image11.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6.png"/><Relationship Id="rId3" Type="http://schemas.openxmlformats.org/officeDocument/2006/relationships/image" Target="../media/image9.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6.png"/><Relationship Id="rId3" Type="http://schemas.openxmlformats.org/officeDocument/2006/relationships/image" Target="../media/image9.png"/><Relationship Id="rId4" Type="http://schemas.openxmlformats.org/officeDocument/2006/relationships/image" Target="../media/image16.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6.png"/><Relationship Id="rId3" Type="http://schemas.openxmlformats.org/officeDocument/2006/relationships/image" Target="../media/image9.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6.png"/><Relationship Id="rId3" Type="http://schemas.openxmlformats.org/officeDocument/2006/relationships/image" Target="../media/image9.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6.png"/><Relationship Id="rId3" Type="http://schemas.openxmlformats.org/officeDocument/2006/relationships/image" Target="../media/image9.png"/><Relationship Id="rId4" Type="http://schemas.openxmlformats.org/officeDocument/2006/relationships/image" Target="../media/image13.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6.png"/><Relationship Id="rId3" Type="http://schemas.openxmlformats.org/officeDocument/2006/relationships/image" Target="../media/image16.png"/><Relationship Id="rId4" Type="http://schemas.openxmlformats.org/officeDocument/2006/relationships/image" Target="../media/image12.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4.png"/><Relationship Id="rId3" Type="http://schemas.openxmlformats.org/officeDocument/2006/relationships/image" Target="../media/image15.png"/><Relationship Id="rId4" Type="http://schemas.openxmlformats.org/officeDocument/2006/relationships/image" Target="../media/image1.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5.png"/><Relationship Id="rId3"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4.png"/><Relationship Id="rId3" Type="http://schemas.openxmlformats.org/officeDocument/2006/relationships/image" Target="../media/image1.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5.png"/><Relationship Id="rId3" Type="http://schemas.openxmlformats.org/officeDocument/2006/relationships/image" Target="../media/image1.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2.png"/><Relationship Id="rId3" Type="http://schemas.openxmlformats.org/officeDocument/2006/relationships/image" Target="../media/image7.png"/><Relationship Id="rId4" Type="http://schemas.openxmlformats.org/officeDocument/2006/relationships/image" Target="../media/image1.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7.png"/><Relationship Id="rId3" Type="http://schemas.openxmlformats.org/officeDocument/2006/relationships/image" Target="../media/image1.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7.png"/><Relationship Id="rId3"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992767"/>
            <a:ext cx="8520600" cy="27369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3778833"/>
            <a:ext cx="8520600" cy="10569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474833"/>
            <a:ext cx="8520600" cy="26181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4202967"/>
            <a:ext cx="8520600" cy="17343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6" name="Shape 56"/>
        <p:cNvGrpSpPr/>
        <p:nvPr/>
      </p:nvGrpSpPr>
      <p:grpSpPr>
        <a:xfrm>
          <a:off x="0" y="0"/>
          <a:ext cx="0" cy="0"/>
          <a:chOff x="0" y="0"/>
          <a:chExt cx="0" cy="0"/>
        </a:xfrm>
      </p:grpSpPr>
      <p:sp>
        <p:nvSpPr>
          <p:cNvPr id="57" name="Google Shape;57;p14"/>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8" name="Google Shape;58;p14"/>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9" name="Google Shape;59;p14"/>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0" name="Shape 60"/>
        <p:cNvGrpSpPr/>
        <p:nvPr/>
      </p:nvGrpSpPr>
      <p:grpSpPr>
        <a:xfrm>
          <a:off x="0" y="0"/>
          <a:ext cx="0" cy="0"/>
          <a:chOff x="0" y="0"/>
          <a:chExt cx="0" cy="0"/>
        </a:xfrm>
      </p:grpSpPr>
      <p:sp>
        <p:nvSpPr>
          <p:cNvPr id="61" name="Google Shape;61;p15"/>
          <p:cNvSpPr txBox="1"/>
          <p:nvPr>
            <p:ph type="ctrTitle"/>
          </p:nvPr>
        </p:nvSpPr>
        <p:spPr>
          <a:xfrm>
            <a:off x="685800" y="2130425"/>
            <a:ext cx="7772400" cy="1470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62" name="Google Shape;62;p15"/>
          <p:cNvSpPr txBox="1"/>
          <p:nvPr>
            <p:ph idx="1" type="subTitle"/>
          </p:nvPr>
        </p:nvSpPr>
        <p:spPr>
          <a:xfrm>
            <a:off x="1371600" y="3886200"/>
            <a:ext cx="6400800" cy="1752600"/>
          </a:xfrm>
          <a:prstGeom prst="rect">
            <a:avLst/>
          </a:prstGeom>
          <a:noFill/>
          <a:ln>
            <a:noFill/>
          </a:ln>
        </p:spPr>
        <p:txBody>
          <a:bodyPr anchorCtr="0" anchor="t" bIns="91425" lIns="91425" spcFirstLastPara="1" rIns="91425" wrap="square" tIns="91425">
            <a:noAutofit/>
          </a:bodyPr>
          <a:lstStyle>
            <a:lvl1pPr indent="0" lvl="0" marL="0" marR="0" rtl="0" algn="ctr">
              <a:spcBef>
                <a:spcPts val="640"/>
              </a:spcBef>
              <a:spcAft>
                <a:spcPts val="0"/>
              </a:spcAft>
              <a:buClr>
                <a:srgbClr val="888888"/>
              </a:buClr>
              <a:buSzPts val="3200"/>
              <a:buFont typeface="Arial"/>
              <a:buNone/>
              <a:defRPr b="0" i="0" sz="3200" u="none" cap="none" strike="noStrike">
                <a:solidFill>
                  <a:srgbClr val="888888"/>
                </a:solidFill>
                <a:latin typeface="Calibri"/>
                <a:ea typeface="Calibri"/>
                <a:cs typeface="Calibri"/>
                <a:sym typeface="Calibri"/>
              </a:defRPr>
            </a:lvl1pPr>
            <a:lvl2pPr indent="0" lvl="1" marL="457200" marR="0" rtl="0" algn="ctr">
              <a:spcBef>
                <a:spcPts val="560"/>
              </a:spcBef>
              <a:spcAft>
                <a:spcPts val="0"/>
              </a:spcAft>
              <a:buClr>
                <a:srgbClr val="888888"/>
              </a:buClr>
              <a:buSzPts val="2800"/>
              <a:buFont typeface="Arial"/>
              <a:buNone/>
              <a:defRPr b="0" i="0" sz="2800" u="none" cap="none" strike="noStrike">
                <a:solidFill>
                  <a:srgbClr val="888888"/>
                </a:solidFill>
                <a:latin typeface="Calibri"/>
                <a:ea typeface="Calibri"/>
                <a:cs typeface="Calibri"/>
                <a:sym typeface="Calibri"/>
              </a:defRPr>
            </a:lvl2pPr>
            <a:lvl3pPr indent="0" lvl="2" marL="914400" marR="0" rtl="0" algn="ctr">
              <a:spcBef>
                <a:spcPts val="48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3pPr>
            <a:lvl4pPr indent="0" lvl="3" marL="13716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4pPr>
            <a:lvl5pPr indent="0" lvl="4" marL="18288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5pPr>
            <a:lvl6pPr indent="0" lvl="5" marL="22860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indent="0" lvl="6" marL="27432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indent="0" lvl="7" marL="32004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indent="0" lvl="8" marL="36576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sp>
        <p:nvSpPr>
          <p:cNvPr id="63" name="Google Shape;63;p15"/>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4" name="Google Shape;64;p15"/>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5" name="Google Shape;65;p15"/>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6" name="Shape 66"/>
        <p:cNvGrpSpPr/>
        <p:nvPr/>
      </p:nvGrpSpPr>
      <p:grpSpPr>
        <a:xfrm>
          <a:off x="0" y="0"/>
          <a:ext cx="0" cy="0"/>
          <a:chOff x="0" y="0"/>
          <a:chExt cx="0" cy="0"/>
        </a:xfrm>
      </p:grpSpPr>
      <p:sp>
        <p:nvSpPr>
          <p:cNvPr id="67" name="Google Shape;67;p16"/>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68" name="Google Shape;68;p16"/>
          <p:cNvSpPr txBox="1"/>
          <p:nvPr>
            <p:ph idx="1" type="body"/>
          </p:nvPr>
        </p:nvSpPr>
        <p:spPr>
          <a:xfrm>
            <a:off x="457200" y="1600200"/>
            <a:ext cx="8229600" cy="4526100"/>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9" name="Google Shape;69;p16"/>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0" name="Google Shape;70;p16"/>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1" name="Google Shape;71;p16"/>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2" name="Shape 72"/>
        <p:cNvGrpSpPr/>
        <p:nvPr/>
      </p:nvGrpSpPr>
      <p:grpSpPr>
        <a:xfrm>
          <a:off x="0" y="0"/>
          <a:ext cx="0" cy="0"/>
          <a:chOff x="0" y="0"/>
          <a:chExt cx="0" cy="0"/>
        </a:xfrm>
      </p:grpSpPr>
      <p:sp>
        <p:nvSpPr>
          <p:cNvPr id="73" name="Google Shape;73;p17"/>
          <p:cNvSpPr txBox="1"/>
          <p:nvPr>
            <p:ph type="title"/>
          </p:nvPr>
        </p:nvSpPr>
        <p:spPr>
          <a:xfrm>
            <a:off x="722313" y="4406900"/>
            <a:ext cx="7772400" cy="136200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Clr>
                <a:schemeClr val="dk1"/>
              </a:buClr>
              <a:buSzPts val="4000"/>
              <a:buFont typeface="Calibri"/>
              <a:buNone/>
              <a:defRPr b="1" i="0" sz="4000" u="none" cap="none" strike="noStrike">
                <a:solidFill>
                  <a:schemeClr val="dk1"/>
                </a:solidFill>
                <a:latin typeface="Calibri"/>
                <a:ea typeface="Calibri"/>
                <a:cs typeface="Calibri"/>
                <a:sym typeface="Calibri"/>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74" name="Google Shape;74;p17"/>
          <p:cNvSpPr txBox="1"/>
          <p:nvPr>
            <p:ph idx="1" type="body"/>
          </p:nvPr>
        </p:nvSpPr>
        <p:spPr>
          <a:xfrm>
            <a:off x="722313" y="2906713"/>
            <a:ext cx="7772400" cy="1500300"/>
          </a:xfrm>
          <a:prstGeom prst="rect">
            <a:avLst/>
          </a:prstGeom>
          <a:noFill/>
          <a:ln>
            <a:noFill/>
          </a:ln>
        </p:spPr>
        <p:txBody>
          <a:bodyPr anchorCtr="0" anchor="b" bIns="91425" lIns="91425" spcFirstLastPara="1" rIns="91425" wrap="square" tIns="91425">
            <a:noAutofit/>
          </a:bodyPr>
          <a:lstStyle>
            <a:lvl1pPr indent="-228600" lvl="0" marL="457200" marR="0" rtl="0" algn="l">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1pPr>
            <a:lvl2pPr indent="-228600" lvl="1" marL="914400" marR="0" rtl="0" algn="l">
              <a:spcBef>
                <a:spcPts val="36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2pPr>
            <a:lvl3pPr indent="-228600" lvl="2" marL="1371600" marR="0" rtl="0" algn="l">
              <a:spcBef>
                <a:spcPts val="32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3pPr>
            <a:lvl4pPr indent="-228600" lvl="3" marL="18288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4pPr>
            <a:lvl5pPr indent="-228600" lvl="4" marL="22860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5pPr>
            <a:lvl6pPr indent="-228600" lvl="5" marL="27432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6pPr>
            <a:lvl7pPr indent="-228600" lvl="6" marL="32004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7pPr>
            <a:lvl8pPr indent="-228600" lvl="7" marL="36576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8pPr>
            <a:lvl9pPr indent="-228600" lvl="8" marL="41148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9pPr>
          </a:lstStyle>
          <a:p/>
        </p:txBody>
      </p:sp>
      <p:sp>
        <p:nvSpPr>
          <p:cNvPr id="75" name="Google Shape;75;p17"/>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6" name="Google Shape;76;p17"/>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7" name="Google Shape;77;p17"/>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78" name="Shape 78"/>
        <p:cNvGrpSpPr/>
        <p:nvPr/>
      </p:nvGrpSpPr>
      <p:grpSpPr>
        <a:xfrm>
          <a:off x="0" y="0"/>
          <a:ext cx="0" cy="0"/>
          <a:chOff x="0" y="0"/>
          <a:chExt cx="0" cy="0"/>
        </a:xfrm>
      </p:grpSpPr>
      <p:sp>
        <p:nvSpPr>
          <p:cNvPr id="79" name="Google Shape;79;p18"/>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80" name="Google Shape;80;p18"/>
          <p:cNvSpPr txBox="1"/>
          <p:nvPr>
            <p:ph idx="1" type="body"/>
          </p:nvPr>
        </p:nvSpPr>
        <p:spPr>
          <a:xfrm>
            <a:off x="457200" y="1600200"/>
            <a:ext cx="4038600" cy="4526100"/>
          </a:xfrm>
          <a:prstGeom prst="rect">
            <a:avLst/>
          </a:prstGeom>
          <a:noFill/>
          <a:ln>
            <a:noFill/>
          </a:ln>
        </p:spPr>
        <p:txBody>
          <a:bodyPr anchorCtr="0" anchor="t" bIns="91425" lIns="91425" spcFirstLastPara="1" rIns="91425" wrap="square" tIns="91425">
            <a:noAutofit/>
          </a:bodyPr>
          <a:lstStyle>
            <a:lvl1pPr indent="-406400" lvl="0" marL="4572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1" name="Google Shape;81;p18"/>
          <p:cNvSpPr txBox="1"/>
          <p:nvPr>
            <p:ph idx="2" type="body"/>
          </p:nvPr>
        </p:nvSpPr>
        <p:spPr>
          <a:xfrm>
            <a:off x="4648200" y="1600200"/>
            <a:ext cx="4038600" cy="4526100"/>
          </a:xfrm>
          <a:prstGeom prst="rect">
            <a:avLst/>
          </a:prstGeom>
          <a:noFill/>
          <a:ln>
            <a:noFill/>
          </a:ln>
        </p:spPr>
        <p:txBody>
          <a:bodyPr anchorCtr="0" anchor="t" bIns="91425" lIns="91425" spcFirstLastPara="1" rIns="91425" wrap="square" tIns="91425">
            <a:noAutofit/>
          </a:bodyPr>
          <a:lstStyle>
            <a:lvl1pPr indent="-406400" lvl="0" marL="4572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2" name="Google Shape;82;p18"/>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3" name="Google Shape;83;p18"/>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4" name="Google Shape;84;p18"/>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85" name="Shape 85"/>
        <p:cNvGrpSpPr/>
        <p:nvPr/>
      </p:nvGrpSpPr>
      <p:grpSpPr>
        <a:xfrm>
          <a:off x="0" y="0"/>
          <a:ext cx="0" cy="0"/>
          <a:chOff x="0" y="0"/>
          <a:chExt cx="0" cy="0"/>
        </a:xfrm>
      </p:grpSpPr>
      <p:sp>
        <p:nvSpPr>
          <p:cNvPr id="86" name="Google Shape;86;p19"/>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87" name="Google Shape;87;p19"/>
          <p:cNvSpPr txBox="1"/>
          <p:nvPr>
            <p:ph idx="1" type="body"/>
          </p:nvPr>
        </p:nvSpPr>
        <p:spPr>
          <a:xfrm>
            <a:off x="457200" y="1535113"/>
            <a:ext cx="4040100" cy="639900"/>
          </a:xfrm>
          <a:prstGeom prst="rect">
            <a:avLst/>
          </a:prstGeom>
          <a:noFill/>
          <a:ln>
            <a:noFill/>
          </a:ln>
        </p:spPr>
        <p:txBody>
          <a:bodyPr anchorCtr="0" anchor="b" bIns="91425" lIns="91425" spcFirstLastPara="1" rIns="91425" wrap="square" tIns="91425">
            <a:noAutofit/>
          </a:bodyPr>
          <a:lstStyle>
            <a:lvl1pPr indent="-228600" lvl="0" marL="457200" marR="0" rtl="0" algn="l">
              <a:spcBef>
                <a:spcPts val="48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spcBef>
                <a:spcPts val="4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88" name="Google Shape;88;p19"/>
          <p:cNvSpPr txBox="1"/>
          <p:nvPr>
            <p:ph idx="2" type="body"/>
          </p:nvPr>
        </p:nvSpPr>
        <p:spPr>
          <a:xfrm>
            <a:off x="457200" y="2174875"/>
            <a:ext cx="4040100" cy="3951300"/>
          </a:xfrm>
          <a:prstGeom prst="rect">
            <a:avLst/>
          </a:prstGeom>
          <a:noFill/>
          <a:ln>
            <a:noFill/>
          </a:ln>
        </p:spPr>
        <p:txBody>
          <a:bodyPr anchorCtr="0" anchor="t" bIns="91425" lIns="91425" spcFirstLastPara="1" rIns="91425" wrap="square" tIns="91425">
            <a:noAutofit/>
          </a:bodyPr>
          <a:lstStyle>
            <a:lvl1pPr indent="-381000" lvl="0" marL="4572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89" name="Google Shape;89;p19"/>
          <p:cNvSpPr txBox="1"/>
          <p:nvPr>
            <p:ph idx="3" type="body"/>
          </p:nvPr>
        </p:nvSpPr>
        <p:spPr>
          <a:xfrm>
            <a:off x="4645025" y="1535113"/>
            <a:ext cx="4041900" cy="639900"/>
          </a:xfrm>
          <a:prstGeom prst="rect">
            <a:avLst/>
          </a:prstGeom>
          <a:noFill/>
          <a:ln>
            <a:noFill/>
          </a:ln>
        </p:spPr>
        <p:txBody>
          <a:bodyPr anchorCtr="0" anchor="b" bIns="91425" lIns="91425" spcFirstLastPara="1" rIns="91425" wrap="square" tIns="91425">
            <a:noAutofit/>
          </a:bodyPr>
          <a:lstStyle>
            <a:lvl1pPr indent="-228600" lvl="0" marL="457200" marR="0" rtl="0" algn="l">
              <a:spcBef>
                <a:spcPts val="48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spcBef>
                <a:spcPts val="4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90" name="Google Shape;90;p19"/>
          <p:cNvSpPr txBox="1"/>
          <p:nvPr>
            <p:ph idx="4" type="body"/>
          </p:nvPr>
        </p:nvSpPr>
        <p:spPr>
          <a:xfrm>
            <a:off x="4645025" y="2174875"/>
            <a:ext cx="4041900" cy="3951300"/>
          </a:xfrm>
          <a:prstGeom prst="rect">
            <a:avLst/>
          </a:prstGeom>
          <a:noFill/>
          <a:ln>
            <a:noFill/>
          </a:ln>
        </p:spPr>
        <p:txBody>
          <a:bodyPr anchorCtr="0" anchor="t" bIns="91425" lIns="91425" spcFirstLastPara="1" rIns="91425" wrap="square" tIns="91425">
            <a:noAutofit/>
          </a:bodyPr>
          <a:lstStyle>
            <a:lvl1pPr indent="-381000" lvl="0" marL="4572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91" name="Google Shape;91;p19"/>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2" name="Google Shape;92;p19"/>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3" name="Google Shape;93;p19"/>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4" name="Shape 94"/>
        <p:cNvGrpSpPr/>
        <p:nvPr/>
      </p:nvGrpSpPr>
      <p:grpSpPr>
        <a:xfrm>
          <a:off x="0" y="0"/>
          <a:ext cx="0" cy="0"/>
          <a:chOff x="0" y="0"/>
          <a:chExt cx="0" cy="0"/>
        </a:xfrm>
      </p:grpSpPr>
      <p:sp>
        <p:nvSpPr>
          <p:cNvPr id="95" name="Google Shape;95;p20"/>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96" name="Google Shape;96;p20"/>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7" name="Google Shape;97;p20"/>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8" name="Google Shape;98;p20"/>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99" name="Shape 99"/>
        <p:cNvGrpSpPr/>
        <p:nvPr/>
      </p:nvGrpSpPr>
      <p:grpSpPr>
        <a:xfrm>
          <a:off x="0" y="0"/>
          <a:ext cx="0" cy="0"/>
          <a:chOff x="0" y="0"/>
          <a:chExt cx="0" cy="0"/>
        </a:xfrm>
      </p:grpSpPr>
      <p:sp>
        <p:nvSpPr>
          <p:cNvPr id="100" name="Google Shape;100;p21"/>
          <p:cNvSpPr txBox="1"/>
          <p:nvPr>
            <p:ph type="title"/>
          </p:nvPr>
        </p:nvSpPr>
        <p:spPr>
          <a:xfrm>
            <a:off x="457200" y="273050"/>
            <a:ext cx="3008400" cy="1161900"/>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Clr>
                <a:schemeClr val="dk1"/>
              </a:buClr>
              <a:buSzPts val="2000"/>
              <a:buFont typeface="Calibri"/>
              <a:buNone/>
              <a:defRPr b="1" i="0" sz="2000" u="none" cap="none" strike="noStrike">
                <a:solidFill>
                  <a:schemeClr val="dk1"/>
                </a:solidFill>
                <a:latin typeface="Calibri"/>
                <a:ea typeface="Calibri"/>
                <a:cs typeface="Calibri"/>
                <a:sym typeface="Calibri"/>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101" name="Google Shape;101;p21"/>
          <p:cNvSpPr txBox="1"/>
          <p:nvPr>
            <p:ph idx="1" type="body"/>
          </p:nvPr>
        </p:nvSpPr>
        <p:spPr>
          <a:xfrm>
            <a:off x="3575050" y="273050"/>
            <a:ext cx="5111700" cy="5853000"/>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02" name="Google Shape;102;p21"/>
          <p:cNvSpPr txBox="1"/>
          <p:nvPr>
            <p:ph idx="2" type="body"/>
          </p:nvPr>
        </p:nvSpPr>
        <p:spPr>
          <a:xfrm>
            <a:off x="457200" y="1435100"/>
            <a:ext cx="3008400" cy="4691100"/>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28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1pPr>
            <a:lvl2pPr indent="-228600" lvl="1" marL="914400" marR="0" rtl="0" algn="l">
              <a:spcBef>
                <a:spcPts val="24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spcBef>
                <a:spcPts val="2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3pPr>
            <a:lvl4pPr indent="-228600" lvl="3" marL="1828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4pPr>
            <a:lvl5pPr indent="-228600" lvl="4" marL="22860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5pPr>
            <a:lvl6pPr indent="-228600" lvl="5" marL="27432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9pPr>
          </a:lstStyle>
          <a:p/>
        </p:txBody>
      </p:sp>
      <p:sp>
        <p:nvSpPr>
          <p:cNvPr id="103" name="Google Shape;103;p21"/>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4" name="Google Shape;104;p21"/>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5" name="Google Shape;105;p21"/>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867800"/>
            <a:ext cx="8520600" cy="11223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06" name="Shape 106"/>
        <p:cNvGrpSpPr/>
        <p:nvPr/>
      </p:nvGrpSpPr>
      <p:grpSpPr>
        <a:xfrm>
          <a:off x="0" y="0"/>
          <a:ext cx="0" cy="0"/>
          <a:chOff x="0" y="0"/>
          <a:chExt cx="0" cy="0"/>
        </a:xfrm>
      </p:grpSpPr>
      <p:sp>
        <p:nvSpPr>
          <p:cNvPr id="107" name="Google Shape;107;p22"/>
          <p:cNvSpPr txBox="1"/>
          <p:nvPr>
            <p:ph type="title"/>
          </p:nvPr>
        </p:nvSpPr>
        <p:spPr>
          <a:xfrm>
            <a:off x="1792288" y="4800600"/>
            <a:ext cx="5486400" cy="566700"/>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Clr>
                <a:schemeClr val="dk1"/>
              </a:buClr>
              <a:buSzPts val="2000"/>
              <a:buFont typeface="Calibri"/>
              <a:buNone/>
              <a:defRPr b="1" i="0" sz="2000" u="none" cap="none" strike="noStrike">
                <a:solidFill>
                  <a:schemeClr val="dk1"/>
                </a:solidFill>
                <a:latin typeface="Calibri"/>
                <a:ea typeface="Calibri"/>
                <a:cs typeface="Calibri"/>
                <a:sym typeface="Calibri"/>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108" name="Google Shape;108;p22"/>
          <p:cNvSpPr/>
          <p:nvPr>
            <p:ph idx="2" type="pic"/>
          </p:nvPr>
        </p:nvSpPr>
        <p:spPr>
          <a:xfrm>
            <a:off x="1792288" y="612775"/>
            <a:ext cx="5486400" cy="4114800"/>
          </a:xfrm>
          <a:prstGeom prst="rect">
            <a:avLst/>
          </a:prstGeom>
          <a:noFill/>
          <a:ln>
            <a:noFill/>
          </a:ln>
        </p:spPr>
        <p:txBody>
          <a:bodyPr anchorCtr="0" anchor="t" bIns="91425" lIns="91425" spcFirstLastPara="1" rIns="91425" wrap="square" tIns="91425">
            <a:noAutofit/>
          </a:bodyPr>
          <a:lstStyle>
            <a:lvl1pPr indent="0" lvl="0" marL="0" marR="0" rtl="0" algn="l">
              <a:spcBef>
                <a:spcPts val="64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indent="0" lvl="1" marL="457200" marR="0" rtl="0" algn="l">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indent="0" lvl="2" marL="914400" marR="0" rtl="0" algn="l">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indent="0" lvl="3" marL="1371600"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indent="0" lvl="4" marL="1828800"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indent="0" lvl="5" marL="2286000"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indent="0" lvl="6" marL="2743200"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indent="0" lvl="7" marL="3200400"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indent="0" lvl="8" marL="3657600"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109" name="Google Shape;109;p22"/>
          <p:cNvSpPr txBox="1"/>
          <p:nvPr>
            <p:ph idx="1" type="body"/>
          </p:nvPr>
        </p:nvSpPr>
        <p:spPr>
          <a:xfrm>
            <a:off x="1792288" y="5367338"/>
            <a:ext cx="5486400" cy="804900"/>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28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1pPr>
            <a:lvl2pPr indent="-228600" lvl="1" marL="914400" marR="0" rtl="0" algn="l">
              <a:spcBef>
                <a:spcPts val="24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spcBef>
                <a:spcPts val="2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3pPr>
            <a:lvl4pPr indent="-228600" lvl="3" marL="1828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4pPr>
            <a:lvl5pPr indent="-228600" lvl="4" marL="22860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5pPr>
            <a:lvl6pPr indent="-228600" lvl="5" marL="27432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9pPr>
          </a:lstStyle>
          <a:p/>
        </p:txBody>
      </p:sp>
      <p:sp>
        <p:nvSpPr>
          <p:cNvPr id="110" name="Google Shape;110;p22"/>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1" name="Google Shape;111;p22"/>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2" name="Google Shape;112;p22"/>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13" name="Shape 113"/>
        <p:cNvGrpSpPr/>
        <p:nvPr/>
      </p:nvGrpSpPr>
      <p:grpSpPr>
        <a:xfrm>
          <a:off x="0" y="0"/>
          <a:ext cx="0" cy="0"/>
          <a:chOff x="0" y="0"/>
          <a:chExt cx="0" cy="0"/>
        </a:xfrm>
      </p:grpSpPr>
      <p:sp>
        <p:nvSpPr>
          <p:cNvPr id="114" name="Google Shape;114;p23"/>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115" name="Google Shape;115;p23"/>
          <p:cNvSpPr txBox="1"/>
          <p:nvPr>
            <p:ph idx="1" type="body"/>
          </p:nvPr>
        </p:nvSpPr>
        <p:spPr>
          <a:xfrm rot="5400000">
            <a:off x="2308950" y="-251550"/>
            <a:ext cx="4526100" cy="8229600"/>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16" name="Google Shape;116;p23"/>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7" name="Google Shape;117;p23"/>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8" name="Google Shape;118;p23"/>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19" name="Shape 119"/>
        <p:cNvGrpSpPr/>
        <p:nvPr/>
      </p:nvGrpSpPr>
      <p:grpSpPr>
        <a:xfrm>
          <a:off x="0" y="0"/>
          <a:ext cx="0" cy="0"/>
          <a:chOff x="0" y="0"/>
          <a:chExt cx="0" cy="0"/>
        </a:xfrm>
      </p:grpSpPr>
      <p:sp>
        <p:nvSpPr>
          <p:cNvPr id="120" name="Google Shape;120;p24"/>
          <p:cNvSpPr txBox="1"/>
          <p:nvPr>
            <p:ph type="title"/>
          </p:nvPr>
        </p:nvSpPr>
        <p:spPr>
          <a:xfrm rot="5400000">
            <a:off x="4732350" y="2171688"/>
            <a:ext cx="5851500" cy="20574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121" name="Google Shape;121;p24"/>
          <p:cNvSpPr txBox="1"/>
          <p:nvPr>
            <p:ph idx="1" type="body"/>
          </p:nvPr>
        </p:nvSpPr>
        <p:spPr>
          <a:xfrm rot="5400000">
            <a:off x="541350" y="190488"/>
            <a:ext cx="5851500" cy="6019800"/>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2" name="Google Shape;122;p24"/>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3" name="Google Shape;123;p24"/>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4" name="Google Shape;124;p24"/>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Content">
  <p:cSld name="Header + Content">
    <p:spTree>
      <p:nvGrpSpPr>
        <p:cNvPr id="126" name="Shape 126"/>
        <p:cNvGrpSpPr/>
        <p:nvPr/>
      </p:nvGrpSpPr>
      <p:grpSpPr>
        <a:xfrm>
          <a:off x="0" y="0"/>
          <a:ext cx="0" cy="0"/>
          <a:chOff x="0" y="0"/>
          <a:chExt cx="0" cy="0"/>
        </a:xfrm>
      </p:grpSpPr>
      <p:sp>
        <p:nvSpPr>
          <p:cNvPr id="127" name="Google Shape;127;p26"/>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rmAutofit/>
          </a:bodyPr>
          <a:lstStyle>
            <a:lvl1pPr indent="-228600" lvl="0" marL="457200" marR="0" rtl="0" algn="l">
              <a:lnSpc>
                <a:spcPct val="90000"/>
              </a:lnSpc>
              <a:spcBef>
                <a:spcPts val="600"/>
              </a:spcBef>
              <a:spcAft>
                <a:spcPts val="0"/>
              </a:spcAft>
              <a:buClr>
                <a:srgbClr val="4B2E83"/>
              </a:buClr>
              <a:buSzPts val="3000"/>
              <a:buFont typeface="Arial"/>
              <a:buNone/>
              <a:defRPr b="0" i="0" sz="3000" u="none" cap="none" strike="noStrike">
                <a:solidFill>
                  <a:srgbClr val="4B2E83"/>
                </a:solidFill>
                <a:latin typeface="Encode Sans Black"/>
                <a:ea typeface="Encode Sans Black"/>
                <a:cs typeface="Encode Sans Black"/>
                <a:sym typeface="Encode Sans Black"/>
              </a:defRPr>
            </a:lvl1pPr>
            <a:lvl2pPr indent="-228600" lvl="1" marL="914400" marR="0" rtl="0" algn="l">
              <a:lnSpc>
                <a:spcPct val="100000"/>
              </a:lnSpc>
              <a:spcBef>
                <a:spcPts val="560"/>
              </a:spcBef>
              <a:spcAft>
                <a:spcPts val="0"/>
              </a:spcAft>
              <a:buClr>
                <a:srgbClr val="E8D3A2"/>
              </a:buClr>
              <a:buSzPts val="2800"/>
              <a:buFont typeface="Arial"/>
              <a:buNone/>
              <a:defRPr b="0" i="0" sz="2800" u="none" cap="none" strike="noStrike">
                <a:solidFill>
                  <a:srgbClr val="E8D3A2"/>
                </a:solidFill>
                <a:latin typeface="Encode Sans Black"/>
                <a:ea typeface="Encode Sans Black"/>
                <a:cs typeface="Encode Sans Black"/>
                <a:sym typeface="Encode Sans Black"/>
              </a:defRPr>
            </a:lvl2pPr>
            <a:lvl3pPr indent="-228600" lvl="2" marL="1371600" marR="0" rtl="0" algn="l">
              <a:lnSpc>
                <a:spcPct val="100000"/>
              </a:lnSpc>
              <a:spcBef>
                <a:spcPts val="480"/>
              </a:spcBef>
              <a:spcAft>
                <a:spcPts val="0"/>
              </a:spcAft>
              <a:buClr>
                <a:srgbClr val="E8D3A2"/>
              </a:buClr>
              <a:buSzPts val="2400"/>
              <a:buFont typeface="Arial"/>
              <a:buNone/>
              <a:defRPr b="0" i="0" sz="2400" u="none" cap="none" strike="noStrike">
                <a:solidFill>
                  <a:srgbClr val="E8D3A2"/>
                </a:solidFill>
                <a:latin typeface="Encode Sans Black"/>
                <a:ea typeface="Encode Sans Black"/>
                <a:cs typeface="Encode Sans Black"/>
                <a:sym typeface="Encode Sans Black"/>
              </a:defRPr>
            </a:lvl3pPr>
            <a:lvl4pPr indent="-228600" lvl="3" marL="1828800" marR="0" rtl="0" algn="l">
              <a:lnSpc>
                <a:spcPct val="100000"/>
              </a:lnSpc>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4pPr>
            <a:lvl5pPr indent="-228600" lvl="4" marL="2286000" marR="0" rtl="0" algn="l">
              <a:lnSpc>
                <a:spcPct val="100000"/>
              </a:lnSpc>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8" name="Google Shape;128;p26"/>
          <p:cNvSpPr txBox="1"/>
          <p:nvPr>
            <p:ph idx="2" type="body"/>
          </p:nvPr>
        </p:nvSpPr>
        <p:spPr>
          <a:xfrm>
            <a:off x="659305" y="1736725"/>
            <a:ext cx="8196300" cy="40155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100000"/>
              </a:lnSpc>
              <a:spcBef>
                <a:spcPts val="480"/>
              </a:spcBef>
              <a:spcAft>
                <a:spcPts val="0"/>
              </a:spcAft>
              <a:buClr>
                <a:srgbClr val="4B2E83"/>
              </a:buClr>
              <a:buSzPts val="2400"/>
              <a:buFont typeface="Merriweather Sans"/>
              <a:buChar char="&gt;"/>
              <a:defRPr b="1" i="0" sz="2400" u="none" cap="none" strike="noStrike">
                <a:solidFill>
                  <a:srgbClr val="4B2E83"/>
                </a:solidFill>
                <a:latin typeface="Open Sans"/>
                <a:ea typeface="Open Sans"/>
                <a:cs typeface="Open Sans"/>
                <a:sym typeface="Open Sans"/>
              </a:defRPr>
            </a:lvl1pPr>
            <a:lvl2pPr indent="-355600" lvl="1" marL="914400" marR="0" rtl="0" algn="l">
              <a:lnSpc>
                <a:spcPct val="100000"/>
              </a:lnSpc>
              <a:spcBef>
                <a:spcPts val="400"/>
              </a:spcBef>
              <a:spcAft>
                <a:spcPts val="0"/>
              </a:spcAft>
              <a:buClr>
                <a:srgbClr val="4B2E83"/>
              </a:buClr>
              <a:buSzPts val="2000"/>
              <a:buFont typeface="Arial"/>
              <a:buChar char="–"/>
              <a:defRPr b="1" i="0" sz="2000" u="none" cap="none" strike="noStrike">
                <a:solidFill>
                  <a:srgbClr val="4B2E83"/>
                </a:solidFill>
                <a:latin typeface="Open Sans"/>
                <a:ea typeface="Open Sans"/>
                <a:cs typeface="Open Sans"/>
                <a:sym typeface="Open Sans"/>
              </a:defRPr>
            </a:lvl2pPr>
            <a:lvl3pPr indent="-342900" lvl="2" marL="1371600" marR="0" rtl="0" algn="l">
              <a:lnSpc>
                <a:spcPct val="100000"/>
              </a:lnSpc>
              <a:spcBef>
                <a:spcPts val="360"/>
              </a:spcBef>
              <a:spcAft>
                <a:spcPts val="0"/>
              </a:spcAft>
              <a:buClr>
                <a:srgbClr val="4B2E83"/>
              </a:buClr>
              <a:buSzPts val="1800"/>
              <a:buFont typeface="Merriweather Sans"/>
              <a:buChar char="&gt;"/>
              <a:defRPr b="1" i="0" sz="1800" u="none" cap="none" strike="noStrike">
                <a:solidFill>
                  <a:srgbClr val="4B2E83"/>
                </a:solidFill>
                <a:latin typeface="Open Sans"/>
                <a:ea typeface="Open Sans"/>
                <a:cs typeface="Open Sans"/>
                <a:sym typeface="Open Sans"/>
              </a:defRPr>
            </a:lvl3pPr>
            <a:lvl4pPr indent="-330200" lvl="3" marL="1828800" marR="0" rtl="0" algn="l">
              <a:lnSpc>
                <a:spcPct val="100000"/>
              </a:lnSpc>
              <a:spcBef>
                <a:spcPts val="320"/>
              </a:spcBef>
              <a:spcAft>
                <a:spcPts val="0"/>
              </a:spcAft>
              <a:buClr>
                <a:srgbClr val="4B2E83"/>
              </a:buClr>
              <a:buSzPts val="1600"/>
              <a:buFont typeface="Arial"/>
              <a:buChar char="–"/>
              <a:defRPr b="1" i="0" sz="1600" u="none" cap="none" strike="noStrike">
                <a:solidFill>
                  <a:srgbClr val="4B2E83"/>
                </a:solidFill>
                <a:latin typeface="Open Sans"/>
                <a:ea typeface="Open Sans"/>
                <a:cs typeface="Open Sans"/>
                <a:sym typeface="Open Sans"/>
              </a:defRPr>
            </a:lvl4pPr>
            <a:lvl5pPr indent="-317500" lvl="4" marL="2286000" marR="0" rtl="0" algn="l">
              <a:lnSpc>
                <a:spcPct val="100000"/>
              </a:lnSpc>
              <a:spcBef>
                <a:spcPts val="280"/>
              </a:spcBef>
              <a:spcAft>
                <a:spcPts val="0"/>
              </a:spcAft>
              <a:buClr>
                <a:srgbClr val="4B2E83"/>
              </a:buClr>
              <a:buSzPts val="1400"/>
              <a:buFont typeface="Merriweather Sans"/>
              <a:buChar char="&gt;"/>
              <a:defRPr b="1" i="0" sz="1400" u="none" cap="none" strike="noStrike">
                <a:solidFill>
                  <a:srgbClr val="4B2E83"/>
                </a:solidFill>
                <a:latin typeface="Open Sans"/>
                <a:ea typeface="Open Sans"/>
                <a:cs typeface="Open Sans"/>
                <a:sym typeface="Open Sans"/>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W Logo_Purple_2685_HEX.png" id="129" name="Google Shape;129;p26"/>
          <p:cNvPicPr preferRelativeResize="0"/>
          <p:nvPr/>
        </p:nvPicPr>
        <p:blipFill rotWithShape="1">
          <a:blip r:embed="rId2">
            <a:alphaModFix/>
          </a:blip>
          <a:srcRect b="0" l="0" r="0" t="0"/>
          <a:stretch/>
        </p:blipFill>
        <p:spPr>
          <a:xfrm>
            <a:off x="7448139" y="5949410"/>
            <a:ext cx="1371600" cy="923544"/>
          </a:xfrm>
          <a:prstGeom prst="rect">
            <a:avLst/>
          </a:prstGeom>
          <a:noFill/>
          <a:ln>
            <a:noFill/>
          </a:ln>
        </p:spPr>
      </p:pic>
      <p:pic>
        <p:nvPicPr>
          <p:cNvPr descr="Bar_RtAngle_7502_RGB.png" id="130" name="Google Shape;130;p26"/>
          <p:cNvPicPr preferRelativeResize="0"/>
          <p:nvPr/>
        </p:nvPicPr>
        <p:blipFill rotWithShape="1">
          <a:blip r:embed="rId3">
            <a:alphaModFix/>
          </a:blip>
          <a:srcRect b="0" l="0" r="0" t="0"/>
          <a:stretch/>
        </p:blipFill>
        <p:spPr>
          <a:xfrm>
            <a:off x="784225" y="1437805"/>
            <a:ext cx="1358183" cy="67050"/>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31" name="Shape 131"/>
        <p:cNvGrpSpPr/>
        <p:nvPr/>
      </p:nvGrpSpPr>
      <p:grpSpPr>
        <a:xfrm>
          <a:off x="0" y="0"/>
          <a:ext cx="0" cy="0"/>
          <a:chOff x="0" y="0"/>
          <a:chExt cx="0" cy="0"/>
        </a:xfrm>
      </p:grpSpPr>
      <p:sp>
        <p:nvSpPr>
          <p:cNvPr id="132" name="Google Shape;132;p27"/>
          <p:cNvSpPr txBox="1"/>
          <p:nvPr>
            <p:ph idx="1" type="body"/>
          </p:nvPr>
        </p:nvSpPr>
        <p:spPr>
          <a:xfrm>
            <a:off x="671757" y="1167124"/>
            <a:ext cx="6972300" cy="2641800"/>
          </a:xfrm>
          <a:prstGeom prst="rect">
            <a:avLst/>
          </a:prstGeom>
          <a:noFill/>
          <a:ln>
            <a:noFill/>
          </a:ln>
        </p:spPr>
        <p:txBody>
          <a:bodyPr anchorCtr="0" anchor="b" bIns="45700" lIns="91425" spcFirstLastPara="1" rIns="91425" wrap="square" tIns="45700">
            <a:normAutofit/>
          </a:bodyPr>
          <a:lstStyle>
            <a:lvl1pPr indent="-228600" lvl="0" marL="457200" marR="0" rtl="0" algn="l">
              <a:lnSpc>
                <a:spcPct val="100000"/>
              </a:lnSpc>
              <a:spcBef>
                <a:spcPts val="1000"/>
              </a:spcBef>
              <a:spcAft>
                <a:spcPts val="0"/>
              </a:spcAft>
              <a:buClr>
                <a:srgbClr val="4B2E83"/>
              </a:buClr>
              <a:buSzPts val="5000"/>
              <a:buFont typeface="Arial"/>
              <a:buNone/>
              <a:defRPr b="0" i="0" sz="5000" u="none" cap="none" strike="noStrike">
                <a:solidFill>
                  <a:srgbClr val="4B2E83"/>
                </a:solidFill>
                <a:latin typeface="Encode Sans Black"/>
                <a:ea typeface="Encode Sans Black"/>
                <a:cs typeface="Encode Sans Black"/>
                <a:sym typeface="Encode Sans Black"/>
              </a:defRPr>
            </a:lvl1pPr>
            <a:lvl2pPr indent="-228600" lvl="1" marL="914400" marR="0" rtl="0" algn="l">
              <a:lnSpc>
                <a:spcPct val="100000"/>
              </a:lnSpc>
              <a:spcBef>
                <a:spcPts val="560"/>
              </a:spcBef>
              <a:spcAft>
                <a:spcPts val="0"/>
              </a:spcAft>
              <a:buClr>
                <a:srgbClr val="E8D3A2"/>
              </a:buClr>
              <a:buSzPts val="2800"/>
              <a:buFont typeface="Arial"/>
              <a:buNone/>
              <a:defRPr b="0" i="0" sz="2800" u="none" cap="none" strike="noStrike">
                <a:solidFill>
                  <a:srgbClr val="E8D3A2"/>
                </a:solidFill>
                <a:latin typeface="Encode Sans Black"/>
                <a:ea typeface="Encode Sans Black"/>
                <a:cs typeface="Encode Sans Black"/>
                <a:sym typeface="Encode Sans Black"/>
              </a:defRPr>
            </a:lvl2pPr>
            <a:lvl3pPr indent="-228600" lvl="2" marL="1371600" marR="0" rtl="0" algn="l">
              <a:lnSpc>
                <a:spcPct val="100000"/>
              </a:lnSpc>
              <a:spcBef>
                <a:spcPts val="480"/>
              </a:spcBef>
              <a:spcAft>
                <a:spcPts val="0"/>
              </a:spcAft>
              <a:buClr>
                <a:srgbClr val="E8D3A2"/>
              </a:buClr>
              <a:buSzPts val="2400"/>
              <a:buFont typeface="Arial"/>
              <a:buNone/>
              <a:defRPr b="0" i="0" sz="2400" u="none" cap="none" strike="noStrike">
                <a:solidFill>
                  <a:srgbClr val="E8D3A2"/>
                </a:solidFill>
                <a:latin typeface="Encode Sans Black"/>
                <a:ea typeface="Encode Sans Black"/>
                <a:cs typeface="Encode Sans Black"/>
                <a:sym typeface="Encode Sans Black"/>
              </a:defRPr>
            </a:lvl3pPr>
            <a:lvl4pPr indent="-228600" lvl="3" marL="1828800" marR="0" rtl="0" algn="l">
              <a:lnSpc>
                <a:spcPct val="100000"/>
              </a:lnSpc>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4pPr>
            <a:lvl5pPr indent="-228600" lvl="4" marL="2286000" marR="0" rtl="0" algn="l">
              <a:lnSpc>
                <a:spcPct val="100000"/>
              </a:lnSpc>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W Logo_Purple_2685_HEX.png" id="133" name="Google Shape;133;p27"/>
          <p:cNvPicPr preferRelativeResize="0"/>
          <p:nvPr/>
        </p:nvPicPr>
        <p:blipFill rotWithShape="1">
          <a:blip r:embed="rId2">
            <a:alphaModFix/>
          </a:blip>
          <a:srcRect b="0" l="0" r="0" t="0"/>
          <a:stretch/>
        </p:blipFill>
        <p:spPr>
          <a:xfrm>
            <a:off x="7448139" y="5949410"/>
            <a:ext cx="1371600" cy="923544"/>
          </a:xfrm>
          <a:prstGeom prst="rect">
            <a:avLst/>
          </a:prstGeom>
          <a:noFill/>
          <a:ln>
            <a:noFill/>
          </a:ln>
        </p:spPr>
      </p:pic>
      <p:pic>
        <p:nvPicPr>
          <p:cNvPr descr="Wordmark_center_Purple_HEX.png" id="134" name="Google Shape;134;p27"/>
          <p:cNvPicPr preferRelativeResize="0"/>
          <p:nvPr/>
        </p:nvPicPr>
        <p:blipFill rotWithShape="1">
          <a:blip r:embed="rId3">
            <a:alphaModFix/>
          </a:blip>
          <a:srcRect b="0" l="0" r="0" t="0"/>
          <a:stretch/>
        </p:blipFill>
        <p:spPr>
          <a:xfrm>
            <a:off x="792039" y="6487457"/>
            <a:ext cx="2425296" cy="163374"/>
          </a:xfrm>
          <a:prstGeom prst="rect">
            <a:avLst/>
          </a:prstGeom>
          <a:noFill/>
          <a:ln>
            <a:noFill/>
          </a:ln>
        </p:spPr>
      </p:pic>
      <p:pic>
        <p:nvPicPr>
          <p:cNvPr descr="Bar_RtAngle_7502_RGB.png" id="135" name="Google Shape;135;p27"/>
          <p:cNvPicPr preferRelativeResize="0"/>
          <p:nvPr/>
        </p:nvPicPr>
        <p:blipFill rotWithShape="1">
          <a:blip r:embed="rId4">
            <a:alphaModFix/>
          </a:blip>
          <a:srcRect b="0" l="0" r="0" t="0"/>
          <a:stretch/>
        </p:blipFill>
        <p:spPr>
          <a:xfrm>
            <a:off x="813587" y="4006085"/>
            <a:ext cx="2284305" cy="112770"/>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Subheader + Content">
  <p:cSld name="Header + Subheader + Content">
    <p:spTree>
      <p:nvGrpSpPr>
        <p:cNvPr id="136" name="Shape 136"/>
        <p:cNvGrpSpPr/>
        <p:nvPr/>
      </p:nvGrpSpPr>
      <p:grpSpPr>
        <a:xfrm>
          <a:off x="0" y="0"/>
          <a:ext cx="0" cy="0"/>
          <a:chOff x="0" y="0"/>
          <a:chExt cx="0" cy="0"/>
        </a:xfrm>
      </p:grpSpPr>
      <p:sp>
        <p:nvSpPr>
          <p:cNvPr id="137" name="Google Shape;137;p28"/>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rmAutofit/>
          </a:bodyPr>
          <a:lstStyle>
            <a:lvl1pPr indent="-228600" lvl="0" marL="457200" marR="0" rtl="0" algn="l">
              <a:lnSpc>
                <a:spcPct val="90000"/>
              </a:lnSpc>
              <a:spcBef>
                <a:spcPts val="600"/>
              </a:spcBef>
              <a:spcAft>
                <a:spcPts val="0"/>
              </a:spcAft>
              <a:buClr>
                <a:srgbClr val="4B2E83"/>
              </a:buClr>
              <a:buSzPts val="3000"/>
              <a:buFont typeface="Arial"/>
              <a:buNone/>
              <a:defRPr b="0" i="0" sz="3000" u="none" cap="none" strike="noStrike">
                <a:solidFill>
                  <a:srgbClr val="4B2E83"/>
                </a:solidFill>
                <a:latin typeface="Encode Sans Black"/>
                <a:ea typeface="Encode Sans Black"/>
                <a:cs typeface="Encode Sans Black"/>
                <a:sym typeface="Encode Sans Black"/>
              </a:defRPr>
            </a:lvl1pPr>
            <a:lvl2pPr indent="-228600" lvl="1" marL="914400" marR="0" rtl="0" algn="l">
              <a:lnSpc>
                <a:spcPct val="100000"/>
              </a:lnSpc>
              <a:spcBef>
                <a:spcPts val="560"/>
              </a:spcBef>
              <a:spcAft>
                <a:spcPts val="0"/>
              </a:spcAft>
              <a:buClr>
                <a:srgbClr val="E8D3A2"/>
              </a:buClr>
              <a:buSzPts val="2800"/>
              <a:buFont typeface="Arial"/>
              <a:buNone/>
              <a:defRPr b="0" i="0" sz="2800" u="none" cap="none" strike="noStrike">
                <a:solidFill>
                  <a:srgbClr val="E8D3A2"/>
                </a:solidFill>
                <a:latin typeface="Encode Sans Black"/>
                <a:ea typeface="Encode Sans Black"/>
                <a:cs typeface="Encode Sans Black"/>
                <a:sym typeface="Encode Sans Black"/>
              </a:defRPr>
            </a:lvl2pPr>
            <a:lvl3pPr indent="-228600" lvl="2" marL="1371600" marR="0" rtl="0" algn="l">
              <a:lnSpc>
                <a:spcPct val="100000"/>
              </a:lnSpc>
              <a:spcBef>
                <a:spcPts val="480"/>
              </a:spcBef>
              <a:spcAft>
                <a:spcPts val="0"/>
              </a:spcAft>
              <a:buClr>
                <a:srgbClr val="E8D3A2"/>
              </a:buClr>
              <a:buSzPts val="2400"/>
              <a:buFont typeface="Arial"/>
              <a:buNone/>
              <a:defRPr b="0" i="0" sz="2400" u="none" cap="none" strike="noStrike">
                <a:solidFill>
                  <a:srgbClr val="E8D3A2"/>
                </a:solidFill>
                <a:latin typeface="Encode Sans Black"/>
                <a:ea typeface="Encode Sans Black"/>
                <a:cs typeface="Encode Sans Black"/>
                <a:sym typeface="Encode Sans Black"/>
              </a:defRPr>
            </a:lvl3pPr>
            <a:lvl4pPr indent="-228600" lvl="3" marL="1828800" marR="0" rtl="0" algn="l">
              <a:lnSpc>
                <a:spcPct val="100000"/>
              </a:lnSpc>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4pPr>
            <a:lvl5pPr indent="-228600" lvl="4" marL="2286000" marR="0" rtl="0" algn="l">
              <a:lnSpc>
                <a:spcPct val="100000"/>
              </a:lnSpc>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38" name="Google Shape;138;p28"/>
          <p:cNvSpPr txBox="1"/>
          <p:nvPr>
            <p:ph idx="2" type="body"/>
          </p:nvPr>
        </p:nvSpPr>
        <p:spPr>
          <a:xfrm>
            <a:off x="659305" y="2320239"/>
            <a:ext cx="8197200" cy="38100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100000"/>
              </a:lnSpc>
              <a:spcBef>
                <a:spcPts val="480"/>
              </a:spcBef>
              <a:spcAft>
                <a:spcPts val="0"/>
              </a:spcAft>
              <a:buClr>
                <a:srgbClr val="4B2E83"/>
              </a:buClr>
              <a:buSzPts val="2400"/>
              <a:buFont typeface="Merriweather Sans"/>
              <a:buChar char="&gt;"/>
              <a:defRPr b="1" i="0" sz="2400" u="none" cap="none" strike="noStrike">
                <a:solidFill>
                  <a:srgbClr val="4B2E83"/>
                </a:solidFill>
                <a:latin typeface="Open Sans"/>
                <a:ea typeface="Open Sans"/>
                <a:cs typeface="Open Sans"/>
                <a:sym typeface="Open Sans"/>
              </a:defRPr>
            </a:lvl1pPr>
            <a:lvl2pPr indent="-355600" lvl="1" marL="914400" marR="0" rtl="0" algn="l">
              <a:lnSpc>
                <a:spcPct val="100000"/>
              </a:lnSpc>
              <a:spcBef>
                <a:spcPts val="400"/>
              </a:spcBef>
              <a:spcAft>
                <a:spcPts val="0"/>
              </a:spcAft>
              <a:buClr>
                <a:srgbClr val="4B2E83"/>
              </a:buClr>
              <a:buSzPts val="2000"/>
              <a:buFont typeface="Arial"/>
              <a:buChar char="–"/>
              <a:defRPr b="1" i="0" sz="2000" u="none" cap="none" strike="noStrike">
                <a:solidFill>
                  <a:srgbClr val="4B2E83"/>
                </a:solidFill>
                <a:latin typeface="Open Sans"/>
                <a:ea typeface="Open Sans"/>
                <a:cs typeface="Open Sans"/>
                <a:sym typeface="Open Sans"/>
              </a:defRPr>
            </a:lvl2pPr>
            <a:lvl3pPr indent="-342900" lvl="2" marL="1371600" marR="0" rtl="0" algn="l">
              <a:lnSpc>
                <a:spcPct val="100000"/>
              </a:lnSpc>
              <a:spcBef>
                <a:spcPts val="360"/>
              </a:spcBef>
              <a:spcAft>
                <a:spcPts val="0"/>
              </a:spcAft>
              <a:buClr>
                <a:srgbClr val="4B2E83"/>
              </a:buClr>
              <a:buSzPts val="1800"/>
              <a:buFont typeface="Merriweather Sans"/>
              <a:buChar char="&gt;"/>
              <a:defRPr b="1" i="0" sz="1800" u="none" cap="none" strike="noStrike">
                <a:solidFill>
                  <a:srgbClr val="4B2E83"/>
                </a:solidFill>
                <a:latin typeface="Open Sans"/>
                <a:ea typeface="Open Sans"/>
                <a:cs typeface="Open Sans"/>
                <a:sym typeface="Open Sans"/>
              </a:defRPr>
            </a:lvl3pPr>
            <a:lvl4pPr indent="-330200" lvl="3" marL="1828800" marR="0" rtl="0" algn="l">
              <a:lnSpc>
                <a:spcPct val="100000"/>
              </a:lnSpc>
              <a:spcBef>
                <a:spcPts val="320"/>
              </a:spcBef>
              <a:spcAft>
                <a:spcPts val="0"/>
              </a:spcAft>
              <a:buClr>
                <a:srgbClr val="4B2E83"/>
              </a:buClr>
              <a:buSzPts val="1600"/>
              <a:buFont typeface="Arial"/>
              <a:buChar char="–"/>
              <a:defRPr b="1" i="0" sz="1600" u="none" cap="none" strike="noStrike">
                <a:solidFill>
                  <a:srgbClr val="4B2E83"/>
                </a:solidFill>
                <a:latin typeface="Open Sans"/>
                <a:ea typeface="Open Sans"/>
                <a:cs typeface="Open Sans"/>
                <a:sym typeface="Open Sans"/>
              </a:defRPr>
            </a:lvl4pPr>
            <a:lvl5pPr indent="-317500" lvl="4" marL="2286000" marR="0" rtl="0" algn="l">
              <a:lnSpc>
                <a:spcPct val="100000"/>
              </a:lnSpc>
              <a:spcBef>
                <a:spcPts val="280"/>
              </a:spcBef>
              <a:spcAft>
                <a:spcPts val="0"/>
              </a:spcAft>
              <a:buClr>
                <a:srgbClr val="4B2E83"/>
              </a:buClr>
              <a:buSzPts val="1400"/>
              <a:buFont typeface="Merriweather Sans"/>
              <a:buChar char="&gt;"/>
              <a:defRPr b="1" i="0" sz="1400" u="none" cap="none" strike="noStrike">
                <a:solidFill>
                  <a:srgbClr val="4B2E83"/>
                </a:solidFill>
                <a:latin typeface="Open Sans"/>
                <a:ea typeface="Open Sans"/>
                <a:cs typeface="Open Sans"/>
                <a:sym typeface="Open Sans"/>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39" name="Google Shape;139;p28"/>
          <p:cNvSpPr txBox="1"/>
          <p:nvPr>
            <p:ph idx="3" type="body"/>
          </p:nvPr>
        </p:nvSpPr>
        <p:spPr>
          <a:xfrm>
            <a:off x="671757" y="1730667"/>
            <a:ext cx="8184600" cy="4113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480"/>
              </a:spcBef>
              <a:spcAft>
                <a:spcPts val="0"/>
              </a:spcAft>
              <a:buClr>
                <a:srgbClr val="4B2E83"/>
              </a:buClr>
              <a:buSzPts val="2400"/>
              <a:buFont typeface="Arial"/>
              <a:buNone/>
              <a:defRPr b="0" i="0" sz="2400" u="none" cap="none" strike="noStrike">
                <a:solidFill>
                  <a:srgbClr val="4B2E83"/>
                </a:solidFill>
                <a:latin typeface="Arial"/>
                <a:ea typeface="Arial"/>
                <a:cs typeface="Arial"/>
                <a:sym typeface="Arial"/>
              </a:defRPr>
            </a:lvl1pPr>
            <a:lvl2pPr indent="-228600" lvl="1" marL="914400" marR="0" rtl="0" algn="l">
              <a:lnSpc>
                <a:spcPct val="100000"/>
              </a:lnSpc>
              <a:spcBef>
                <a:spcPts val="560"/>
              </a:spcBef>
              <a:spcAft>
                <a:spcPts val="0"/>
              </a:spcAft>
              <a:buClr>
                <a:srgbClr val="E8D3A2"/>
              </a:buClr>
              <a:buSzPts val="2800"/>
              <a:buFont typeface="Arial"/>
              <a:buNone/>
              <a:defRPr b="0" i="0" sz="2800" u="none" cap="none" strike="noStrike">
                <a:solidFill>
                  <a:srgbClr val="E8D3A2"/>
                </a:solidFill>
                <a:latin typeface="Encode Sans Black"/>
                <a:ea typeface="Encode Sans Black"/>
                <a:cs typeface="Encode Sans Black"/>
                <a:sym typeface="Encode Sans Black"/>
              </a:defRPr>
            </a:lvl2pPr>
            <a:lvl3pPr indent="-228600" lvl="2" marL="1371600" marR="0" rtl="0" algn="l">
              <a:lnSpc>
                <a:spcPct val="100000"/>
              </a:lnSpc>
              <a:spcBef>
                <a:spcPts val="480"/>
              </a:spcBef>
              <a:spcAft>
                <a:spcPts val="0"/>
              </a:spcAft>
              <a:buClr>
                <a:srgbClr val="E8D3A2"/>
              </a:buClr>
              <a:buSzPts val="2400"/>
              <a:buFont typeface="Arial"/>
              <a:buNone/>
              <a:defRPr b="0" i="0" sz="2400" u="none" cap="none" strike="noStrike">
                <a:solidFill>
                  <a:srgbClr val="E8D3A2"/>
                </a:solidFill>
                <a:latin typeface="Encode Sans Black"/>
                <a:ea typeface="Encode Sans Black"/>
                <a:cs typeface="Encode Sans Black"/>
                <a:sym typeface="Encode Sans Black"/>
              </a:defRPr>
            </a:lvl3pPr>
            <a:lvl4pPr indent="-228600" lvl="3" marL="1828800" marR="0" rtl="0" algn="l">
              <a:lnSpc>
                <a:spcPct val="100000"/>
              </a:lnSpc>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4pPr>
            <a:lvl5pPr indent="-228600" lvl="4" marL="2286000" marR="0" rtl="0" algn="l">
              <a:lnSpc>
                <a:spcPct val="100000"/>
              </a:lnSpc>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Wordmark_center_Purple_HEX.png" id="140" name="Google Shape;140;p28"/>
          <p:cNvPicPr preferRelativeResize="0"/>
          <p:nvPr/>
        </p:nvPicPr>
        <p:blipFill rotWithShape="1">
          <a:blip r:embed="rId2">
            <a:alphaModFix/>
          </a:blip>
          <a:srcRect b="0" l="0" r="0" t="0"/>
          <a:stretch/>
        </p:blipFill>
        <p:spPr>
          <a:xfrm>
            <a:off x="6382155" y="6487457"/>
            <a:ext cx="2425296" cy="163374"/>
          </a:xfrm>
          <a:prstGeom prst="rect">
            <a:avLst/>
          </a:prstGeom>
          <a:noFill/>
          <a:ln>
            <a:noFill/>
          </a:ln>
        </p:spPr>
      </p:pic>
      <p:pic>
        <p:nvPicPr>
          <p:cNvPr descr="Bar_RtAngle_7502_RGB.png" id="141" name="Google Shape;141;p28"/>
          <p:cNvPicPr preferRelativeResize="0"/>
          <p:nvPr/>
        </p:nvPicPr>
        <p:blipFill rotWithShape="1">
          <a:blip r:embed="rId3">
            <a:alphaModFix/>
          </a:blip>
          <a:srcRect b="0" l="0" r="0" t="0"/>
          <a:stretch/>
        </p:blipFill>
        <p:spPr>
          <a:xfrm>
            <a:off x="784225" y="1437805"/>
            <a:ext cx="1358183" cy="67050"/>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Graphic">
  <p:cSld name="Header + Graphic">
    <p:spTree>
      <p:nvGrpSpPr>
        <p:cNvPr id="142" name="Shape 142"/>
        <p:cNvGrpSpPr/>
        <p:nvPr/>
      </p:nvGrpSpPr>
      <p:grpSpPr>
        <a:xfrm>
          <a:off x="0" y="0"/>
          <a:ext cx="0" cy="0"/>
          <a:chOff x="0" y="0"/>
          <a:chExt cx="0" cy="0"/>
        </a:xfrm>
      </p:grpSpPr>
      <p:sp>
        <p:nvSpPr>
          <p:cNvPr id="143" name="Google Shape;143;p29"/>
          <p:cNvSpPr/>
          <p:nvPr>
            <p:ph idx="2" type="chart"/>
          </p:nvPr>
        </p:nvSpPr>
        <p:spPr>
          <a:xfrm>
            <a:off x="766763" y="1736725"/>
            <a:ext cx="8021700" cy="4432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480"/>
              </a:spcBef>
              <a:spcAft>
                <a:spcPts val="0"/>
              </a:spcAft>
              <a:buClr>
                <a:srgbClr val="999999"/>
              </a:buClr>
              <a:buSzPts val="2400"/>
              <a:buFont typeface="Arial"/>
              <a:buNone/>
              <a:defRPr b="0" i="1" sz="2400" u="none" cap="none" strike="noStrike">
                <a:solidFill>
                  <a:srgbClr val="999999"/>
                </a:solidFill>
                <a:latin typeface="Open Sans Light"/>
                <a:ea typeface="Open Sans Light"/>
                <a:cs typeface="Open Sans Light"/>
                <a:sym typeface="Open Sans Light"/>
              </a:defRPr>
            </a:lvl1pPr>
            <a:lvl2pPr lvl="1"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lvl="2"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lvl="3"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lvl="4"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lvl="5"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lvl="6"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lvl="7"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lvl="8"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44" name="Google Shape;144;p29"/>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rmAutofit/>
          </a:bodyPr>
          <a:lstStyle>
            <a:lvl1pPr indent="-228600" lvl="0" marL="457200" marR="0" rtl="0" algn="l">
              <a:lnSpc>
                <a:spcPct val="90000"/>
              </a:lnSpc>
              <a:spcBef>
                <a:spcPts val="600"/>
              </a:spcBef>
              <a:spcAft>
                <a:spcPts val="0"/>
              </a:spcAft>
              <a:buClr>
                <a:srgbClr val="4B2E83"/>
              </a:buClr>
              <a:buSzPts val="3000"/>
              <a:buFont typeface="Arial"/>
              <a:buNone/>
              <a:defRPr b="0" i="0" sz="3000" u="none" cap="none" strike="noStrike">
                <a:solidFill>
                  <a:srgbClr val="4B2E83"/>
                </a:solidFill>
                <a:latin typeface="Encode Sans Black"/>
                <a:ea typeface="Encode Sans Black"/>
                <a:cs typeface="Encode Sans Black"/>
                <a:sym typeface="Encode Sans Black"/>
              </a:defRPr>
            </a:lvl1pPr>
            <a:lvl2pPr indent="-228600" lvl="1" marL="914400" marR="0" rtl="0" algn="l">
              <a:lnSpc>
                <a:spcPct val="100000"/>
              </a:lnSpc>
              <a:spcBef>
                <a:spcPts val="560"/>
              </a:spcBef>
              <a:spcAft>
                <a:spcPts val="0"/>
              </a:spcAft>
              <a:buClr>
                <a:srgbClr val="E8D3A2"/>
              </a:buClr>
              <a:buSzPts val="2800"/>
              <a:buFont typeface="Arial"/>
              <a:buNone/>
              <a:defRPr b="0" i="0" sz="2800" u="none" cap="none" strike="noStrike">
                <a:solidFill>
                  <a:srgbClr val="E8D3A2"/>
                </a:solidFill>
                <a:latin typeface="Encode Sans Black"/>
                <a:ea typeface="Encode Sans Black"/>
                <a:cs typeface="Encode Sans Black"/>
                <a:sym typeface="Encode Sans Black"/>
              </a:defRPr>
            </a:lvl2pPr>
            <a:lvl3pPr indent="-228600" lvl="2" marL="1371600" marR="0" rtl="0" algn="l">
              <a:lnSpc>
                <a:spcPct val="100000"/>
              </a:lnSpc>
              <a:spcBef>
                <a:spcPts val="480"/>
              </a:spcBef>
              <a:spcAft>
                <a:spcPts val="0"/>
              </a:spcAft>
              <a:buClr>
                <a:srgbClr val="E8D3A2"/>
              </a:buClr>
              <a:buSzPts val="2400"/>
              <a:buFont typeface="Arial"/>
              <a:buNone/>
              <a:defRPr b="0" i="0" sz="2400" u="none" cap="none" strike="noStrike">
                <a:solidFill>
                  <a:srgbClr val="E8D3A2"/>
                </a:solidFill>
                <a:latin typeface="Encode Sans Black"/>
                <a:ea typeface="Encode Sans Black"/>
                <a:cs typeface="Encode Sans Black"/>
                <a:sym typeface="Encode Sans Black"/>
              </a:defRPr>
            </a:lvl3pPr>
            <a:lvl4pPr indent="-228600" lvl="3" marL="1828800" marR="0" rtl="0" algn="l">
              <a:lnSpc>
                <a:spcPct val="100000"/>
              </a:lnSpc>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4pPr>
            <a:lvl5pPr indent="-228600" lvl="4" marL="2286000" marR="0" rtl="0" algn="l">
              <a:lnSpc>
                <a:spcPct val="100000"/>
              </a:lnSpc>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Wordmark_center_Purple_HEX.png" id="145" name="Google Shape;145;p29"/>
          <p:cNvPicPr preferRelativeResize="0"/>
          <p:nvPr/>
        </p:nvPicPr>
        <p:blipFill rotWithShape="1">
          <a:blip r:embed="rId2">
            <a:alphaModFix/>
          </a:blip>
          <a:srcRect b="0" l="0" r="0" t="0"/>
          <a:stretch/>
        </p:blipFill>
        <p:spPr>
          <a:xfrm>
            <a:off x="6363105" y="6487457"/>
            <a:ext cx="2425296" cy="163374"/>
          </a:xfrm>
          <a:prstGeom prst="rect">
            <a:avLst/>
          </a:prstGeom>
          <a:noFill/>
          <a:ln>
            <a:noFill/>
          </a:ln>
        </p:spPr>
      </p:pic>
      <p:pic>
        <p:nvPicPr>
          <p:cNvPr descr="Bar_RtAngle_7502_RGB.png" id="146" name="Google Shape;146;p29"/>
          <p:cNvPicPr preferRelativeResize="0"/>
          <p:nvPr/>
        </p:nvPicPr>
        <p:blipFill rotWithShape="1">
          <a:blip r:embed="rId3">
            <a:alphaModFix/>
          </a:blip>
          <a:srcRect b="0" l="0" r="0" t="0"/>
          <a:stretch/>
        </p:blipFill>
        <p:spPr>
          <a:xfrm>
            <a:off x="784225" y="1437805"/>
            <a:ext cx="1358183" cy="67050"/>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bg>
      <p:bgPr>
        <a:solidFill>
          <a:srgbClr val="4B2E83"/>
        </a:solidFill>
      </p:bgPr>
    </p:bg>
    <p:spTree>
      <p:nvGrpSpPr>
        <p:cNvPr id="153" name="Shape 153"/>
        <p:cNvGrpSpPr/>
        <p:nvPr/>
      </p:nvGrpSpPr>
      <p:grpSpPr>
        <a:xfrm>
          <a:off x="0" y="0"/>
          <a:ext cx="0" cy="0"/>
          <a:chOff x="0" y="0"/>
          <a:chExt cx="0" cy="0"/>
        </a:xfrm>
      </p:grpSpPr>
      <p:pic>
        <p:nvPicPr>
          <p:cNvPr descr="UW_W Logo_White.png" id="154" name="Google Shape;154;p31"/>
          <p:cNvPicPr preferRelativeResize="0"/>
          <p:nvPr/>
        </p:nvPicPr>
        <p:blipFill rotWithShape="1">
          <a:blip r:embed="rId2">
            <a:alphaModFix/>
          </a:blip>
          <a:srcRect b="0" l="0" r="0" t="0"/>
          <a:stretch/>
        </p:blipFill>
        <p:spPr>
          <a:xfrm>
            <a:off x="7445815" y="5945854"/>
            <a:ext cx="1371600" cy="923544"/>
          </a:xfrm>
          <a:prstGeom prst="rect">
            <a:avLst/>
          </a:prstGeom>
          <a:noFill/>
          <a:ln>
            <a:noFill/>
          </a:ln>
        </p:spPr>
      </p:pic>
      <p:pic>
        <p:nvPicPr>
          <p:cNvPr id="155" name="Google Shape;155;p31"/>
          <p:cNvPicPr preferRelativeResize="0"/>
          <p:nvPr/>
        </p:nvPicPr>
        <p:blipFill rotWithShape="1">
          <a:blip r:embed="rId3">
            <a:alphaModFix/>
          </a:blip>
          <a:srcRect b="0" l="0" r="0" t="0"/>
          <a:stretch/>
        </p:blipFill>
        <p:spPr>
          <a:xfrm>
            <a:off x="677335" y="6354234"/>
            <a:ext cx="2540002" cy="266700"/>
          </a:xfrm>
          <a:prstGeom prst="rect">
            <a:avLst/>
          </a:prstGeom>
          <a:noFill/>
          <a:ln>
            <a:noFill/>
          </a:ln>
        </p:spPr>
      </p:pic>
      <p:sp>
        <p:nvSpPr>
          <p:cNvPr id="156" name="Google Shape;156;p31"/>
          <p:cNvSpPr txBox="1"/>
          <p:nvPr>
            <p:ph idx="1" type="body"/>
          </p:nvPr>
        </p:nvSpPr>
        <p:spPr>
          <a:xfrm>
            <a:off x="671757" y="1179824"/>
            <a:ext cx="6972300" cy="2641800"/>
          </a:xfrm>
          <a:prstGeom prst="rect">
            <a:avLst/>
          </a:prstGeom>
          <a:noFill/>
          <a:ln>
            <a:noFill/>
          </a:ln>
        </p:spPr>
        <p:txBody>
          <a:bodyPr anchorCtr="0" anchor="b" bIns="45700" lIns="91425" spcFirstLastPara="1" rIns="91425" wrap="square" tIns="45700">
            <a:normAutofit/>
          </a:bodyPr>
          <a:lstStyle>
            <a:lvl1pPr indent="-228600" lvl="0" marL="457200" rtl="0" algn="l">
              <a:lnSpc>
                <a:spcPct val="100000"/>
              </a:lnSpc>
              <a:spcBef>
                <a:spcPts val="1000"/>
              </a:spcBef>
              <a:spcAft>
                <a:spcPts val="0"/>
              </a:spcAft>
              <a:buClr>
                <a:schemeClr val="accent3"/>
              </a:buClr>
              <a:buSzPts val="3750"/>
              <a:buNone/>
              <a:defRPr b="0" i="0" sz="3750">
                <a:solidFill>
                  <a:schemeClr val="accent3"/>
                </a:solidFill>
                <a:latin typeface="Encode Sans Black"/>
                <a:ea typeface="Encode Sans Black"/>
                <a:cs typeface="Encode Sans Black"/>
                <a:sym typeface="Encode Sans Black"/>
              </a:defRPr>
            </a:lvl1pPr>
            <a:lvl2pPr indent="-228600" lvl="1" marL="914400" rtl="0" algn="l">
              <a:lnSpc>
                <a:spcPct val="90000"/>
              </a:lnSpc>
              <a:spcBef>
                <a:spcPts val="500"/>
              </a:spcBef>
              <a:spcAft>
                <a:spcPts val="0"/>
              </a:spcAft>
              <a:buClr>
                <a:srgbClr val="E8D3A2"/>
              </a:buClr>
              <a:buSzPts val="2400"/>
              <a:buNone/>
              <a:defRPr b="0" i="0">
                <a:solidFill>
                  <a:srgbClr val="E8D3A2"/>
                </a:solidFill>
                <a:latin typeface="Encode Sans Black"/>
                <a:ea typeface="Encode Sans Black"/>
                <a:cs typeface="Encode Sans Black"/>
                <a:sym typeface="Encode Sans Black"/>
              </a:defRPr>
            </a:lvl2pPr>
            <a:lvl3pPr indent="-228600" lvl="2" marL="1371600" rtl="0" algn="l">
              <a:lnSpc>
                <a:spcPct val="90000"/>
              </a:lnSpc>
              <a:spcBef>
                <a:spcPts val="500"/>
              </a:spcBef>
              <a:spcAft>
                <a:spcPts val="0"/>
              </a:spcAft>
              <a:buClr>
                <a:srgbClr val="E8D3A2"/>
              </a:buClr>
              <a:buSzPts val="2000"/>
              <a:buNone/>
              <a:defRPr b="0" i="0">
                <a:solidFill>
                  <a:srgbClr val="E8D3A2"/>
                </a:solidFill>
                <a:latin typeface="Encode Sans Black"/>
                <a:ea typeface="Encode Sans Black"/>
                <a:cs typeface="Encode Sans Black"/>
                <a:sym typeface="Encode Sans Black"/>
              </a:defRPr>
            </a:lvl3pPr>
            <a:lvl4pPr indent="-228600" lvl="3" marL="1828800" rtl="0" algn="l">
              <a:lnSpc>
                <a:spcPct val="90000"/>
              </a:lnSpc>
              <a:spcBef>
                <a:spcPts val="500"/>
              </a:spcBef>
              <a:spcAft>
                <a:spcPts val="0"/>
              </a:spcAft>
              <a:buClr>
                <a:srgbClr val="E8D3A2"/>
              </a:buClr>
              <a:buSzPts val="1800"/>
              <a:buNone/>
              <a:defRPr b="0" i="0">
                <a:solidFill>
                  <a:srgbClr val="E8D3A2"/>
                </a:solidFill>
                <a:latin typeface="Encode Sans Black"/>
                <a:ea typeface="Encode Sans Black"/>
                <a:cs typeface="Encode Sans Black"/>
                <a:sym typeface="Encode Sans Black"/>
              </a:defRPr>
            </a:lvl4pPr>
            <a:lvl5pPr indent="-228600" lvl="4" marL="2286000" rtl="0" algn="l">
              <a:lnSpc>
                <a:spcPct val="90000"/>
              </a:lnSpc>
              <a:spcBef>
                <a:spcPts val="500"/>
              </a:spcBef>
              <a:spcAft>
                <a:spcPts val="0"/>
              </a:spcAft>
              <a:buClr>
                <a:srgbClr val="E8D3A2"/>
              </a:buClr>
              <a:buSzPts val="1800"/>
              <a:buNone/>
              <a:defRPr b="0" i="0">
                <a:solidFill>
                  <a:srgbClr val="E8D3A2"/>
                </a:solidFill>
                <a:latin typeface="Encode Sans Black"/>
                <a:ea typeface="Encode Sans Black"/>
                <a:cs typeface="Encode Sans Black"/>
                <a:sym typeface="Encode Sans Black"/>
              </a:defRPr>
            </a:lvl5pPr>
            <a:lvl6pPr indent="-342900" lvl="5" marL="2743200" rtl="0" algn="l">
              <a:lnSpc>
                <a:spcPct val="90000"/>
              </a:lnSpc>
              <a:spcBef>
                <a:spcPts val="500"/>
              </a:spcBef>
              <a:spcAft>
                <a:spcPts val="0"/>
              </a:spcAft>
              <a:buClr>
                <a:schemeClr val="lt1"/>
              </a:buClr>
              <a:buSzPts val="1800"/>
              <a:buChar char="•"/>
              <a:defRPr/>
            </a:lvl6pPr>
            <a:lvl7pPr indent="-342900" lvl="6" marL="3200400" rtl="0" algn="l">
              <a:lnSpc>
                <a:spcPct val="90000"/>
              </a:lnSpc>
              <a:spcBef>
                <a:spcPts val="500"/>
              </a:spcBef>
              <a:spcAft>
                <a:spcPts val="0"/>
              </a:spcAft>
              <a:buClr>
                <a:schemeClr val="lt1"/>
              </a:buClr>
              <a:buSzPts val="1800"/>
              <a:buChar char="•"/>
              <a:defRPr/>
            </a:lvl7pPr>
            <a:lvl8pPr indent="-342900" lvl="7" marL="3657600" rtl="0" algn="l">
              <a:lnSpc>
                <a:spcPct val="90000"/>
              </a:lnSpc>
              <a:spcBef>
                <a:spcPts val="500"/>
              </a:spcBef>
              <a:spcAft>
                <a:spcPts val="0"/>
              </a:spcAft>
              <a:buClr>
                <a:schemeClr val="lt1"/>
              </a:buClr>
              <a:buSzPts val="1800"/>
              <a:buChar char="•"/>
              <a:defRPr/>
            </a:lvl8pPr>
            <a:lvl9pPr indent="-342900" lvl="8" marL="4114800" rtl="0" algn="l">
              <a:lnSpc>
                <a:spcPct val="90000"/>
              </a:lnSpc>
              <a:spcBef>
                <a:spcPts val="500"/>
              </a:spcBef>
              <a:spcAft>
                <a:spcPts val="0"/>
              </a:spcAft>
              <a:buClr>
                <a:schemeClr val="lt1"/>
              </a:buClr>
              <a:buSzPts val="1800"/>
              <a:buChar char="•"/>
              <a:defRPr/>
            </a:lvl9pPr>
          </a:lstStyle>
          <a:p/>
        </p:txBody>
      </p:sp>
      <p:pic>
        <p:nvPicPr>
          <p:cNvPr descr="Bar_RtAngle_7502_RGB.png" id="157" name="Google Shape;157;p31"/>
          <p:cNvPicPr preferRelativeResize="0"/>
          <p:nvPr/>
        </p:nvPicPr>
        <p:blipFill rotWithShape="1">
          <a:blip r:embed="rId4">
            <a:alphaModFix/>
          </a:blip>
          <a:srcRect b="0" l="0" r="0" t="0"/>
          <a:stretch/>
        </p:blipFill>
        <p:spPr>
          <a:xfrm>
            <a:off x="813588" y="4006085"/>
            <a:ext cx="2284305" cy="112770"/>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Content">
  <p:cSld name="Header + Content">
    <p:spTree>
      <p:nvGrpSpPr>
        <p:cNvPr id="164" name="Shape 164"/>
        <p:cNvGrpSpPr/>
        <p:nvPr/>
      </p:nvGrpSpPr>
      <p:grpSpPr>
        <a:xfrm>
          <a:off x="0" y="0"/>
          <a:ext cx="0" cy="0"/>
          <a:chOff x="0" y="0"/>
          <a:chExt cx="0" cy="0"/>
        </a:xfrm>
      </p:grpSpPr>
      <p:sp>
        <p:nvSpPr>
          <p:cNvPr id="165" name="Google Shape;165;p33"/>
          <p:cNvSpPr txBox="1"/>
          <p:nvPr>
            <p:ph idx="1" type="body"/>
          </p:nvPr>
        </p:nvSpPr>
        <p:spPr>
          <a:xfrm>
            <a:off x="671758" y="371510"/>
            <a:ext cx="8184600" cy="992100"/>
          </a:xfrm>
          <a:prstGeom prst="rect">
            <a:avLst/>
          </a:prstGeom>
          <a:noFill/>
          <a:ln>
            <a:noFill/>
          </a:ln>
        </p:spPr>
        <p:txBody>
          <a:bodyPr anchorCtr="0" anchor="b" bIns="91425" lIns="91425" spcFirstLastPara="1" rIns="91425" wrap="square" tIns="91425">
            <a:noAutofit/>
          </a:bodyPr>
          <a:lstStyle>
            <a:lvl1pPr indent="-419100" lvl="0" marL="457200" marR="0" rtl="0" algn="l">
              <a:lnSpc>
                <a:spcPct val="90000"/>
              </a:lnSpc>
              <a:spcBef>
                <a:spcPts val="450"/>
              </a:spcBef>
              <a:spcAft>
                <a:spcPts val="0"/>
              </a:spcAft>
              <a:buClr>
                <a:srgbClr val="4B2E83"/>
              </a:buClr>
              <a:buSzPts val="3000"/>
              <a:buFont typeface="Arial"/>
              <a:buChar char="●"/>
              <a:defRPr b="0" i="0" sz="2250" u="none" cap="none" strike="noStrike">
                <a:solidFill>
                  <a:srgbClr val="4B2E83"/>
                </a:solidFill>
                <a:latin typeface="Open Sans"/>
                <a:ea typeface="Open Sans"/>
                <a:cs typeface="Open Sans"/>
                <a:sym typeface="Open Sans"/>
              </a:defRPr>
            </a:lvl1pPr>
            <a:lvl2pPr indent="-406400" lvl="1" marL="914400" marR="0" rtl="0" algn="l">
              <a:lnSpc>
                <a:spcPct val="100000"/>
              </a:lnSpc>
              <a:spcBef>
                <a:spcPts val="420"/>
              </a:spcBef>
              <a:spcAft>
                <a:spcPts val="0"/>
              </a:spcAft>
              <a:buClr>
                <a:srgbClr val="E8D3A2"/>
              </a:buClr>
              <a:buSzPts val="2800"/>
              <a:buFont typeface="Arial"/>
              <a:buChar char="○"/>
              <a:defRPr b="0" i="0" sz="2100" u="none" cap="none" strike="noStrike">
                <a:solidFill>
                  <a:srgbClr val="E8D3A2"/>
                </a:solidFill>
                <a:latin typeface="Encode Sans Black"/>
                <a:ea typeface="Encode Sans Black"/>
                <a:cs typeface="Encode Sans Black"/>
                <a:sym typeface="Encode Sans Black"/>
              </a:defRPr>
            </a:lvl2pPr>
            <a:lvl3pPr indent="-381000" lvl="2" marL="1371600" marR="0" rtl="0" algn="l">
              <a:lnSpc>
                <a:spcPct val="100000"/>
              </a:lnSpc>
              <a:spcBef>
                <a:spcPts val="360"/>
              </a:spcBef>
              <a:spcAft>
                <a:spcPts val="0"/>
              </a:spcAft>
              <a:buClr>
                <a:srgbClr val="E8D3A2"/>
              </a:buClr>
              <a:buSzPts val="2400"/>
              <a:buFont typeface="Arial"/>
              <a:buChar char="■"/>
              <a:defRPr b="0" i="0" sz="1800" u="none" cap="none" strike="noStrike">
                <a:solidFill>
                  <a:srgbClr val="E8D3A2"/>
                </a:solidFill>
                <a:latin typeface="Encode Sans Black"/>
                <a:ea typeface="Encode Sans Black"/>
                <a:cs typeface="Encode Sans Black"/>
                <a:sym typeface="Encode Sans Black"/>
              </a:defRPr>
            </a:lvl3pPr>
            <a:lvl4pPr indent="-355600" lvl="3" marL="1828800" marR="0" rtl="0" algn="l">
              <a:lnSpc>
                <a:spcPct val="100000"/>
              </a:lnSpc>
              <a:spcBef>
                <a:spcPts val="300"/>
              </a:spcBef>
              <a:spcAft>
                <a:spcPts val="0"/>
              </a:spcAft>
              <a:buClr>
                <a:srgbClr val="E8D3A2"/>
              </a:buClr>
              <a:buSzPts val="2000"/>
              <a:buFont typeface="Arial"/>
              <a:buChar char="●"/>
              <a:defRPr b="0" i="0" sz="1500" u="none" cap="none" strike="noStrike">
                <a:solidFill>
                  <a:srgbClr val="E8D3A2"/>
                </a:solidFill>
                <a:latin typeface="Encode Sans Black"/>
                <a:ea typeface="Encode Sans Black"/>
                <a:cs typeface="Encode Sans Black"/>
                <a:sym typeface="Encode Sans Black"/>
              </a:defRPr>
            </a:lvl4pPr>
            <a:lvl5pPr indent="-355600" lvl="4" marL="2286000" marR="0" rtl="0" algn="l">
              <a:lnSpc>
                <a:spcPct val="100000"/>
              </a:lnSpc>
              <a:spcBef>
                <a:spcPts val="300"/>
              </a:spcBef>
              <a:spcAft>
                <a:spcPts val="0"/>
              </a:spcAft>
              <a:buClr>
                <a:srgbClr val="E8D3A2"/>
              </a:buClr>
              <a:buSzPts val="2000"/>
              <a:buFont typeface="Arial"/>
              <a:buChar char="○"/>
              <a:defRPr b="0" i="0" sz="1500" u="none" cap="none" strike="noStrike">
                <a:solidFill>
                  <a:srgbClr val="E8D3A2"/>
                </a:solidFill>
                <a:latin typeface="Encode Sans Black"/>
                <a:ea typeface="Encode Sans Black"/>
                <a:cs typeface="Encode Sans Black"/>
                <a:sym typeface="Encode Sans Black"/>
              </a:defRPr>
            </a:lvl5pPr>
            <a:lvl6pPr indent="-355600" lvl="5" marL="2743200" marR="0" rtl="0" algn="l">
              <a:lnSpc>
                <a:spcPct val="100000"/>
              </a:lnSpc>
              <a:spcBef>
                <a:spcPts val="300"/>
              </a:spcBef>
              <a:spcAft>
                <a:spcPts val="0"/>
              </a:spcAft>
              <a:buClr>
                <a:schemeClr val="dk1"/>
              </a:buClr>
              <a:buSzPts val="2000"/>
              <a:buFont typeface="Arial"/>
              <a:buChar char="•"/>
              <a:defRPr b="0" i="0" sz="15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300"/>
              </a:spcBef>
              <a:spcAft>
                <a:spcPts val="0"/>
              </a:spcAft>
              <a:buClr>
                <a:schemeClr val="dk1"/>
              </a:buClr>
              <a:buSzPts val="2000"/>
              <a:buFont typeface="Arial"/>
              <a:buChar char="•"/>
              <a:defRPr b="0" i="0" sz="15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300"/>
              </a:spcBef>
              <a:spcAft>
                <a:spcPts val="0"/>
              </a:spcAft>
              <a:buClr>
                <a:schemeClr val="dk1"/>
              </a:buClr>
              <a:buSzPts val="2000"/>
              <a:buFont typeface="Arial"/>
              <a:buChar char="•"/>
              <a:defRPr b="0" i="0" sz="15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300"/>
              </a:spcBef>
              <a:spcAft>
                <a:spcPts val="0"/>
              </a:spcAft>
              <a:buClr>
                <a:schemeClr val="dk1"/>
              </a:buClr>
              <a:buSzPts val="2000"/>
              <a:buFont typeface="Arial"/>
              <a:buChar char="•"/>
              <a:defRPr b="0" i="0" sz="1500" u="none" cap="none" strike="noStrike">
                <a:solidFill>
                  <a:schemeClr val="dk1"/>
                </a:solidFill>
                <a:latin typeface="Calibri"/>
                <a:ea typeface="Calibri"/>
                <a:cs typeface="Calibri"/>
                <a:sym typeface="Calibri"/>
              </a:defRPr>
            </a:lvl9pPr>
          </a:lstStyle>
          <a:p/>
        </p:txBody>
      </p:sp>
      <p:sp>
        <p:nvSpPr>
          <p:cNvPr id="166" name="Google Shape;166;p33"/>
          <p:cNvSpPr txBox="1"/>
          <p:nvPr>
            <p:ph idx="2" type="body"/>
          </p:nvPr>
        </p:nvSpPr>
        <p:spPr>
          <a:xfrm>
            <a:off x="659305" y="1736726"/>
            <a:ext cx="8196300" cy="4015500"/>
          </a:xfrm>
          <a:prstGeom prst="rect">
            <a:avLst/>
          </a:prstGeom>
          <a:noFill/>
          <a:ln>
            <a:noFill/>
          </a:ln>
        </p:spPr>
        <p:txBody>
          <a:bodyPr anchorCtr="0" anchor="t" bIns="91425" lIns="91425" spcFirstLastPara="1" rIns="91425" wrap="square" tIns="91425">
            <a:noAutofit/>
          </a:bodyPr>
          <a:lstStyle>
            <a:lvl1pPr indent="-381000" lvl="0" marL="457200" marR="0" rtl="0" algn="l">
              <a:lnSpc>
                <a:spcPct val="100000"/>
              </a:lnSpc>
              <a:spcBef>
                <a:spcPts val="360"/>
              </a:spcBef>
              <a:spcAft>
                <a:spcPts val="0"/>
              </a:spcAft>
              <a:buClr>
                <a:srgbClr val="4B2E83"/>
              </a:buClr>
              <a:buSzPts val="2400"/>
              <a:buFont typeface="Merriweather Sans"/>
              <a:buChar char="&gt;"/>
              <a:defRPr b="0" i="0" sz="1800" u="none" cap="none" strike="noStrike">
                <a:solidFill>
                  <a:srgbClr val="4B2E83"/>
                </a:solidFill>
                <a:latin typeface="Open Sans"/>
                <a:ea typeface="Open Sans"/>
                <a:cs typeface="Open Sans"/>
                <a:sym typeface="Open Sans"/>
              </a:defRPr>
            </a:lvl1pPr>
            <a:lvl2pPr indent="-355600" lvl="1" marL="914400" marR="0" rtl="0" algn="l">
              <a:lnSpc>
                <a:spcPct val="100000"/>
              </a:lnSpc>
              <a:spcBef>
                <a:spcPts val="300"/>
              </a:spcBef>
              <a:spcAft>
                <a:spcPts val="0"/>
              </a:spcAft>
              <a:buClr>
                <a:srgbClr val="4B2E83"/>
              </a:buClr>
              <a:buSzPts val="2000"/>
              <a:buFont typeface="Open Sans"/>
              <a:buChar char="–"/>
              <a:defRPr b="0" i="0" sz="1500" u="none" cap="none" strike="noStrike">
                <a:solidFill>
                  <a:srgbClr val="4B2E83"/>
                </a:solidFill>
                <a:latin typeface="Open Sans"/>
                <a:ea typeface="Open Sans"/>
                <a:cs typeface="Open Sans"/>
                <a:sym typeface="Open Sans"/>
              </a:defRPr>
            </a:lvl2pPr>
            <a:lvl3pPr indent="-342900" lvl="2" marL="1371600" marR="0" rtl="0" algn="l">
              <a:lnSpc>
                <a:spcPct val="100000"/>
              </a:lnSpc>
              <a:spcBef>
                <a:spcPts val="270"/>
              </a:spcBef>
              <a:spcAft>
                <a:spcPts val="0"/>
              </a:spcAft>
              <a:buClr>
                <a:srgbClr val="4B2E83"/>
              </a:buClr>
              <a:buSzPts val="1800"/>
              <a:buFont typeface="Merriweather Sans"/>
              <a:buChar char="&gt;"/>
              <a:defRPr b="0" i="0" sz="1350" u="none" cap="none" strike="noStrike">
                <a:solidFill>
                  <a:srgbClr val="4B2E83"/>
                </a:solidFill>
                <a:latin typeface="Open Sans"/>
                <a:ea typeface="Open Sans"/>
                <a:cs typeface="Open Sans"/>
                <a:sym typeface="Open Sans"/>
              </a:defRPr>
            </a:lvl3pPr>
            <a:lvl4pPr indent="-330200" lvl="3" marL="1828800" marR="0" rtl="0" algn="l">
              <a:lnSpc>
                <a:spcPct val="100000"/>
              </a:lnSpc>
              <a:spcBef>
                <a:spcPts val="240"/>
              </a:spcBef>
              <a:spcAft>
                <a:spcPts val="0"/>
              </a:spcAft>
              <a:buClr>
                <a:srgbClr val="4B2E83"/>
              </a:buClr>
              <a:buSzPts val="1600"/>
              <a:buFont typeface="Open Sans"/>
              <a:buChar char="–"/>
              <a:defRPr b="0" i="0" sz="1200" u="none" cap="none" strike="noStrike">
                <a:solidFill>
                  <a:srgbClr val="4B2E83"/>
                </a:solidFill>
                <a:latin typeface="Open Sans"/>
                <a:ea typeface="Open Sans"/>
                <a:cs typeface="Open Sans"/>
                <a:sym typeface="Open Sans"/>
              </a:defRPr>
            </a:lvl4pPr>
            <a:lvl5pPr indent="-317500" lvl="4" marL="2286000" marR="0" rtl="0" algn="l">
              <a:lnSpc>
                <a:spcPct val="100000"/>
              </a:lnSpc>
              <a:spcBef>
                <a:spcPts val="210"/>
              </a:spcBef>
              <a:spcAft>
                <a:spcPts val="0"/>
              </a:spcAft>
              <a:buClr>
                <a:srgbClr val="4B2E83"/>
              </a:buClr>
              <a:buSzPts val="1400"/>
              <a:buFont typeface="Merriweather Sans"/>
              <a:buChar char="&gt;"/>
              <a:defRPr b="0" i="0" sz="1050" u="none" cap="none" strike="noStrike">
                <a:solidFill>
                  <a:srgbClr val="4B2E83"/>
                </a:solidFill>
                <a:latin typeface="Open Sans"/>
                <a:ea typeface="Open Sans"/>
                <a:cs typeface="Open Sans"/>
                <a:sym typeface="Open Sans"/>
              </a:defRPr>
            </a:lvl5pPr>
            <a:lvl6pPr indent="-355600" lvl="5" marL="2743200" marR="0" rtl="0" algn="l">
              <a:lnSpc>
                <a:spcPct val="100000"/>
              </a:lnSpc>
              <a:spcBef>
                <a:spcPts val="300"/>
              </a:spcBef>
              <a:spcAft>
                <a:spcPts val="0"/>
              </a:spcAft>
              <a:buClr>
                <a:schemeClr val="dk1"/>
              </a:buClr>
              <a:buSzPts val="2000"/>
              <a:buFont typeface="Calibri"/>
              <a:buChar char="•"/>
              <a:defRPr b="0" i="0" sz="15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300"/>
              </a:spcBef>
              <a:spcAft>
                <a:spcPts val="0"/>
              </a:spcAft>
              <a:buClr>
                <a:schemeClr val="dk1"/>
              </a:buClr>
              <a:buSzPts val="2000"/>
              <a:buFont typeface="Calibri"/>
              <a:buChar char="•"/>
              <a:defRPr b="0" i="0" sz="15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300"/>
              </a:spcBef>
              <a:spcAft>
                <a:spcPts val="0"/>
              </a:spcAft>
              <a:buClr>
                <a:schemeClr val="dk1"/>
              </a:buClr>
              <a:buSzPts val="2000"/>
              <a:buFont typeface="Calibri"/>
              <a:buChar char="•"/>
              <a:defRPr b="0" i="0" sz="15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300"/>
              </a:spcBef>
              <a:spcAft>
                <a:spcPts val="0"/>
              </a:spcAft>
              <a:buClr>
                <a:schemeClr val="dk1"/>
              </a:buClr>
              <a:buSzPts val="2000"/>
              <a:buFont typeface="Calibri"/>
              <a:buChar char="•"/>
              <a:defRPr b="0" i="0" sz="15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67" name="Shape 167"/>
        <p:cNvGrpSpPr/>
        <p:nvPr/>
      </p:nvGrpSpPr>
      <p:grpSpPr>
        <a:xfrm>
          <a:off x="0" y="0"/>
          <a:ext cx="0" cy="0"/>
          <a:chOff x="0" y="0"/>
          <a:chExt cx="0" cy="0"/>
        </a:xfrm>
      </p:grpSpPr>
      <p:sp>
        <p:nvSpPr>
          <p:cNvPr id="168" name="Google Shape;168;p34"/>
          <p:cNvSpPr txBox="1"/>
          <p:nvPr>
            <p:ph type="ctrTitle"/>
          </p:nvPr>
        </p:nvSpPr>
        <p:spPr>
          <a:xfrm>
            <a:off x="685800" y="1122363"/>
            <a:ext cx="7772400" cy="2387700"/>
          </a:xfrm>
          <a:prstGeom prst="rect">
            <a:avLst/>
          </a:prstGeom>
          <a:noFill/>
          <a:ln>
            <a:noFill/>
          </a:ln>
        </p:spPr>
        <p:txBody>
          <a:bodyPr anchorCtr="0" anchor="b" bIns="45700" lIns="91425" spcFirstLastPara="1" rIns="91425" wrap="square" tIns="45700">
            <a:normAutofit/>
          </a:bodyPr>
          <a:lstStyle>
            <a:lvl1pPr lvl="0" rtl="0" algn="ctr">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69" name="Google Shape;169;p34"/>
          <p:cNvSpPr txBox="1"/>
          <p:nvPr>
            <p:ph idx="1" type="subTitle"/>
          </p:nvPr>
        </p:nvSpPr>
        <p:spPr>
          <a:xfrm>
            <a:off x="1143000" y="3602038"/>
            <a:ext cx="6858000" cy="1655700"/>
          </a:xfrm>
          <a:prstGeom prst="rect">
            <a:avLst/>
          </a:prstGeom>
          <a:noFill/>
          <a:ln>
            <a:noFill/>
          </a:ln>
        </p:spPr>
        <p:txBody>
          <a:bodyPr anchorCtr="0" anchor="t" bIns="45700" lIns="91425" spcFirstLastPara="1" rIns="91425" wrap="square" tIns="45700">
            <a:normAutofit/>
          </a:bodyPr>
          <a:lstStyle>
            <a:lvl1pPr lvl="0" rtl="0" algn="ctr">
              <a:lnSpc>
                <a:spcPct val="90000"/>
              </a:lnSpc>
              <a:spcBef>
                <a:spcPts val="1000"/>
              </a:spcBef>
              <a:spcAft>
                <a:spcPts val="0"/>
              </a:spcAft>
              <a:buClr>
                <a:schemeClr val="dk1"/>
              </a:buClr>
              <a:buSzPts val="2400"/>
              <a:buNone/>
              <a:defRPr sz="2400"/>
            </a:lvl1pPr>
            <a:lvl2pPr lvl="1" rtl="0" algn="ctr">
              <a:lnSpc>
                <a:spcPct val="90000"/>
              </a:lnSpc>
              <a:spcBef>
                <a:spcPts val="500"/>
              </a:spcBef>
              <a:spcAft>
                <a:spcPts val="0"/>
              </a:spcAft>
              <a:buClr>
                <a:schemeClr val="dk1"/>
              </a:buClr>
              <a:buSzPts val="2000"/>
              <a:buNone/>
              <a:defRPr sz="2000"/>
            </a:lvl2pPr>
            <a:lvl3pPr lvl="2" rtl="0" algn="ctr">
              <a:lnSpc>
                <a:spcPct val="90000"/>
              </a:lnSpc>
              <a:spcBef>
                <a:spcPts val="500"/>
              </a:spcBef>
              <a:spcAft>
                <a:spcPts val="0"/>
              </a:spcAft>
              <a:buClr>
                <a:schemeClr val="dk1"/>
              </a:buClr>
              <a:buSzPts val="1800"/>
              <a:buNone/>
              <a:defRPr sz="1800"/>
            </a:lvl3pPr>
            <a:lvl4pPr lvl="3" rtl="0" algn="ctr">
              <a:lnSpc>
                <a:spcPct val="90000"/>
              </a:lnSpc>
              <a:spcBef>
                <a:spcPts val="500"/>
              </a:spcBef>
              <a:spcAft>
                <a:spcPts val="0"/>
              </a:spcAft>
              <a:buClr>
                <a:schemeClr val="dk1"/>
              </a:buClr>
              <a:buSzPts val="1600"/>
              <a:buNone/>
              <a:defRPr sz="1600"/>
            </a:lvl4pPr>
            <a:lvl5pPr lvl="4" rtl="0" algn="ctr">
              <a:lnSpc>
                <a:spcPct val="90000"/>
              </a:lnSpc>
              <a:spcBef>
                <a:spcPts val="500"/>
              </a:spcBef>
              <a:spcAft>
                <a:spcPts val="0"/>
              </a:spcAft>
              <a:buClr>
                <a:schemeClr val="dk1"/>
              </a:buClr>
              <a:buSzPts val="1600"/>
              <a:buNone/>
              <a:defRPr sz="1600"/>
            </a:lvl5pPr>
            <a:lvl6pPr lvl="5" rtl="0" algn="ctr">
              <a:lnSpc>
                <a:spcPct val="90000"/>
              </a:lnSpc>
              <a:spcBef>
                <a:spcPts val="500"/>
              </a:spcBef>
              <a:spcAft>
                <a:spcPts val="0"/>
              </a:spcAft>
              <a:buClr>
                <a:schemeClr val="dk1"/>
              </a:buClr>
              <a:buSzPts val="1600"/>
              <a:buNone/>
              <a:defRPr sz="1600"/>
            </a:lvl6pPr>
            <a:lvl7pPr lvl="6" rtl="0" algn="ctr">
              <a:lnSpc>
                <a:spcPct val="90000"/>
              </a:lnSpc>
              <a:spcBef>
                <a:spcPts val="500"/>
              </a:spcBef>
              <a:spcAft>
                <a:spcPts val="0"/>
              </a:spcAft>
              <a:buClr>
                <a:schemeClr val="dk1"/>
              </a:buClr>
              <a:buSzPts val="1600"/>
              <a:buNone/>
              <a:defRPr sz="1600"/>
            </a:lvl7pPr>
            <a:lvl8pPr lvl="7" rtl="0" algn="ctr">
              <a:lnSpc>
                <a:spcPct val="90000"/>
              </a:lnSpc>
              <a:spcBef>
                <a:spcPts val="500"/>
              </a:spcBef>
              <a:spcAft>
                <a:spcPts val="0"/>
              </a:spcAft>
              <a:buClr>
                <a:schemeClr val="dk1"/>
              </a:buClr>
              <a:buSzPts val="1600"/>
              <a:buNone/>
              <a:defRPr sz="1600"/>
            </a:lvl8pPr>
            <a:lvl9pPr lvl="8" rtl="0" algn="ctr">
              <a:lnSpc>
                <a:spcPct val="90000"/>
              </a:lnSpc>
              <a:spcBef>
                <a:spcPts val="500"/>
              </a:spcBef>
              <a:spcAft>
                <a:spcPts val="0"/>
              </a:spcAft>
              <a:buClr>
                <a:schemeClr val="dk1"/>
              </a:buClr>
              <a:buSzPts val="1600"/>
              <a:buNone/>
              <a:defRPr sz="1600"/>
            </a:lvl9pPr>
          </a:lstStyle>
          <a:p/>
        </p:txBody>
      </p:sp>
      <p:sp>
        <p:nvSpPr>
          <p:cNvPr id="170" name="Google Shape;170;p34"/>
          <p:cNvSpPr txBox="1"/>
          <p:nvPr>
            <p:ph idx="10" type="dt"/>
          </p:nvPr>
        </p:nvSpPr>
        <p:spPr>
          <a:xfrm>
            <a:off x="628650" y="6356351"/>
            <a:ext cx="20574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71" name="Google Shape;171;p34"/>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72" name="Google Shape;172;p34"/>
          <p:cNvSpPr txBox="1"/>
          <p:nvPr>
            <p:ph idx="12" type="sldNum"/>
          </p:nvPr>
        </p:nvSpPr>
        <p:spPr>
          <a:xfrm>
            <a:off x="6457950" y="6356351"/>
            <a:ext cx="20574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593367"/>
            <a:ext cx="8520600" cy="7635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536633"/>
            <a:ext cx="8520600" cy="45552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3" name="Shape 173"/>
        <p:cNvGrpSpPr/>
        <p:nvPr/>
      </p:nvGrpSpPr>
      <p:grpSpPr>
        <a:xfrm>
          <a:off x="0" y="0"/>
          <a:ext cx="0" cy="0"/>
          <a:chOff x="0" y="0"/>
          <a:chExt cx="0" cy="0"/>
        </a:xfrm>
      </p:grpSpPr>
      <p:sp>
        <p:nvSpPr>
          <p:cNvPr id="174" name="Google Shape;174;p35"/>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75" name="Google Shape;175;p35"/>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76" name="Google Shape;176;p35"/>
          <p:cNvSpPr txBox="1"/>
          <p:nvPr>
            <p:ph idx="10" type="dt"/>
          </p:nvPr>
        </p:nvSpPr>
        <p:spPr>
          <a:xfrm>
            <a:off x="628650" y="6356351"/>
            <a:ext cx="20574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77" name="Google Shape;177;p35"/>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78" name="Google Shape;178;p35"/>
          <p:cNvSpPr txBox="1"/>
          <p:nvPr>
            <p:ph idx="12" type="sldNum"/>
          </p:nvPr>
        </p:nvSpPr>
        <p:spPr>
          <a:xfrm>
            <a:off x="6457950" y="6356351"/>
            <a:ext cx="20574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9" name="Shape 179"/>
        <p:cNvGrpSpPr/>
        <p:nvPr/>
      </p:nvGrpSpPr>
      <p:grpSpPr>
        <a:xfrm>
          <a:off x="0" y="0"/>
          <a:ext cx="0" cy="0"/>
          <a:chOff x="0" y="0"/>
          <a:chExt cx="0" cy="0"/>
        </a:xfrm>
      </p:grpSpPr>
      <p:sp>
        <p:nvSpPr>
          <p:cNvPr id="180" name="Google Shape;180;p36"/>
          <p:cNvSpPr txBox="1"/>
          <p:nvPr>
            <p:ph type="title"/>
          </p:nvPr>
        </p:nvSpPr>
        <p:spPr>
          <a:xfrm>
            <a:off x="623888" y="1709739"/>
            <a:ext cx="7886700" cy="28527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81" name="Google Shape;181;p36"/>
          <p:cNvSpPr txBox="1"/>
          <p:nvPr>
            <p:ph idx="1" type="body"/>
          </p:nvPr>
        </p:nvSpPr>
        <p:spPr>
          <a:xfrm>
            <a:off x="623888" y="4589464"/>
            <a:ext cx="7886700" cy="15003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000"/>
              </a:spcBef>
              <a:spcAft>
                <a:spcPts val="0"/>
              </a:spcAft>
              <a:buClr>
                <a:schemeClr val="dk1"/>
              </a:buClr>
              <a:buSzPts val="2400"/>
              <a:buNone/>
              <a:defRPr sz="2400">
                <a:solidFill>
                  <a:schemeClr val="dk1"/>
                </a:solidFill>
              </a:defRPr>
            </a:lvl1pPr>
            <a:lvl2pPr indent="-228600" lvl="1" marL="914400" rtl="0" algn="l">
              <a:lnSpc>
                <a:spcPct val="90000"/>
              </a:lnSpc>
              <a:spcBef>
                <a:spcPts val="500"/>
              </a:spcBef>
              <a:spcAft>
                <a:spcPts val="0"/>
              </a:spcAft>
              <a:buClr>
                <a:srgbClr val="888888"/>
              </a:buClr>
              <a:buSzPts val="2000"/>
              <a:buNone/>
              <a:defRPr sz="2000">
                <a:solidFill>
                  <a:srgbClr val="888888"/>
                </a:solidFill>
              </a:defRPr>
            </a:lvl2pPr>
            <a:lvl3pPr indent="-228600" lvl="2" marL="1371600" rtl="0" algn="l">
              <a:lnSpc>
                <a:spcPct val="90000"/>
              </a:lnSpc>
              <a:spcBef>
                <a:spcPts val="500"/>
              </a:spcBef>
              <a:spcAft>
                <a:spcPts val="0"/>
              </a:spcAft>
              <a:buClr>
                <a:srgbClr val="888888"/>
              </a:buClr>
              <a:buSzPts val="1800"/>
              <a:buNone/>
              <a:defRPr sz="1800">
                <a:solidFill>
                  <a:srgbClr val="888888"/>
                </a:solidFill>
              </a:defRPr>
            </a:lvl3pPr>
            <a:lvl4pPr indent="-228600" lvl="3" marL="1828800" rtl="0" algn="l">
              <a:lnSpc>
                <a:spcPct val="90000"/>
              </a:lnSpc>
              <a:spcBef>
                <a:spcPts val="500"/>
              </a:spcBef>
              <a:spcAft>
                <a:spcPts val="0"/>
              </a:spcAft>
              <a:buClr>
                <a:srgbClr val="888888"/>
              </a:buClr>
              <a:buSzPts val="1600"/>
              <a:buNone/>
              <a:defRPr sz="1600">
                <a:solidFill>
                  <a:srgbClr val="888888"/>
                </a:solidFill>
              </a:defRPr>
            </a:lvl4pPr>
            <a:lvl5pPr indent="-228600" lvl="4" marL="2286000" rtl="0" algn="l">
              <a:lnSpc>
                <a:spcPct val="90000"/>
              </a:lnSpc>
              <a:spcBef>
                <a:spcPts val="500"/>
              </a:spcBef>
              <a:spcAft>
                <a:spcPts val="0"/>
              </a:spcAft>
              <a:buClr>
                <a:srgbClr val="888888"/>
              </a:buClr>
              <a:buSzPts val="1600"/>
              <a:buNone/>
              <a:defRPr sz="1600">
                <a:solidFill>
                  <a:srgbClr val="888888"/>
                </a:solidFill>
              </a:defRPr>
            </a:lvl5pPr>
            <a:lvl6pPr indent="-228600" lvl="5" marL="2743200" rtl="0" algn="l">
              <a:lnSpc>
                <a:spcPct val="90000"/>
              </a:lnSpc>
              <a:spcBef>
                <a:spcPts val="500"/>
              </a:spcBef>
              <a:spcAft>
                <a:spcPts val="0"/>
              </a:spcAft>
              <a:buClr>
                <a:srgbClr val="888888"/>
              </a:buClr>
              <a:buSzPts val="1600"/>
              <a:buNone/>
              <a:defRPr sz="1600">
                <a:solidFill>
                  <a:srgbClr val="888888"/>
                </a:solidFill>
              </a:defRPr>
            </a:lvl6pPr>
            <a:lvl7pPr indent="-228600" lvl="6" marL="3200400" rtl="0" algn="l">
              <a:lnSpc>
                <a:spcPct val="90000"/>
              </a:lnSpc>
              <a:spcBef>
                <a:spcPts val="500"/>
              </a:spcBef>
              <a:spcAft>
                <a:spcPts val="0"/>
              </a:spcAft>
              <a:buClr>
                <a:srgbClr val="888888"/>
              </a:buClr>
              <a:buSzPts val="1600"/>
              <a:buNone/>
              <a:defRPr sz="1600">
                <a:solidFill>
                  <a:srgbClr val="888888"/>
                </a:solidFill>
              </a:defRPr>
            </a:lvl7pPr>
            <a:lvl8pPr indent="-228600" lvl="7" marL="3657600" rtl="0" algn="l">
              <a:lnSpc>
                <a:spcPct val="90000"/>
              </a:lnSpc>
              <a:spcBef>
                <a:spcPts val="500"/>
              </a:spcBef>
              <a:spcAft>
                <a:spcPts val="0"/>
              </a:spcAft>
              <a:buClr>
                <a:srgbClr val="888888"/>
              </a:buClr>
              <a:buSzPts val="1600"/>
              <a:buNone/>
              <a:defRPr sz="1600">
                <a:solidFill>
                  <a:srgbClr val="888888"/>
                </a:solidFill>
              </a:defRPr>
            </a:lvl8pPr>
            <a:lvl9pPr indent="-228600" lvl="8" marL="4114800" rtl="0" algn="l">
              <a:lnSpc>
                <a:spcPct val="90000"/>
              </a:lnSpc>
              <a:spcBef>
                <a:spcPts val="500"/>
              </a:spcBef>
              <a:spcAft>
                <a:spcPts val="0"/>
              </a:spcAft>
              <a:buClr>
                <a:srgbClr val="888888"/>
              </a:buClr>
              <a:buSzPts val="1600"/>
              <a:buNone/>
              <a:defRPr sz="1600">
                <a:solidFill>
                  <a:srgbClr val="888888"/>
                </a:solidFill>
              </a:defRPr>
            </a:lvl9pPr>
          </a:lstStyle>
          <a:p/>
        </p:txBody>
      </p:sp>
      <p:sp>
        <p:nvSpPr>
          <p:cNvPr id="182" name="Google Shape;182;p36"/>
          <p:cNvSpPr txBox="1"/>
          <p:nvPr>
            <p:ph idx="10" type="dt"/>
          </p:nvPr>
        </p:nvSpPr>
        <p:spPr>
          <a:xfrm>
            <a:off x="628650" y="6356351"/>
            <a:ext cx="20574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83" name="Google Shape;183;p36"/>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84" name="Google Shape;184;p36"/>
          <p:cNvSpPr txBox="1"/>
          <p:nvPr>
            <p:ph idx="12" type="sldNum"/>
          </p:nvPr>
        </p:nvSpPr>
        <p:spPr>
          <a:xfrm>
            <a:off x="6457950" y="6356351"/>
            <a:ext cx="20574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85" name="Shape 185"/>
        <p:cNvGrpSpPr/>
        <p:nvPr/>
      </p:nvGrpSpPr>
      <p:grpSpPr>
        <a:xfrm>
          <a:off x="0" y="0"/>
          <a:ext cx="0" cy="0"/>
          <a:chOff x="0" y="0"/>
          <a:chExt cx="0" cy="0"/>
        </a:xfrm>
      </p:grpSpPr>
      <p:sp>
        <p:nvSpPr>
          <p:cNvPr id="186" name="Google Shape;186;p37"/>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87" name="Google Shape;187;p37"/>
          <p:cNvSpPr txBox="1"/>
          <p:nvPr>
            <p:ph idx="1" type="body"/>
          </p:nvPr>
        </p:nvSpPr>
        <p:spPr>
          <a:xfrm>
            <a:off x="628650" y="1825625"/>
            <a:ext cx="3886200" cy="43512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88" name="Google Shape;188;p37"/>
          <p:cNvSpPr txBox="1"/>
          <p:nvPr>
            <p:ph idx="2" type="body"/>
          </p:nvPr>
        </p:nvSpPr>
        <p:spPr>
          <a:xfrm>
            <a:off x="4629150" y="1825625"/>
            <a:ext cx="3886200" cy="43512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89" name="Google Shape;189;p37"/>
          <p:cNvSpPr txBox="1"/>
          <p:nvPr>
            <p:ph idx="10" type="dt"/>
          </p:nvPr>
        </p:nvSpPr>
        <p:spPr>
          <a:xfrm>
            <a:off x="628650" y="6356351"/>
            <a:ext cx="20574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90" name="Google Shape;190;p37"/>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91" name="Google Shape;191;p37"/>
          <p:cNvSpPr txBox="1"/>
          <p:nvPr>
            <p:ph idx="12" type="sldNum"/>
          </p:nvPr>
        </p:nvSpPr>
        <p:spPr>
          <a:xfrm>
            <a:off x="6457950" y="6356351"/>
            <a:ext cx="20574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92" name="Shape 192"/>
        <p:cNvGrpSpPr/>
        <p:nvPr/>
      </p:nvGrpSpPr>
      <p:grpSpPr>
        <a:xfrm>
          <a:off x="0" y="0"/>
          <a:ext cx="0" cy="0"/>
          <a:chOff x="0" y="0"/>
          <a:chExt cx="0" cy="0"/>
        </a:xfrm>
      </p:grpSpPr>
      <p:sp>
        <p:nvSpPr>
          <p:cNvPr id="193" name="Google Shape;193;p38"/>
          <p:cNvSpPr txBox="1"/>
          <p:nvPr>
            <p:ph type="title"/>
          </p:nvPr>
        </p:nvSpPr>
        <p:spPr>
          <a:xfrm>
            <a:off x="629841" y="365126"/>
            <a:ext cx="78867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94" name="Google Shape;194;p38"/>
          <p:cNvSpPr txBox="1"/>
          <p:nvPr>
            <p:ph idx="1" type="body"/>
          </p:nvPr>
        </p:nvSpPr>
        <p:spPr>
          <a:xfrm>
            <a:off x="629842" y="1681163"/>
            <a:ext cx="3868200" cy="823800"/>
          </a:xfrm>
          <a:prstGeom prst="rect">
            <a:avLst/>
          </a:prstGeom>
          <a:noFill/>
          <a:ln>
            <a:noFill/>
          </a:ln>
        </p:spPr>
        <p:txBody>
          <a:bodyPr anchorCtr="0" anchor="b" bIns="45700" lIns="91425" spcFirstLastPara="1" rIns="91425" wrap="square" tIns="45700">
            <a:normAutofit/>
          </a:bodyPr>
          <a:lstStyle>
            <a:lvl1pPr indent="-228600" lvl="0" marL="457200" rtl="0" algn="l">
              <a:lnSpc>
                <a:spcPct val="90000"/>
              </a:lnSpc>
              <a:spcBef>
                <a:spcPts val="1000"/>
              </a:spcBef>
              <a:spcAft>
                <a:spcPts val="0"/>
              </a:spcAft>
              <a:buClr>
                <a:schemeClr val="dk1"/>
              </a:buClr>
              <a:buSzPts val="2400"/>
              <a:buNone/>
              <a:defRPr b="1" sz="2400"/>
            </a:lvl1pPr>
            <a:lvl2pPr indent="-228600" lvl="1" marL="914400" rtl="0" algn="l">
              <a:lnSpc>
                <a:spcPct val="90000"/>
              </a:lnSpc>
              <a:spcBef>
                <a:spcPts val="500"/>
              </a:spcBef>
              <a:spcAft>
                <a:spcPts val="0"/>
              </a:spcAft>
              <a:buClr>
                <a:schemeClr val="dk1"/>
              </a:buClr>
              <a:buSzPts val="2000"/>
              <a:buNone/>
              <a:defRPr b="1" sz="2000"/>
            </a:lvl2pPr>
            <a:lvl3pPr indent="-228600" lvl="2" marL="1371600" rtl="0" algn="l">
              <a:lnSpc>
                <a:spcPct val="90000"/>
              </a:lnSpc>
              <a:spcBef>
                <a:spcPts val="500"/>
              </a:spcBef>
              <a:spcAft>
                <a:spcPts val="0"/>
              </a:spcAft>
              <a:buClr>
                <a:schemeClr val="dk1"/>
              </a:buClr>
              <a:buSzPts val="1800"/>
              <a:buNone/>
              <a:defRPr b="1" sz="1800"/>
            </a:lvl3pPr>
            <a:lvl4pPr indent="-228600" lvl="3" marL="1828800" rtl="0" algn="l">
              <a:lnSpc>
                <a:spcPct val="90000"/>
              </a:lnSpc>
              <a:spcBef>
                <a:spcPts val="500"/>
              </a:spcBef>
              <a:spcAft>
                <a:spcPts val="0"/>
              </a:spcAft>
              <a:buClr>
                <a:schemeClr val="dk1"/>
              </a:buClr>
              <a:buSzPts val="1600"/>
              <a:buNone/>
              <a:defRPr b="1" sz="1600"/>
            </a:lvl4pPr>
            <a:lvl5pPr indent="-228600" lvl="4" marL="2286000" rtl="0" algn="l">
              <a:lnSpc>
                <a:spcPct val="90000"/>
              </a:lnSpc>
              <a:spcBef>
                <a:spcPts val="500"/>
              </a:spcBef>
              <a:spcAft>
                <a:spcPts val="0"/>
              </a:spcAft>
              <a:buClr>
                <a:schemeClr val="dk1"/>
              </a:buClr>
              <a:buSzPts val="1600"/>
              <a:buNone/>
              <a:defRPr b="1" sz="1600"/>
            </a:lvl5pPr>
            <a:lvl6pPr indent="-228600" lvl="5" marL="2743200" rtl="0" algn="l">
              <a:lnSpc>
                <a:spcPct val="90000"/>
              </a:lnSpc>
              <a:spcBef>
                <a:spcPts val="500"/>
              </a:spcBef>
              <a:spcAft>
                <a:spcPts val="0"/>
              </a:spcAft>
              <a:buClr>
                <a:schemeClr val="dk1"/>
              </a:buClr>
              <a:buSzPts val="1600"/>
              <a:buNone/>
              <a:defRPr b="1" sz="1600"/>
            </a:lvl6pPr>
            <a:lvl7pPr indent="-228600" lvl="6" marL="3200400" rtl="0" algn="l">
              <a:lnSpc>
                <a:spcPct val="90000"/>
              </a:lnSpc>
              <a:spcBef>
                <a:spcPts val="500"/>
              </a:spcBef>
              <a:spcAft>
                <a:spcPts val="0"/>
              </a:spcAft>
              <a:buClr>
                <a:schemeClr val="dk1"/>
              </a:buClr>
              <a:buSzPts val="1600"/>
              <a:buNone/>
              <a:defRPr b="1" sz="1600"/>
            </a:lvl7pPr>
            <a:lvl8pPr indent="-228600" lvl="7" marL="3657600" rtl="0" algn="l">
              <a:lnSpc>
                <a:spcPct val="90000"/>
              </a:lnSpc>
              <a:spcBef>
                <a:spcPts val="500"/>
              </a:spcBef>
              <a:spcAft>
                <a:spcPts val="0"/>
              </a:spcAft>
              <a:buClr>
                <a:schemeClr val="dk1"/>
              </a:buClr>
              <a:buSzPts val="1600"/>
              <a:buNone/>
              <a:defRPr b="1" sz="1600"/>
            </a:lvl8pPr>
            <a:lvl9pPr indent="-228600" lvl="8" marL="4114800" rtl="0" algn="l">
              <a:lnSpc>
                <a:spcPct val="90000"/>
              </a:lnSpc>
              <a:spcBef>
                <a:spcPts val="500"/>
              </a:spcBef>
              <a:spcAft>
                <a:spcPts val="0"/>
              </a:spcAft>
              <a:buClr>
                <a:schemeClr val="dk1"/>
              </a:buClr>
              <a:buSzPts val="1600"/>
              <a:buNone/>
              <a:defRPr b="1" sz="1600"/>
            </a:lvl9pPr>
          </a:lstStyle>
          <a:p/>
        </p:txBody>
      </p:sp>
      <p:sp>
        <p:nvSpPr>
          <p:cNvPr id="195" name="Google Shape;195;p38"/>
          <p:cNvSpPr txBox="1"/>
          <p:nvPr>
            <p:ph idx="2" type="body"/>
          </p:nvPr>
        </p:nvSpPr>
        <p:spPr>
          <a:xfrm>
            <a:off x="629842" y="2505075"/>
            <a:ext cx="3868200" cy="36846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96" name="Google Shape;196;p38"/>
          <p:cNvSpPr txBox="1"/>
          <p:nvPr>
            <p:ph idx="3" type="body"/>
          </p:nvPr>
        </p:nvSpPr>
        <p:spPr>
          <a:xfrm>
            <a:off x="4629150" y="1681163"/>
            <a:ext cx="3887400" cy="823800"/>
          </a:xfrm>
          <a:prstGeom prst="rect">
            <a:avLst/>
          </a:prstGeom>
          <a:noFill/>
          <a:ln>
            <a:noFill/>
          </a:ln>
        </p:spPr>
        <p:txBody>
          <a:bodyPr anchorCtr="0" anchor="b" bIns="45700" lIns="91425" spcFirstLastPara="1" rIns="91425" wrap="square" tIns="45700">
            <a:normAutofit/>
          </a:bodyPr>
          <a:lstStyle>
            <a:lvl1pPr indent="-228600" lvl="0" marL="457200" rtl="0" algn="l">
              <a:lnSpc>
                <a:spcPct val="90000"/>
              </a:lnSpc>
              <a:spcBef>
                <a:spcPts val="1000"/>
              </a:spcBef>
              <a:spcAft>
                <a:spcPts val="0"/>
              </a:spcAft>
              <a:buClr>
                <a:schemeClr val="dk1"/>
              </a:buClr>
              <a:buSzPts val="2400"/>
              <a:buNone/>
              <a:defRPr b="1" sz="2400"/>
            </a:lvl1pPr>
            <a:lvl2pPr indent="-228600" lvl="1" marL="914400" rtl="0" algn="l">
              <a:lnSpc>
                <a:spcPct val="90000"/>
              </a:lnSpc>
              <a:spcBef>
                <a:spcPts val="500"/>
              </a:spcBef>
              <a:spcAft>
                <a:spcPts val="0"/>
              </a:spcAft>
              <a:buClr>
                <a:schemeClr val="dk1"/>
              </a:buClr>
              <a:buSzPts val="2000"/>
              <a:buNone/>
              <a:defRPr b="1" sz="2000"/>
            </a:lvl2pPr>
            <a:lvl3pPr indent="-228600" lvl="2" marL="1371600" rtl="0" algn="l">
              <a:lnSpc>
                <a:spcPct val="90000"/>
              </a:lnSpc>
              <a:spcBef>
                <a:spcPts val="500"/>
              </a:spcBef>
              <a:spcAft>
                <a:spcPts val="0"/>
              </a:spcAft>
              <a:buClr>
                <a:schemeClr val="dk1"/>
              </a:buClr>
              <a:buSzPts val="1800"/>
              <a:buNone/>
              <a:defRPr b="1" sz="1800"/>
            </a:lvl3pPr>
            <a:lvl4pPr indent="-228600" lvl="3" marL="1828800" rtl="0" algn="l">
              <a:lnSpc>
                <a:spcPct val="90000"/>
              </a:lnSpc>
              <a:spcBef>
                <a:spcPts val="500"/>
              </a:spcBef>
              <a:spcAft>
                <a:spcPts val="0"/>
              </a:spcAft>
              <a:buClr>
                <a:schemeClr val="dk1"/>
              </a:buClr>
              <a:buSzPts val="1600"/>
              <a:buNone/>
              <a:defRPr b="1" sz="1600"/>
            </a:lvl4pPr>
            <a:lvl5pPr indent="-228600" lvl="4" marL="2286000" rtl="0" algn="l">
              <a:lnSpc>
                <a:spcPct val="90000"/>
              </a:lnSpc>
              <a:spcBef>
                <a:spcPts val="500"/>
              </a:spcBef>
              <a:spcAft>
                <a:spcPts val="0"/>
              </a:spcAft>
              <a:buClr>
                <a:schemeClr val="dk1"/>
              </a:buClr>
              <a:buSzPts val="1600"/>
              <a:buNone/>
              <a:defRPr b="1" sz="1600"/>
            </a:lvl5pPr>
            <a:lvl6pPr indent="-228600" lvl="5" marL="2743200" rtl="0" algn="l">
              <a:lnSpc>
                <a:spcPct val="90000"/>
              </a:lnSpc>
              <a:spcBef>
                <a:spcPts val="500"/>
              </a:spcBef>
              <a:spcAft>
                <a:spcPts val="0"/>
              </a:spcAft>
              <a:buClr>
                <a:schemeClr val="dk1"/>
              </a:buClr>
              <a:buSzPts val="1600"/>
              <a:buNone/>
              <a:defRPr b="1" sz="1600"/>
            </a:lvl6pPr>
            <a:lvl7pPr indent="-228600" lvl="6" marL="3200400" rtl="0" algn="l">
              <a:lnSpc>
                <a:spcPct val="90000"/>
              </a:lnSpc>
              <a:spcBef>
                <a:spcPts val="500"/>
              </a:spcBef>
              <a:spcAft>
                <a:spcPts val="0"/>
              </a:spcAft>
              <a:buClr>
                <a:schemeClr val="dk1"/>
              </a:buClr>
              <a:buSzPts val="1600"/>
              <a:buNone/>
              <a:defRPr b="1" sz="1600"/>
            </a:lvl7pPr>
            <a:lvl8pPr indent="-228600" lvl="7" marL="3657600" rtl="0" algn="l">
              <a:lnSpc>
                <a:spcPct val="90000"/>
              </a:lnSpc>
              <a:spcBef>
                <a:spcPts val="500"/>
              </a:spcBef>
              <a:spcAft>
                <a:spcPts val="0"/>
              </a:spcAft>
              <a:buClr>
                <a:schemeClr val="dk1"/>
              </a:buClr>
              <a:buSzPts val="1600"/>
              <a:buNone/>
              <a:defRPr b="1" sz="1600"/>
            </a:lvl8pPr>
            <a:lvl9pPr indent="-228600" lvl="8" marL="4114800" rtl="0" algn="l">
              <a:lnSpc>
                <a:spcPct val="90000"/>
              </a:lnSpc>
              <a:spcBef>
                <a:spcPts val="500"/>
              </a:spcBef>
              <a:spcAft>
                <a:spcPts val="0"/>
              </a:spcAft>
              <a:buClr>
                <a:schemeClr val="dk1"/>
              </a:buClr>
              <a:buSzPts val="1600"/>
              <a:buNone/>
              <a:defRPr b="1" sz="1600"/>
            </a:lvl9pPr>
          </a:lstStyle>
          <a:p/>
        </p:txBody>
      </p:sp>
      <p:sp>
        <p:nvSpPr>
          <p:cNvPr id="197" name="Google Shape;197;p38"/>
          <p:cNvSpPr txBox="1"/>
          <p:nvPr>
            <p:ph idx="4" type="body"/>
          </p:nvPr>
        </p:nvSpPr>
        <p:spPr>
          <a:xfrm>
            <a:off x="4629150" y="2505075"/>
            <a:ext cx="3887400" cy="36846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98" name="Google Shape;198;p38"/>
          <p:cNvSpPr txBox="1"/>
          <p:nvPr>
            <p:ph idx="10" type="dt"/>
          </p:nvPr>
        </p:nvSpPr>
        <p:spPr>
          <a:xfrm>
            <a:off x="628650" y="6356351"/>
            <a:ext cx="20574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99" name="Google Shape;199;p38"/>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00" name="Google Shape;200;p38"/>
          <p:cNvSpPr txBox="1"/>
          <p:nvPr>
            <p:ph idx="12" type="sldNum"/>
          </p:nvPr>
        </p:nvSpPr>
        <p:spPr>
          <a:xfrm>
            <a:off x="6457950" y="6356351"/>
            <a:ext cx="20574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01" name="Shape 201"/>
        <p:cNvGrpSpPr/>
        <p:nvPr/>
      </p:nvGrpSpPr>
      <p:grpSpPr>
        <a:xfrm>
          <a:off x="0" y="0"/>
          <a:ext cx="0" cy="0"/>
          <a:chOff x="0" y="0"/>
          <a:chExt cx="0" cy="0"/>
        </a:xfrm>
      </p:grpSpPr>
      <p:sp>
        <p:nvSpPr>
          <p:cNvPr id="202" name="Google Shape;202;p39"/>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03" name="Google Shape;203;p39"/>
          <p:cNvSpPr txBox="1"/>
          <p:nvPr>
            <p:ph idx="10" type="dt"/>
          </p:nvPr>
        </p:nvSpPr>
        <p:spPr>
          <a:xfrm>
            <a:off x="628650" y="6356351"/>
            <a:ext cx="20574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04" name="Google Shape;204;p39"/>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05" name="Google Shape;205;p39"/>
          <p:cNvSpPr txBox="1"/>
          <p:nvPr>
            <p:ph idx="12" type="sldNum"/>
          </p:nvPr>
        </p:nvSpPr>
        <p:spPr>
          <a:xfrm>
            <a:off x="6457950" y="6356351"/>
            <a:ext cx="20574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06" name="Shape 206"/>
        <p:cNvGrpSpPr/>
        <p:nvPr/>
      </p:nvGrpSpPr>
      <p:grpSpPr>
        <a:xfrm>
          <a:off x="0" y="0"/>
          <a:ext cx="0" cy="0"/>
          <a:chOff x="0" y="0"/>
          <a:chExt cx="0" cy="0"/>
        </a:xfrm>
      </p:grpSpPr>
      <p:sp>
        <p:nvSpPr>
          <p:cNvPr id="207" name="Google Shape;207;p40"/>
          <p:cNvSpPr txBox="1"/>
          <p:nvPr>
            <p:ph idx="10" type="dt"/>
          </p:nvPr>
        </p:nvSpPr>
        <p:spPr>
          <a:xfrm>
            <a:off x="628650" y="6356351"/>
            <a:ext cx="20574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08" name="Google Shape;208;p40"/>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09" name="Google Shape;209;p40"/>
          <p:cNvSpPr txBox="1"/>
          <p:nvPr>
            <p:ph idx="12" type="sldNum"/>
          </p:nvPr>
        </p:nvSpPr>
        <p:spPr>
          <a:xfrm>
            <a:off x="6457950" y="6356351"/>
            <a:ext cx="20574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10" name="Shape 210"/>
        <p:cNvGrpSpPr/>
        <p:nvPr/>
      </p:nvGrpSpPr>
      <p:grpSpPr>
        <a:xfrm>
          <a:off x="0" y="0"/>
          <a:ext cx="0" cy="0"/>
          <a:chOff x="0" y="0"/>
          <a:chExt cx="0" cy="0"/>
        </a:xfrm>
      </p:grpSpPr>
      <p:sp>
        <p:nvSpPr>
          <p:cNvPr id="211" name="Google Shape;211;p41"/>
          <p:cNvSpPr txBox="1"/>
          <p:nvPr>
            <p:ph type="title"/>
          </p:nvPr>
        </p:nvSpPr>
        <p:spPr>
          <a:xfrm>
            <a:off x="629841" y="457200"/>
            <a:ext cx="2949300" cy="16002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Clr>
                <a:schemeClr val="dk1"/>
              </a:buClr>
              <a:buSzPts val="3200"/>
              <a:buFont typeface="Calibri"/>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12" name="Google Shape;212;p41"/>
          <p:cNvSpPr txBox="1"/>
          <p:nvPr>
            <p:ph idx="1" type="body"/>
          </p:nvPr>
        </p:nvSpPr>
        <p:spPr>
          <a:xfrm>
            <a:off x="3887391" y="987426"/>
            <a:ext cx="4629300" cy="4873500"/>
          </a:xfrm>
          <a:prstGeom prst="rect">
            <a:avLst/>
          </a:prstGeom>
          <a:noFill/>
          <a:ln>
            <a:noFill/>
          </a:ln>
        </p:spPr>
        <p:txBody>
          <a:bodyPr anchorCtr="0" anchor="t" bIns="45700" lIns="91425" spcFirstLastPara="1" rIns="91425" wrap="square" tIns="45700">
            <a:normAutofit/>
          </a:bodyPr>
          <a:lstStyle>
            <a:lvl1pPr indent="-431800" lvl="0" marL="457200" rtl="0" algn="l">
              <a:lnSpc>
                <a:spcPct val="90000"/>
              </a:lnSpc>
              <a:spcBef>
                <a:spcPts val="1000"/>
              </a:spcBef>
              <a:spcAft>
                <a:spcPts val="0"/>
              </a:spcAft>
              <a:buClr>
                <a:schemeClr val="dk1"/>
              </a:buClr>
              <a:buSzPts val="3200"/>
              <a:buChar char="•"/>
              <a:defRPr sz="3200"/>
            </a:lvl1pPr>
            <a:lvl2pPr indent="-406400" lvl="1" marL="914400" rtl="0" algn="l">
              <a:lnSpc>
                <a:spcPct val="90000"/>
              </a:lnSpc>
              <a:spcBef>
                <a:spcPts val="500"/>
              </a:spcBef>
              <a:spcAft>
                <a:spcPts val="0"/>
              </a:spcAft>
              <a:buClr>
                <a:schemeClr val="dk1"/>
              </a:buClr>
              <a:buSzPts val="2800"/>
              <a:buChar char="•"/>
              <a:defRPr sz="2800"/>
            </a:lvl2pPr>
            <a:lvl3pPr indent="-381000" lvl="2" marL="1371600" rtl="0" algn="l">
              <a:lnSpc>
                <a:spcPct val="90000"/>
              </a:lnSpc>
              <a:spcBef>
                <a:spcPts val="500"/>
              </a:spcBef>
              <a:spcAft>
                <a:spcPts val="0"/>
              </a:spcAft>
              <a:buClr>
                <a:schemeClr val="dk1"/>
              </a:buClr>
              <a:buSzPts val="2400"/>
              <a:buChar char="•"/>
              <a:defRPr sz="2400"/>
            </a:lvl3pPr>
            <a:lvl4pPr indent="-355600" lvl="3" marL="1828800" rtl="0" algn="l">
              <a:lnSpc>
                <a:spcPct val="90000"/>
              </a:lnSpc>
              <a:spcBef>
                <a:spcPts val="500"/>
              </a:spcBef>
              <a:spcAft>
                <a:spcPts val="0"/>
              </a:spcAft>
              <a:buClr>
                <a:schemeClr val="dk1"/>
              </a:buClr>
              <a:buSzPts val="2000"/>
              <a:buChar char="•"/>
              <a:defRPr sz="2000"/>
            </a:lvl4pPr>
            <a:lvl5pPr indent="-355600" lvl="4" marL="2286000" rtl="0" algn="l">
              <a:lnSpc>
                <a:spcPct val="90000"/>
              </a:lnSpc>
              <a:spcBef>
                <a:spcPts val="500"/>
              </a:spcBef>
              <a:spcAft>
                <a:spcPts val="0"/>
              </a:spcAft>
              <a:buClr>
                <a:schemeClr val="dk1"/>
              </a:buClr>
              <a:buSzPts val="2000"/>
              <a:buChar char="•"/>
              <a:defRPr sz="2000"/>
            </a:lvl5pPr>
            <a:lvl6pPr indent="-355600" lvl="5" marL="2743200" rtl="0" algn="l">
              <a:lnSpc>
                <a:spcPct val="90000"/>
              </a:lnSpc>
              <a:spcBef>
                <a:spcPts val="500"/>
              </a:spcBef>
              <a:spcAft>
                <a:spcPts val="0"/>
              </a:spcAft>
              <a:buClr>
                <a:schemeClr val="dk1"/>
              </a:buClr>
              <a:buSzPts val="2000"/>
              <a:buChar char="•"/>
              <a:defRPr sz="2000"/>
            </a:lvl6pPr>
            <a:lvl7pPr indent="-355600" lvl="6" marL="3200400" rtl="0" algn="l">
              <a:lnSpc>
                <a:spcPct val="90000"/>
              </a:lnSpc>
              <a:spcBef>
                <a:spcPts val="500"/>
              </a:spcBef>
              <a:spcAft>
                <a:spcPts val="0"/>
              </a:spcAft>
              <a:buClr>
                <a:schemeClr val="dk1"/>
              </a:buClr>
              <a:buSzPts val="2000"/>
              <a:buChar char="•"/>
              <a:defRPr sz="2000"/>
            </a:lvl7pPr>
            <a:lvl8pPr indent="-355600" lvl="7" marL="3657600" rtl="0" algn="l">
              <a:lnSpc>
                <a:spcPct val="90000"/>
              </a:lnSpc>
              <a:spcBef>
                <a:spcPts val="500"/>
              </a:spcBef>
              <a:spcAft>
                <a:spcPts val="0"/>
              </a:spcAft>
              <a:buClr>
                <a:schemeClr val="dk1"/>
              </a:buClr>
              <a:buSzPts val="2000"/>
              <a:buChar char="•"/>
              <a:defRPr sz="2000"/>
            </a:lvl8pPr>
            <a:lvl9pPr indent="-355600" lvl="8" marL="4114800" rtl="0" algn="l">
              <a:lnSpc>
                <a:spcPct val="90000"/>
              </a:lnSpc>
              <a:spcBef>
                <a:spcPts val="500"/>
              </a:spcBef>
              <a:spcAft>
                <a:spcPts val="0"/>
              </a:spcAft>
              <a:buClr>
                <a:schemeClr val="dk1"/>
              </a:buClr>
              <a:buSzPts val="2000"/>
              <a:buChar char="•"/>
              <a:defRPr sz="2000"/>
            </a:lvl9pPr>
          </a:lstStyle>
          <a:p/>
        </p:txBody>
      </p:sp>
      <p:sp>
        <p:nvSpPr>
          <p:cNvPr id="213" name="Google Shape;213;p41"/>
          <p:cNvSpPr txBox="1"/>
          <p:nvPr>
            <p:ph idx="2" type="body"/>
          </p:nvPr>
        </p:nvSpPr>
        <p:spPr>
          <a:xfrm>
            <a:off x="629841" y="2057400"/>
            <a:ext cx="2949300" cy="38115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000"/>
              </a:spcBef>
              <a:spcAft>
                <a:spcPts val="0"/>
              </a:spcAft>
              <a:buClr>
                <a:schemeClr val="dk1"/>
              </a:buClr>
              <a:buSzPts val="1600"/>
              <a:buNone/>
              <a:defRPr sz="1600"/>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214" name="Google Shape;214;p41"/>
          <p:cNvSpPr txBox="1"/>
          <p:nvPr>
            <p:ph idx="10" type="dt"/>
          </p:nvPr>
        </p:nvSpPr>
        <p:spPr>
          <a:xfrm>
            <a:off x="628650" y="6356351"/>
            <a:ext cx="20574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15" name="Google Shape;215;p41"/>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16" name="Google Shape;216;p41"/>
          <p:cNvSpPr txBox="1"/>
          <p:nvPr>
            <p:ph idx="12" type="sldNum"/>
          </p:nvPr>
        </p:nvSpPr>
        <p:spPr>
          <a:xfrm>
            <a:off x="6457950" y="6356351"/>
            <a:ext cx="20574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17" name="Shape 217"/>
        <p:cNvGrpSpPr/>
        <p:nvPr/>
      </p:nvGrpSpPr>
      <p:grpSpPr>
        <a:xfrm>
          <a:off x="0" y="0"/>
          <a:ext cx="0" cy="0"/>
          <a:chOff x="0" y="0"/>
          <a:chExt cx="0" cy="0"/>
        </a:xfrm>
      </p:grpSpPr>
      <p:sp>
        <p:nvSpPr>
          <p:cNvPr id="218" name="Google Shape;218;p42"/>
          <p:cNvSpPr txBox="1"/>
          <p:nvPr>
            <p:ph type="title"/>
          </p:nvPr>
        </p:nvSpPr>
        <p:spPr>
          <a:xfrm>
            <a:off x="629841" y="457200"/>
            <a:ext cx="2949300" cy="16002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Clr>
                <a:schemeClr val="dk1"/>
              </a:buClr>
              <a:buSzPts val="3200"/>
              <a:buFont typeface="Calibri"/>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19" name="Google Shape;219;p42"/>
          <p:cNvSpPr/>
          <p:nvPr>
            <p:ph idx="2" type="pic"/>
          </p:nvPr>
        </p:nvSpPr>
        <p:spPr>
          <a:xfrm>
            <a:off x="3887391" y="987426"/>
            <a:ext cx="4629300" cy="4873500"/>
          </a:xfrm>
          <a:prstGeom prst="rect">
            <a:avLst/>
          </a:prstGeom>
          <a:noFill/>
          <a:ln>
            <a:noFill/>
          </a:ln>
        </p:spPr>
      </p:sp>
      <p:sp>
        <p:nvSpPr>
          <p:cNvPr id="220" name="Google Shape;220;p42"/>
          <p:cNvSpPr txBox="1"/>
          <p:nvPr>
            <p:ph idx="1" type="body"/>
          </p:nvPr>
        </p:nvSpPr>
        <p:spPr>
          <a:xfrm>
            <a:off x="629841" y="2057400"/>
            <a:ext cx="2949300" cy="38115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000"/>
              </a:spcBef>
              <a:spcAft>
                <a:spcPts val="0"/>
              </a:spcAft>
              <a:buClr>
                <a:schemeClr val="dk1"/>
              </a:buClr>
              <a:buSzPts val="1600"/>
              <a:buNone/>
              <a:defRPr sz="1600"/>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221" name="Google Shape;221;p42"/>
          <p:cNvSpPr txBox="1"/>
          <p:nvPr>
            <p:ph idx="10" type="dt"/>
          </p:nvPr>
        </p:nvSpPr>
        <p:spPr>
          <a:xfrm>
            <a:off x="628650" y="6356351"/>
            <a:ext cx="20574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22" name="Google Shape;222;p42"/>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23" name="Google Shape;223;p42"/>
          <p:cNvSpPr txBox="1"/>
          <p:nvPr>
            <p:ph idx="12" type="sldNum"/>
          </p:nvPr>
        </p:nvSpPr>
        <p:spPr>
          <a:xfrm>
            <a:off x="6457950" y="6356351"/>
            <a:ext cx="20574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24" name="Shape 224"/>
        <p:cNvGrpSpPr/>
        <p:nvPr/>
      </p:nvGrpSpPr>
      <p:grpSpPr>
        <a:xfrm>
          <a:off x="0" y="0"/>
          <a:ext cx="0" cy="0"/>
          <a:chOff x="0" y="0"/>
          <a:chExt cx="0" cy="0"/>
        </a:xfrm>
      </p:grpSpPr>
      <p:sp>
        <p:nvSpPr>
          <p:cNvPr id="225" name="Google Shape;225;p43"/>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26" name="Google Shape;226;p43"/>
          <p:cNvSpPr txBox="1"/>
          <p:nvPr>
            <p:ph idx="1" type="body"/>
          </p:nvPr>
        </p:nvSpPr>
        <p:spPr>
          <a:xfrm rot="5400000">
            <a:off x="2396400" y="57875"/>
            <a:ext cx="4351200" cy="78867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227" name="Google Shape;227;p43"/>
          <p:cNvSpPr txBox="1"/>
          <p:nvPr>
            <p:ph idx="10" type="dt"/>
          </p:nvPr>
        </p:nvSpPr>
        <p:spPr>
          <a:xfrm>
            <a:off x="628650" y="6356351"/>
            <a:ext cx="20574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28" name="Google Shape;228;p43"/>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29" name="Google Shape;229;p43"/>
          <p:cNvSpPr txBox="1"/>
          <p:nvPr>
            <p:ph idx="12" type="sldNum"/>
          </p:nvPr>
        </p:nvSpPr>
        <p:spPr>
          <a:xfrm>
            <a:off x="6457950" y="6356351"/>
            <a:ext cx="20574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30" name="Shape 230"/>
        <p:cNvGrpSpPr/>
        <p:nvPr/>
      </p:nvGrpSpPr>
      <p:grpSpPr>
        <a:xfrm>
          <a:off x="0" y="0"/>
          <a:ext cx="0" cy="0"/>
          <a:chOff x="0" y="0"/>
          <a:chExt cx="0" cy="0"/>
        </a:xfrm>
      </p:grpSpPr>
      <p:sp>
        <p:nvSpPr>
          <p:cNvPr id="231" name="Google Shape;231;p44"/>
          <p:cNvSpPr txBox="1"/>
          <p:nvPr>
            <p:ph type="title"/>
          </p:nvPr>
        </p:nvSpPr>
        <p:spPr>
          <a:xfrm rot="5400000">
            <a:off x="4623600" y="2285275"/>
            <a:ext cx="5811900" cy="19716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32" name="Google Shape;232;p44"/>
          <p:cNvSpPr txBox="1"/>
          <p:nvPr>
            <p:ph idx="1" type="body"/>
          </p:nvPr>
        </p:nvSpPr>
        <p:spPr>
          <a:xfrm rot="5400000">
            <a:off x="623025" y="370675"/>
            <a:ext cx="5811900" cy="58008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233" name="Google Shape;233;p44"/>
          <p:cNvSpPr txBox="1"/>
          <p:nvPr>
            <p:ph idx="10" type="dt"/>
          </p:nvPr>
        </p:nvSpPr>
        <p:spPr>
          <a:xfrm>
            <a:off x="628650" y="6356351"/>
            <a:ext cx="20574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34" name="Google Shape;234;p44"/>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35" name="Google Shape;235;p44"/>
          <p:cNvSpPr txBox="1"/>
          <p:nvPr>
            <p:ph idx="12" type="sldNum"/>
          </p:nvPr>
        </p:nvSpPr>
        <p:spPr>
          <a:xfrm>
            <a:off x="6457950" y="6356351"/>
            <a:ext cx="20574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593367"/>
            <a:ext cx="8520600" cy="7635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536633"/>
            <a:ext cx="3999900" cy="4555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536633"/>
            <a:ext cx="3999900" cy="4555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bg>
      <p:bgPr>
        <a:solidFill>
          <a:srgbClr val="4B2E83"/>
        </a:solidFill>
      </p:bgPr>
    </p:bg>
    <p:spTree>
      <p:nvGrpSpPr>
        <p:cNvPr id="236" name="Shape 236"/>
        <p:cNvGrpSpPr/>
        <p:nvPr/>
      </p:nvGrpSpPr>
      <p:grpSpPr>
        <a:xfrm>
          <a:off x="0" y="0"/>
          <a:ext cx="0" cy="0"/>
          <a:chOff x="0" y="0"/>
          <a:chExt cx="0" cy="0"/>
        </a:xfrm>
      </p:grpSpPr>
      <p:pic>
        <p:nvPicPr>
          <p:cNvPr descr="UW_W Logo_White.png" id="237" name="Google Shape;237;p45"/>
          <p:cNvPicPr preferRelativeResize="0"/>
          <p:nvPr/>
        </p:nvPicPr>
        <p:blipFill rotWithShape="1">
          <a:blip r:embed="rId2">
            <a:alphaModFix/>
          </a:blip>
          <a:srcRect b="0" l="0" r="0" t="0"/>
          <a:stretch/>
        </p:blipFill>
        <p:spPr>
          <a:xfrm>
            <a:off x="7445815" y="5945854"/>
            <a:ext cx="1371600" cy="923544"/>
          </a:xfrm>
          <a:prstGeom prst="rect">
            <a:avLst/>
          </a:prstGeom>
          <a:noFill/>
          <a:ln>
            <a:noFill/>
          </a:ln>
        </p:spPr>
      </p:pic>
      <p:pic>
        <p:nvPicPr>
          <p:cNvPr id="238" name="Google Shape;238;p45"/>
          <p:cNvPicPr preferRelativeResize="0"/>
          <p:nvPr/>
        </p:nvPicPr>
        <p:blipFill rotWithShape="1">
          <a:blip r:embed="rId3">
            <a:alphaModFix/>
          </a:blip>
          <a:srcRect b="0" l="0" r="0" t="0"/>
          <a:stretch/>
        </p:blipFill>
        <p:spPr>
          <a:xfrm>
            <a:off x="677335" y="6354234"/>
            <a:ext cx="2540002" cy="266700"/>
          </a:xfrm>
          <a:prstGeom prst="rect">
            <a:avLst/>
          </a:prstGeom>
          <a:noFill/>
          <a:ln>
            <a:noFill/>
          </a:ln>
        </p:spPr>
      </p:pic>
      <p:sp>
        <p:nvSpPr>
          <p:cNvPr id="239" name="Google Shape;239;p45"/>
          <p:cNvSpPr txBox="1"/>
          <p:nvPr>
            <p:ph idx="1" type="body"/>
          </p:nvPr>
        </p:nvSpPr>
        <p:spPr>
          <a:xfrm>
            <a:off x="671757" y="1179824"/>
            <a:ext cx="6972300" cy="2641800"/>
          </a:xfrm>
          <a:prstGeom prst="rect">
            <a:avLst/>
          </a:prstGeom>
          <a:noFill/>
          <a:ln>
            <a:noFill/>
          </a:ln>
        </p:spPr>
        <p:txBody>
          <a:bodyPr anchorCtr="0" anchor="b" bIns="45700" lIns="91425" spcFirstLastPara="1" rIns="91425" wrap="square" tIns="45700">
            <a:normAutofit/>
          </a:bodyPr>
          <a:lstStyle>
            <a:lvl1pPr indent="-228600" lvl="0" marL="457200" rtl="0" algn="l">
              <a:lnSpc>
                <a:spcPct val="100000"/>
              </a:lnSpc>
              <a:spcBef>
                <a:spcPts val="1000"/>
              </a:spcBef>
              <a:spcAft>
                <a:spcPts val="0"/>
              </a:spcAft>
              <a:buClr>
                <a:schemeClr val="accent3"/>
              </a:buClr>
              <a:buSzPts val="3750"/>
              <a:buNone/>
              <a:defRPr b="0" i="0" sz="3750">
                <a:solidFill>
                  <a:schemeClr val="accent3"/>
                </a:solidFill>
                <a:latin typeface="Encode Sans Black"/>
                <a:ea typeface="Encode Sans Black"/>
                <a:cs typeface="Encode Sans Black"/>
                <a:sym typeface="Encode Sans Black"/>
              </a:defRPr>
            </a:lvl1pPr>
            <a:lvl2pPr indent="-228600" lvl="1" marL="914400" rtl="0" algn="l">
              <a:lnSpc>
                <a:spcPct val="90000"/>
              </a:lnSpc>
              <a:spcBef>
                <a:spcPts val="500"/>
              </a:spcBef>
              <a:spcAft>
                <a:spcPts val="0"/>
              </a:spcAft>
              <a:buClr>
                <a:srgbClr val="E8D3A2"/>
              </a:buClr>
              <a:buSzPts val="2400"/>
              <a:buNone/>
              <a:defRPr b="0" i="0">
                <a:solidFill>
                  <a:srgbClr val="E8D3A2"/>
                </a:solidFill>
                <a:latin typeface="Encode Sans Black"/>
                <a:ea typeface="Encode Sans Black"/>
                <a:cs typeface="Encode Sans Black"/>
                <a:sym typeface="Encode Sans Black"/>
              </a:defRPr>
            </a:lvl2pPr>
            <a:lvl3pPr indent="-228600" lvl="2" marL="1371600" rtl="0" algn="l">
              <a:lnSpc>
                <a:spcPct val="90000"/>
              </a:lnSpc>
              <a:spcBef>
                <a:spcPts val="500"/>
              </a:spcBef>
              <a:spcAft>
                <a:spcPts val="0"/>
              </a:spcAft>
              <a:buClr>
                <a:srgbClr val="E8D3A2"/>
              </a:buClr>
              <a:buSzPts val="2000"/>
              <a:buNone/>
              <a:defRPr b="0" i="0">
                <a:solidFill>
                  <a:srgbClr val="E8D3A2"/>
                </a:solidFill>
                <a:latin typeface="Encode Sans Black"/>
                <a:ea typeface="Encode Sans Black"/>
                <a:cs typeface="Encode Sans Black"/>
                <a:sym typeface="Encode Sans Black"/>
              </a:defRPr>
            </a:lvl3pPr>
            <a:lvl4pPr indent="-228600" lvl="3" marL="1828800" rtl="0" algn="l">
              <a:lnSpc>
                <a:spcPct val="90000"/>
              </a:lnSpc>
              <a:spcBef>
                <a:spcPts val="500"/>
              </a:spcBef>
              <a:spcAft>
                <a:spcPts val="0"/>
              </a:spcAft>
              <a:buClr>
                <a:srgbClr val="E8D3A2"/>
              </a:buClr>
              <a:buSzPts val="1800"/>
              <a:buNone/>
              <a:defRPr b="0" i="0">
                <a:solidFill>
                  <a:srgbClr val="E8D3A2"/>
                </a:solidFill>
                <a:latin typeface="Encode Sans Black"/>
                <a:ea typeface="Encode Sans Black"/>
                <a:cs typeface="Encode Sans Black"/>
                <a:sym typeface="Encode Sans Black"/>
              </a:defRPr>
            </a:lvl4pPr>
            <a:lvl5pPr indent="-228600" lvl="4" marL="2286000" rtl="0" algn="l">
              <a:lnSpc>
                <a:spcPct val="90000"/>
              </a:lnSpc>
              <a:spcBef>
                <a:spcPts val="500"/>
              </a:spcBef>
              <a:spcAft>
                <a:spcPts val="0"/>
              </a:spcAft>
              <a:buClr>
                <a:srgbClr val="E8D3A2"/>
              </a:buClr>
              <a:buSzPts val="1800"/>
              <a:buNone/>
              <a:defRPr b="0" i="0">
                <a:solidFill>
                  <a:srgbClr val="E8D3A2"/>
                </a:solidFill>
                <a:latin typeface="Encode Sans Black"/>
                <a:ea typeface="Encode Sans Black"/>
                <a:cs typeface="Encode Sans Black"/>
                <a:sym typeface="Encode Sans Black"/>
              </a:defRPr>
            </a:lvl5pPr>
            <a:lvl6pPr indent="-342900" lvl="5" marL="2743200" rtl="0" algn="l">
              <a:lnSpc>
                <a:spcPct val="90000"/>
              </a:lnSpc>
              <a:spcBef>
                <a:spcPts val="500"/>
              </a:spcBef>
              <a:spcAft>
                <a:spcPts val="0"/>
              </a:spcAft>
              <a:buClr>
                <a:schemeClr val="lt1"/>
              </a:buClr>
              <a:buSzPts val="1800"/>
              <a:buChar char="•"/>
              <a:defRPr/>
            </a:lvl6pPr>
            <a:lvl7pPr indent="-342900" lvl="6" marL="3200400" rtl="0" algn="l">
              <a:lnSpc>
                <a:spcPct val="90000"/>
              </a:lnSpc>
              <a:spcBef>
                <a:spcPts val="500"/>
              </a:spcBef>
              <a:spcAft>
                <a:spcPts val="0"/>
              </a:spcAft>
              <a:buClr>
                <a:schemeClr val="lt1"/>
              </a:buClr>
              <a:buSzPts val="1800"/>
              <a:buChar char="•"/>
              <a:defRPr/>
            </a:lvl7pPr>
            <a:lvl8pPr indent="-342900" lvl="7" marL="3657600" rtl="0" algn="l">
              <a:lnSpc>
                <a:spcPct val="90000"/>
              </a:lnSpc>
              <a:spcBef>
                <a:spcPts val="500"/>
              </a:spcBef>
              <a:spcAft>
                <a:spcPts val="0"/>
              </a:spcAft>
              <a:buClr>
                <a:schemeClr val="lt1"/>
              </a:buClr>
              <a:buSzPts val="1800"/>
              <a:buChar char="•"/>
              <a:defRPr/>
            </a:lvl8pPr>
            <a:lvl9pPr indent="-342900" lvl="8" marL="4114800" rtl="0" algn="l">
              <a:lnSpc>
                <a:spcPct val="90000"/>
              </a:lnSpc>
              <a:spcBef>
                <a:spcPts val="500"/>
              </a:spcBef>
              <a:spcAft>
                <a:spcPts val="0"/>
              </a:spcAft>
              <a:buClr>
                <a:schemeClr val="lt1"/>
              </a:buClr>
              <a:buSzPts val="1800"/>
              <a:buChar char="•"/>
              <a:defRPr/>
            </a:lvl9pPr>
          </a:lstStyle>
          <a:p/>
        </p:txBody>
      </p:sp>
      <p:pic>
        <p:nvPicPr>
          <p:cNvPr descr="Bar_RtAngle_7502_RGB.png" id="240" name="Google Shape;240;p45"/>
          <p:cNvPicPr preferRelativeResize="0"/>
          <p:nvPr/>
        </p:nvPicPr>
        <p:blipFill rotWithShape="1">
          <a:blip r:embed="rId4">
            <a:alphaModFix/>
          </a:blip>
          <a:srcRect b="0" l="0" r="0" t="0"/>
          <a:stretch/>
        </p:blipFill>
        <p:spPr>
          <a:xfrm>
            <a:off x="813588" y="4006085"/>
            <a:ext cx="2284305" cy="112770"/>
          </a:xfrm>
          <a:prstGeom prst="rect">
            <a:avLst/>
          </a:prstGeom>
          <a:noFill/>
          <a:ln>
            <a:noFill/>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urple_Title Slide 1">
  <p:cSld name="Purple_Title Slide 1">
    <p:bg>
      <p:bgPr>
        <a:solidFill>
          <a:schemeClr val="dk1"/>
        </a:solidFill>
      </p:bgPr>
    </p:bg>
    <p:spTree>
      <p:nvGrpSpPr>
        <p:cNvPr id="243" name="Shape 243"/>
        <p:cNvGrpSpPr/>
        <p:nvPr/>
      </p:nvGrpSpPr>
      <p:grpSpPr>
        <a:xfrm>
          <a:off x="0" y="0"/>
          <a:ext cx="0" cy="0"/>
          <a:chOff x="0" y="0"/>
          <a:chExt cx="0" cy="0"/>
        </a:xfrm>
      </p:grpSpPr>
      <p:pic>
        <p:nvPicPr>
          <p:cNvPr descr="A black and white photo of a building&#10;&#10;Description automatically generated" id="244" name="Google Shape;244;p47"/>
          <p:cNvPicPr preferRelativeResize="0"/>
          <p:nvPr/>
        </p:nvPicPr>
        <p:blipFill rotWithShape="1">
          <a:blip r:embed="rId2">
            <a:alphaModFix/>
          </a:blip>
          <a:srcRect b="0" l="0" r="0" t="15739"/>
          <a:stretch/>
        </p:blipFill>
        <p:spPr>
          <a:xfrm>
            <a:off x="0" y="0"/>
            <a:ext cx="9156792" cy="6858000"/>
          </a:xfrm>
          <a:prstGeom prst="rect">
            <a:avLst/>
          </a:prstGeom>
          <a:noFill/>
          <a:ln>
            <a:noFill/>
          </a:ln>
        </p:spPr>
      </p:pic>
      <p:sp>
        <p:nvSpPr>
          <p:cNvPr id="245" name="Google Shape;245;p47"/>
          <p:cNvSpPr/>
          <p:nvPr/>
        </p:nvSpPr>
        <p:spPr>
          <a:xfrm>
            <a:off x="-8709" y="0"/>
            <a:ext cx="9156900" cy="6858000"/>
          </a:xfrm>
          <a:prstGeom prst="rect">
            <a:avLst/>
          </a:prstGeom>
          <a:solidFill>
            <a:srgbClr val="33006F">
              <a:alpha val="75690"/>
            </a:srgbClr>
          </a:solidFill>
          <a:ln>
            <a:noFill/>
          </a:ln>
          <a:effectLst>
            <a:outerShdw blurRad="40000" rotWithShape="0" dir="5400000" dist="23000">
              <a:srgbClr val="000000">
                <a:alpha val="34900"/>
              </a:srgbClr>
            </a:outerShdw>
          </a:effectLst>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46" name="Google Shape;246;p47"/>
          <p:cNvSpPr txBox="1"/>
          <p:nvPr>
            <p:ph type="title"/>
          </p:nvPr>
        </p:nvSpPr>
        <p:spPr>
          <a:xfrm>
            <a:off x="460375" y="859991"/>
            <a:ext cx="6972300" cy="3522300"/>
          </a:xfrm>
          <a:prstGeom prst="rect">
            <a:avLst/>
          </a:prstGeom>
          <a:noFill/>
          <a:ln>
            <a:noFill/>
          </a:ln>
        </p:spPr>
        <p:txBody>
          <a:bodyPr anchorCtr="0" anchor="b" bIns="60925" lIns="121900" spcFirstLastPara="1" rIns="121900" wrap="square" tIns="60925">
            <a:noAutofit/>
          </a:bodyPr>
          <a:lstStyle>
            <a:lvl1pPr lvl="0" marR="0" rtl="0" algn="l">
              <a:spcBef>
                <a:spcPts val="0"/>
              </a:spcBef>
              <a:spcAft>
                <a:spcPts val="0"/>
              </a:spcAft>
              <a:buClr>
                <a:schemeClr val="lt2"/>
              </a:buClr>
              <a:buSzPts val="5000"/>
              <a:buFont typeface="Encode Sans Black"/>
              <a:buNone/>
              <a:defRPr b="1" i="0" sz="5000" u="none" cap="none" strike="noStrike">
                <a:solidFill>
                  <a:schemeClr val="lt2"/>
                </a:solidFill>
                <a:latin typeface="Encode Sans Black"/>
                <a:ea typeface="Encode Sans Black"/>
                <a:cs typeface="Encode Sans Black"/>
                <a:sym typeface="Encode Sans Black"/>
              </a:defRPr>
            </a:lvl1pPr>
            <a:lvl2pPr lvl="1" rtl="0">
              <a:spcBef>
                <a:spcPts val="0"/>
              </a:spcBef>
              <a:spcAft>
                <a:spcPts val="0"/>
              </a:spcAft>
              <a:buSzPts val="1900"/>
              <a:buNone/>
              <a:defRPr sz="2400"/>
            </a:lvl2pPr>
            <a:lvl3pPr lvl="2" rtl="0">
              <a:spcBef>
                <a:spcPts val="0"/>
              </a:spcBef>
              <a:spcAft>
                <a:spcPts val="0"/>
              </a:spcAft>
              <a:buSzPts val="1900"/>
              <a:buNone/>
              <a:defRPr sz="2400"/>
            </a:lvl3pPr>
            <a:lvl4pPr lvl="3" rtl="0">
              <a:spcBef>
                <a:spcPts val="0"/>
              </a:spcBef>
              <a:spcAft>
                <a:spcPts val="0"/>
              </a:spcAft>
              <a:buSzPts val="1900"/>
              <a:buNone/>
              <a:defRPr sz="2400"/>
            </a:lvl4pPr>
            <a:lvl5pPr lvl="4" rtl="0">
              <a:spcBef>
                <a:spcPts val="0"/>
              </a:spcBef>
              <a:spcAft>
                <a:spcPts val="0"/>
              </a:spcAft>
              <a:buSzPts val="1900"/>
              <a:buNone/>
              <a:defRPr sz="2400"/>
            </a:lvl5pPr>
            <a:lvl6pPr lvl="5" rtl="0">
              <a:spcBef>
                <a:spcPts val="0"/>
              </a:spcBef>
              <a:spcAft>
                <a:spcPts val="0"/>
              </a:spcAft>
              <a:buSzPts val="1900"/>
              <a:buNone/>
              <a:defRPr sz="2400"/>
            </a:lvl6pPr>
            <a:lvl7pPr lvl="6" rtl="0">
              <a:spcBef>
                <a:spcPts val="0"/>
              </a:spcBef>
              <a:spcAft>
                <a:spcPts val="0"/>
              </a:spcAft>
              <a:buSzPts val="1900"/>
              <a:buNone/>
              <a:defRPr sz="2400"/>
            </a:lvl7pPr>
            <a:lvl8pPr lvl="7" rtl="0">
              <a:spcBef>
                <a:spcPts val="0"/>
              </a:spcBef>
              <a:spcAft>
                <a:spcPts val="0"/>
              </a:spcAft>
              <a:buSzPts val="1900"/>
              <a:buNone/>
              <a:defRPr sz="2400"/>
            </a:lvl8pPr>
            <a:lvl9pPr lvl="8" rtl="0">
              <a:spcBef>
                <a:spcPts val="0"/>
              </a:spcBef>
              <a:spcAft>
                <a:spcPts val="0"/>
              </a:spcAft>
              <a:buSzPts val="1900"/>
              <a:buNone/>
              <a:defRPr sz="2400"/>
            </a:lvl9pPr>
          </a:lstStyle>
          <a:p/>
        </p:txBody>
      </p:sp>
      <p:pic>
        <p:nvPicPr>
          <p:cNvPr id="247" name="Google Shape;247;p47"/>
          <p:cNvPicPr preferRelativeResize="0"/>
          <p:nvPr/>
        </p:nvPicPr>
        <p:blipFill rotWithShape="1">
          <a:blip r:embed="rId3">
            <a:alphaModFix/>
          </a:blip>
          <a:srcRect b="0" l="0" r="0" t="0"/>
          <a:stretch/>
        </p:blipFill>
        <p:spPr>
          <a:xfrm>
            <a:off x="568081" y="4568599"/>
            <a:ext cx="1600201" cy="186267"/>
          </a:xfrm>
          <a:prstGeom prst="rect">
            <a:avLst/>
          </a:prstGeom>
          <a:noFill/>
          <a:ln>
            <a:noFill/>
          </a:ln>
        </p:spPr>
      </p:pic>
      <p:pic>
        <p:nvPicPr>
          <p:cNvPr id="248" name="Google Shape;248;p47"/>
          <p:cNvPicPr preferRelativeResize="0"/>
          <p:nvPr/>
        </p:nvPicPr>
        <p:blipFill rotWithShape="1">
          <a:blip r:embed="rId4">
            <a:alphaModFix/>
          </a:blip>
          <a:srcRect b="0" l="0" r="0" t="0"/>
          <a:stretch/>
        </p:blipFill>
        <p:spPr>
          <a:xfrm>
            <a:off x="6640125" y="5854821"/>
            <a:ext cx="1965915" cy="629513"/>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urple_Divider Slide">
  <p:cSld name="Purple_Divider Slide">
    <p:spTree>
      <p:nvGrpSpPr>
        <p:cNvPr id="249" name="Shape 249"/>
        <p:cNvGrpSpPr/>
        <p:nvPr/>
      </p:nvGrpSpPr>
      <p:grpSpPr>
        <a:xfrm>
          <a:off x="0" y="0"/>
          <a:ext cx="0" cy="0"/>
          <a:chOff x="0" y="0"/>
          <a:chExt cx="0" cy="0"/>
        </a:xfrm>
      </p:grpSpPr>
      <p:pic>
        <p:nvPicPr>
          <p:cNvPr id="250" name="Google Shape;250;p48"/>
          <p:cNvPicPr preferRelativeResize="0"/>
          <p:nvPr/>
        </p:nvPicPr>
        <p:blipFill rotWithShape="1">
          <a:blip r:embed="rId2">
            <a:alphaModFix/>
          </a:blip>
          <a:srcRect b="0" l="0" r="0" t="0"/>
          <a:stretch/>
        </p:blipFill>
        <p:spPr>
          <a:xfrm>
            <a:off x="577851" y="3436879"/>
            <a:ext cx="1103785" cy="128483"/>
          </a:xfrm>
          <a:prstGeom prst="rect">
            <a:avLst/>
          </a:prstGeom>
          <a:noFill/>
          <a:ln>
            <a:noFill/>
          </a:ln>
        </p:spPr>
      </p:pic>
      <p:sp>
        <p:nvSpPr>
          <p:cNvPr id="251" name="Google Shape;251;p48"/>
          <p:cNvSpPr txBox="1"/>
          <p:nvPr>
            <p:ph type="title"/>
          </p:nvPr>
        </p:nvSpPr>
        <p:spPr>
          <a:xfrm>
            <a:off x="473443" y="2837708"/>
            <a:ext cx="8197200" cy="662400"/>
          </a:xfrm>
          <a:prstGeom prst="rect">
            <a:avLst/>
          </a:prstGeom>
          <a:noFill/>
          <a:ln>
            <a:noFill/>
          </a:ln>
        </p:spPr>
        <p:txBody>
          <a:bodyPr anchorCtr="0" anchor="b" bIns="60925" lIns="121900" spcFirstLastPara="1" rIns="121900" wrap="square" tIns="60925">
            <a:noAutofit/>
          </a:bodyPr>
          <a:lstStyle>
            <a:lvl1pPr lvl="0" marR="0" rtl="0" algn="l">
              <a:spcBef>
                <a:spcPts val="0"/>
              </a:spcBef>
              <a:spcAft>
                <a:spcPts val="0"/>
              </a:spcAft>
              <a:buClr>
                <a:schemeClr val="lt2"/>
              </a:buClr>
              <a:buSzPts val="3000"/>
              <a:buFont typeface="Encode Sans Black"/>
              <a:buNone/>
              <a:defRPr b="1" i="0" sz="3000" u="none" cap="none" strike="noStrike">
                <a:solidFill>
                  <a:schemeClr val="lt2"/>
                </a:solidFill>
                <a:latin typeface="Encode Sans Black"/>
                <a:ea typeface="Encode Sans Black"/>
                <a:cs typeface="Encode Sans Black"/>
                <a:sym typeface="Encode Sans Black"/>
              </a:defRPr>
            </a:lvl1pPr>
            <a:lvl2pPr lvl="1" rtl="0">
              <a:spcBef>
                <a:spcPts val="0"/>
              </a:spcBef>
              <a:spcAft>
                <a:spcPts val="0"/>
              </a:spcAft>
              <a:buSzPts val="1900"/>
              <a:buNone/>
              <a:defRPr sz="2400"/>
            </a:lvl2pPr>
            <a:lvl3pPr lvl="2" rtl="0">
              <a:spcBef>
                <a:spcPts val="0"/>
              </a:spcBef>
              <a:spcAft>
                <a:spcPts val="0"/>
              </a:spcAft>
              <a:buSzPts val="1900"/>
              <a:buNone/>
              <a:defRPr sz="2400"/>
            </a:lvl3pPr>
            <a:lvl4pPr lvl="3" rtl="0">
              <a:spcBef>
                <a:spcPts val="0"/>
              </a:spcBef>
              <a:spcAft>
                <a:spcPts val="0"/>
              </a:spcAft>
              <a:buSzPts val="1900"/>
              <a:buNone/>
              <a:defRPr sz="2400"/>
            </a:lvl4pPr>
            <a:lvl5pPr lvl="4" rtl="0">
              <a:spcBef>
                <a:spcPts val="0"/>
              </a:spcBef>
              <a:spcAft>
                <a:spcPts val="0"/>
              </a:spcAft>
              <a:buSzPts val="1900"/>
              <a:buNone/>
              <a:defRPr sz="2400"/>
            </a:lvl5pPr>
            <a:lvl6pPr lvl="5" rtl="0">
              <a:spcBef>
                <a:spcPts val="0"/>
              </a:spcBef>
              <a:spcAft>
                <a:spcPts val="0"/>
              </a:spcAft>
              <a:buSzPts val="1900"/>
              <a:buNone/>
              <a:defRPr sz="2400"/>
            </a:lvl6pPr>
            <a:lvl7pPr lvl="6" rtl="0">
              <a:spcBef>
                <a:spcPts val="0"/>
              </a:spcBef>
              <a:spcAft>
                <a:spcPts val="0"/>
              </a:spcAft>
              <a:buSzPts val="1900"/>
              <a:buNone/>
              <a:defRPr sz="2400"/>
            </a:lvl7pPr>
            <a:lvl8pPr lvl="7" rtl="0">
              <a:spcBef>
                <a:spcPts val="0"/>
              </a:spcBef>
              <a:spcAft>
                <a:spcPts val="0"/>
              </a:spcAft>
              <a:buSzPts val="1900"/>
              <a:buNone/>
              <a:defRPr sz="2400"/>
            </a:lvl8pPr>
            <a:lvl9pPr lvl="8" rtl="0">
              <a:spcBef>
                <a:spcPts val="0"/>
              </a:spcBef>
              <a:spcAft>
                <a:spcPts val="0"/>
              </a:spcAft>
              <a:buSzPts val="1900"/>
              <a:buNone/>
              <a:defRPr sz="2400"/>
            </a:lvl9pPr>
          </a:lstStyle>
          <a:p/>
        </p:txBody>
      </p:sp>
      <p:pic>
        <p:nvPicPr>
          <p:cNvPr descr="A screenshot of a cell phone&#10;&#10;Description automatically generated" id="252" name="Google Shape;252;p48"/>
          <p:cNvPicPr preferRelativeResize="0"/>
          <p:nvPr/>
        </p:nvPicPr>
        <p:blipFill rotWithShape="1">
          <a:blip r:embed="rId3">
            <a:alphaModFix/>
          </a:blip>
          <a:srcRect b="0" l="0" r="0" t="0"/>
          <a:stretch/>
        </p:blipFill>
        <p:spPr>
          <a:xfrm>
            <a:off x="7024789" y="6316979"/>
            <a:ext cx="1418734" cy="245968"/>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urple_Content Slide 2">
  <p:cSld name="Purple_Content Slide 2">
    <p:spTree>
      <p:nvGrpSpPr>
        <p:cNvPr id="253" name="Shape 253"/>
        <p:cNvGrpSpPr/>
        <p:nvPr/>
      </p:nvGrpSpPr>
      <p:grpSpPr>
        <a:xfrm>
          <a:off x="0" y="0"/>
          <a:ext cx="0" cy="0"/>
          <a:chOff x="0" y="0"/>
          <a:chExt cx="0" cy="0"/>
        </a:xfrm>
      </p:grpSpPr>
      <p:pic>
        <p:nvPicPr>
          <p:cNvPr descr="A black and white photo of a building&#10;&#10;Description automatically generated" id="254" name="Google Shape;254;p49"/>
          <p:cNvPicPr preferRelativeResize="0"/>
          <p:nvPr/>
        </p:nvPicPr>
        <p:blipFill rotWithShape="1">
          <a:blip r:embed="rId2">
            <a:alphaModFix/>
          </a:blip>
          <a:srcRect b="0" l="0" r="0" t="15739"/>
          <a:stretch/>
        </p:blipFill>
        <p:spPr>
          <a:xfrm>
            <a:off x="0" y="0"/>
            <a:ext cx="9156792" cy="6858000"/>
          </a:xfrm>
          <a:prstGeom prst="rect">
            <a:avLst/>
          </a:prstGeom>
          <a:noFill/>
          <a:ln>
            <a:noFill/>
          </a:ln>
        </p:spPr>
      </p:pic>
      <p:sp>
        <p:nvSpPr>
          <p:cNvPr id="255" name="Google Shape;255;p49"/>
          <p:cNvSpPr/>
          <p:nvPr/>
        </p:nvSpPr>
        <p:spPr>
          <a:xfrm>
            <a:off x="-8709" y="0"/>
            <a:ext cx="9156900" cy="6858000"/>
          </a:xfrm>
          <a:prstGeom prst="rect">
            <a:avLst/>
          </a:prstGeom>
          <a:solidFill>
            <a:srgbClr val="33006F">
              <a:alpha val="75690"/>
            </a:srgbClr>
          </a:solidFill>
          <a:ln>
            <a:noFill/>
          </a:ln>
          <a:effectLst>
            <a:outerShdw blurRad="40000" rotWithShape="0" dir="5400000" dist="23000">
              <a:srgbClr val="000000">
                <a:alpha val="34900"/>
              </a:srgbClr>
            </a:outerShdw>
          </a:effectLst>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6" name="Google Shape;256;p49"/>
          <p:cNvSpPr txBox="1"/>
          <p:nvPr>
            <p:ph idx="1" type="body"/>
          </p:nvPr>
        </p:nvSpPr>
        <p:spPr>
          <a:xfrm>
            <a:off x="447923" y="1662369"/>
            <a:ext cx="8184900" cy="548400"/>
          </a:xfrm>
          <a:prstGeom prst="rect">
            <a:avLst/>
          </a:prstGeom>
          <a:noFill/>
          <a:ln>
            <a:noFill/>
          </a:ln>
        </p:spPr>
        <p:txBody>
          <a:bodyPr anchorCtr="0" anchor="t" bIns="60925" lIns="121900" spcFirstLastPara="1" rIns="121900" wrap="square" tIns="60925">
            <a:noAutofit/>
          </a:bodyPr>
          <a:lstStyle>
            <a:lvl1pPr indent="-228600" lvl="0" marL="457200" marR="0" rtl="0" algn="l">
              <a:lnSpc>
                <a:spcPct val="90000"/>
              </a:lnSpc>
              <a:spcBef>
                <a:spcPts val="500"/>
              </a:spcBef>
              <a:spcAft>
                <a:spcPts val="0"/>
              </a:spcAft>
              <a:buClr>
                <a:schemeClr val="lt2"/>
              </a:buClr>
              <a:buSzPts val="2400"/>
              <a:buFont typeface="Arial"/>
              <a:buNone/>
              <a:defRPr b="0" i="0" sz="2400" u="none" cap="none" strike="noStrike">
                <a:solidFill>
                  <a:schemeClr val="lt2"/>
                </a:solidFill>
                <a:latin typeface="Arial"/>
                <a:ea typeface="Arial"/>
                <a:cs typeface="Arial"/>
                <a:sym typeface="Arial"/>
              </a:defRPr>
            </a:lvl1pPr>
            <a:lvl2pPr indent="-228600" lvl="1" marL="914400" marR="0" rtl="0" algn="l">
              <a:spcBef>
                <a:spcPts val="600"/>
              </a:spcBef>
              <a:spcAft>
                <a:spcPts val="0"/>
              </a:spcAft>
              <a:buClr>
                <a:srgbClr val="E8D3A2"/>
              </a:buClr>
              <a:buSzPts val="2800"/>
              <a:buFont typeface="Arial"/>
              <a:buNone/>
              <a:defRPr b="0" i="0" sz="2800" u="none" cap="none" strike="noStrike">
                <a:solidFill>
                  <a:srgbClr val="E8D3A2"/>
                </a:solidFill>
                <a:latin typeface="Encode Sans Black"/>
                <a:ea typeface="Encode Sans Black"/>
                <a:cs typeface="Encode Sans Black"/>
                <a:sym typeface="Encode Sans Black"/>
              </a:defRPr>
            </a:lvl2pPr>
            <a:lvl3pPr indent="-228600" lvl="2" marL="1371600" marR="0" rtl="0" algn="l">
              <a:spcBef>
                <a:spcPts val="500"/>
              </a:spcBef>
              <a:spcAft>
                <a:spcPts val="0"/>
              </a:spcAft>
              <a:buClr>
                <a:srgbClr val="E8D3A2"/>
              </a:buClr>
              <a:buSzPts val="2400"/>
              <a:buFont typeface="Arial"/>
              <a:buNone/>
              <a:defRPr b="0" i="0" sz="2400" u="none" cap="none" strike="noStrike">
                <a:solidFill>
                  <a:srgbClr val="E8D3A2"/>
                </a:solidFill>
                <a:latin typeface="Encode Sans Black"/>
                <a:ea typeface="Encode Sans Black"/>
                <a:cs typeface="Encode Sans Black"/>
                <a:sym typeface="Encode Sans Black"/>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sp>
        <p:nvSpPr>
          <p:cNvPr id="257" name="Google Shape;257;p49"/>
          <p:cNvSpPr txBox="1"/>
          <p:nvPr>
            <p:ph idx="2" type="body"/>
          </p:nvPr>
        </p:nvSpPr>
        <p:spPr>
          <a:xfrm>
            <a:off x="435471" y="2434980"/>
            <a:ext cx="8197200" cy="3002400"/>
          </a:xfrm>
          <a:prstGeom prst="rect">
            <a:avLst/>
          </a:prstGeom>
          <a:noFill/>
          <a:ln>
            <a:noFill/>
          </a:ln>
        </p:spPr>
        <p:txBody>
          <a:bodyPr anchorCtr="0" anchor="t" bIns="60925" lIns="121900" spcFirstLastPara="1" rIns="121900" wrap="square" tIns="60925">
            <a:noAutofit/>
          </a:bodyPr>
          <a:lstStyle>
            <a:lvl1pPr indent="-381000" lvl="0" marL="457200" marR="0" rtl="0" algn="l">
              <a:spcBef>
                <a:spcPts val="500"/>
              </a:spcBef>
              <a:spcAft>
                <a:spcPts val="0"/>
              </a:spcAft>
              <a:buClr>
                <a:schemeClr val="lt2"/>
              </a:buClr>
              <a:buSzPts val="2400"/>
              <a:buFont typeface="Merriweather Sans"/>
              <a:buChar char="&gt;"/>
              <a:defRPr b="1" i="0" sz="2400" u="none" cap="none" strike="noStrike">
                <a:solidFill>
                  <a:schemeClr val="lt2"/>
                </a:solidFill>
                <a:latin typeface="Open Sans"/>
                <a:ea typeface="Open Sans"/>
                <a:cs typeface="Open Sans"/>
                <a:sym typeface="Open Sans"/>
              </a:defRPr>
            </a:lvl1pPr>
            <a:lvl2pPr indent="-355600" lvl="1" marL="914400" marR="0" rtl="0" algn="l">
              <a:spcBef>
                <a:spcPts val="400"/>
              </a:spcBef>
              <a:spcAft>
                <a:spcPts val="0"/>
              </a:spcAft>
              <a:buClr>
                <a:schemeClr val="lt2"/>
              </a:buClr>
              <a:buSzPts val="2000"/>
              <a:buFont typeface="Arial"/>
              <a:buChar char="–"/>
              <a:defRPr b="0" i="0" sz="2000" u="none" cap="none" strike="noStrike">
                <a:solidFill>
                  <a:schemeClr val="lt2"/>
                </a:solidFill>
                <a:latin typeface="Open Sans"/>
                <a:ea typeface="Open Sans"/>
                <a:cs typeface="Open Sans"/>
                <a:sym typeface="Open Sans"/>
              </a:defRPr>
            </a:lvl2pPr>
            <a:lvl3pPr indent="-342900" lvl="2" marL="1371600" marR="0" rtl="0" algn="l">
              <a:spcBef>
                <a:spcPts val="400"/>
              </a:spcBef>
              <a:spcAft>
                <a:spcPts val="0"/>
              </a:spcAft>
              <a:buClr>
                <a:schemeClr val="lt2"/>
              </a:buClr>
              <a:buSzPts val="1800"/>
              <a:buFont typeface="Merriweather Sans"/>
              <a:buChar char="&gt;"/>
              <a:defRPr b="0" i="0" sz="1800" u="none" cap="none" strike="noStrike">
                <a:solidFill>
                  <a:schemeClr val="lt2"/>
                </a:solidFill>
                <a:latin typeface="Open Sans"/>
                <a:ea typeface="Open Sans"/>
                <a:cs typeface="Open Sans"/>
                <a:sym typeface="Open Sans"/>
              </a:defRPr>
            </a:lvl3pPr>
            <a:lvl4pPr indent="-330200" lvl="3" marL="1828800" marR="0" rtl="0" algn="l">
              <a:spcBef>
                <a:spcPts val="300"/>
              </a:spcBef>
              <a:spcAft>
                <a:spcPts val="0"/>
              </a:spcAft>
              <a:buClr>
                <a:schemeClr val="lt2"/>
              </a:buClr>
              <a:buSzPts val="1600"/>
              <a:buFont typeface="Arial"/>
              <a:buChar char="–"/>
              <a:defRPr b="0" i="0" sz="1600" u="none" cap="none" strike="noStrike">
                <a:solidFill>
                  <a:schemeClr val="lt2"/>
                </a:solidFill>
                <a:latin typeface="Open Sans"/>
                <a:ea typeface="Open Sans"/>
                <a:cs typeface="Open Sans"/>
                <a:sym typeface="Open Sans"/>
              </a:defRPr>
            </a:lvl4pPr>
            <a:lvl5pPr indent="-317500" lvl="4" marL="2286000" marR="0" rtl="0" algn="l">
              <a:spcBef>
                <a:spcPts val="300"/>
              </a:spcBef>
              <a:spcAft>
                <a:spcPts val="0"/>
              </a:spcAft>
              <a:buClr>
                <a:schemeClr val="lt2"/>
              </a:buClr>
              <a:buSzPts val="1400"/>
              <a:buFont typeface="Merriweather Sans"/>
              <a:buChar char="&gt;"/>
              <a:defRPr b="0" i="0" sz="1400" u="none" cap="none" strike="noStrike">
                <a:solidFill>
                  <a:schemeClr val="lt2"/>
                </a:solidFill>
                <a:latin typeface="Open Sans"/>
                <a:ea typeface="Open Sans"/>
                <a:cs typeface="Open Sans"/>
                <a:sym typeface="Open Sans"/>
              </a:defRPr>
            </a:lvl5pPr>
            <a:lvl6pPr indent="-355600" lvl="5" marL="2743200" marR="0" rtl="0" algn="l">
              <a:spcBef>
                <a:spcPts val="400"/>
              </a:spcBef>
              <a:spcAft>
                <a:spcPts val="0"/>
              </a:spcAft>
              <a:buClr>
                <a:schemeClr val="lt2"/>
              </a:buClr>
              <a:buSzPts val="2000"/>
              <a:buFont typeface="Arial"/>
              <a:buChar char="•"/>
              <a:defRPr b="0" i="0" sz="2000" u="none" cap="none" strike="noStrike">
                <a:solidFill>
                  <a:schemeClr val="lt2"/>
                </a:solidFill>
                <a:latin typeface="Calibri"/>
                <a:ea typeface="Calibri"/>
                <a:cs typeface="Calibri"/>
                <a:sym typeface="Calibri"/>
              </a:defRPr>
            </a:lvl6pPr>
            <a:lvl7pPr indent="-355600" lvl="6" marL="3200400" marR="0" rtl="0" algn="l">
              <a:spcBef>
                <a:spcPts val="400"/>
              </a:spcBef>
              <a:spcAft>
                <a:spcPts val="0"/>
              </a:spcAft>
              <a:buClr>
                <a:schemeClr val="lt2"/>
              </a:buClr>
              <a:buSzPts val="2000"/>
              <a:buFont typeface="Arial"/>
              <a:buChar char="•"/>
              <a:defRPr b="0" i="0" sz="2000" u="none" cap="none" strike="noStrike">
                <a:solidFill>
                  <a:schemeClr val="lt2"/>
                </a:solidFill>
                <a:latin typeface="Calibri"/>
                <a:ea typeface="Calibri"/>
                <a:cs typeface="Calibri"/>
                <a:sym typeface="Calibri"/>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sp>
        <p:nvSpPr>
          <p:cNvPr id="258" name="Google Shape;258;p49"/>
          <p:cNvSpPr txBox="1"/>
          <p:nvPr>
            <p:ph idx="12" type="sldNum"/>
          </p:nvPr>
        </p:nvSpPr>
        <p:spPr>
          <a:xfrm>
            <a:off x="0" y="6491819"/>
            <a:ext cx="666900" cy="366000"/>
          </a:xfrm>
          <a:prstGeom prst="rect">
            <a:avLst/>
          </a:prstGeom>
          <a:noFill/>
          <a:ln>
            <a:noFill/>
          </a:ln>
        </p:spPr>
        <p:txBody>
          <a:bodyPr anchorCtr="0" anchor="ctr" bIns="60925" lIns="121900" spcFirstLastPara="1" rIns="121900" wrap="square" tIns="60925">
            <a:noAutofit/>
          </a:bodyPr>
          <a:lstStyle>
            <a:lvl1pPr indent="0" lvl="0" marL="0" rtl="0" algn="l">
              <a:spcBef>
                <a:spcPts val="0"/>
              </a:spcBef>
              <a:buNone/>
              <a:defRPr sz="1200">
                <a:solidFill>
                  <a:schemeClr val="lt2"/>
                </a:solidFill>
                <a:latin typeface="Calibri"/>
                <a:ea typeface="Calibri"/>
                <a:cs typeface="Calibri"/>
                <a:sym typeface="Calibri"/>
              </a:defRPr>
            </a:lvl1pPr>
            <a:lvl2pPr indent="0" lvl="1" marL="0" rtl="0" algn="l">
              <a:spcBef>
                <a:spcPts val="0"/>
              </a:spcBef>
              <a:buNone/>
              <a:defRPr sz="1200">
                <a:solidFill>
                  <a:schemeClr val="lt2"/>
                </a:solidFill>
                <a:latin typeface="Calibri"/>
                <a:ea typeface="Calibri"/>
                <a:cs typeface="Calibri"/>
                <a:sym typeface="Calibri"/>
              </a:defRPr>
            </a:lvl2pPr>
            <a:lvl3pPr indent="0" lvl="2" marL="0" rtl="0" algn="l">
              <a:spcBef>
                <a:spcPts val="0"/>
              </a:spcBef>
              <a:buNone/>
              <a:defRPr sz="1200">
                <a:solidFill>
                  <a:schemeClr val="lt2"/>
                </a:solidFill>
                <a:latin typeface="Calibri"/>
                <a:ea typeface="Calibri"/>
                <a:cs typeface="Calibri"/>
                <a:sym typeface="Calibri"/>
              </a:defRPr>
            </a:lvl3pPr>
            <a:lvl4pPr indent="0" lvl="3" marL="0" rtl="0" algn="l">
              <a:spcBef>
                <a:spcPts val="0"/>
              </a:spcBef>
              <a:buNone/>
              <a:defRPr sz="1200">
                <a:solidFill>
                  <a:schemeClr val="lt2"/>
                </a:solidFill>
                <a:latin typeface="Calibri"/>
                <a:ea typeface="Calibri"/>
                <a:cs typeface="Calibri"/>
                <a:sym typeface="Calibri"/>
              </a:defRPr>
            </a:lvl4pPr>
            <a:lvl5pPr indent="0" lvl="4" marL="0" rtl="0" algn="l">
              <a:spcBef>
                <a:spcPts val="0"/>
              </a:spcBef>
              <a:buNone/>
              <a:defRPr sz="1200">
                <a:solidFill>
                  <a:schemeClr val="lt2"/>
                </a:solidFill>
                <a:latin typeface="Calibri"/>
                <a:ea typeface="Calibri"/>
                <a:cs typeface="Calibri"/>
                <a:sym typeface="Calibri"/>
              </a:defRPr>
            </a:lvl5pPr>
            <a:lvl6pPr indent="0" lvl="5" marL="0" rtl="0" algn="l">
              <a:spcBef>
                <a:spcPts val="0"/>
              </a:spcBef>
              <a:buNone/>
              <a:defRPr sz="1200">
                <a:solidFill>
                  <a:schemeClr val="lt2"/>
                </a:solidFill>
                <a:latin typeface="Calibri"/>
                <a:ea typeface="Calibri"/>
                <a:cs typeface="Calibri"/>
                <a:sym typeface="Calibri"/>
              </a:defRPr>
            </a:lvl6pPr>
            <a:lvl7pPr indent="0" lvl="6" marL="0" rtl="0" algn="l">
              <a:spcBef>
                <a:spcPts val="0"/>
              </a:spcBef>
              <a:buNone/>
              <a:defRPr sz="1200">
                <a:solidFill>
                  <a:schemeClr val="lt2"/>
                </a:solidFill>
                <a:latin typeface="Calibri"/>
                <a:ea typeface="Calibri"/>
                <a:cs typeface="Calibri"/>
                <a:sym typeface="Calibri"/>
              </a:defRPr>
            </a:lvl7pPr>
            <a:lvl8pPr indent="0" lvl="7" marL="0" rtl="0" algn="l">
              <a:spcBef>
                <a:spcPts val="0"/>
              </a:spcBef>
              <a:buNone/>
              <a:defRPr sz="1200">
                <a:solidFill>
                  <a:schemeClr val="lt2"/>
                </a:solidFill>
                <a:latin typeface="Calibri"/>
                <a:ea typeface="Calibri"/>
                <a:cs typeface="Calibri"/>
                <a:sym typeface="Calibri"/>
              </a:defRPr>
            </a:lvl8pPr>
            <a:lvl9pPr indent="0" lvl="8" marL="0" rtl="0" algn="l">
              <a:spcBef>
                <a:spcPts val="0"/>
              </a:spcBef>
              <a:buNone/>
              <a:defRPr sz="1200">
                <a:solidFill>
                  <a:schemeClr val="lt2"/>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pic>
        <p:nvPicPr>
          <p:cNvPr descr="A screenshot of a cell phone&#10;&#10;Description automatically generated" id="259" name="Google Shape;259;p49"/>
          <p:cNvPicPr preferRelativeResize="0"/>
          <p:nvPr/>
        </p:nvPicPr>
        <p:blipFill rotWithShape="1">
          <a:blip r:embed="rId3">
            <a:alphaModFix/>
          </a:blip>
          <a:srcRect b="0" l="0" r="0" t="0"/>
          <a:stretch/>
        </p:blipFill>
        <p:spPr>
          <a:xfrm>
            <a:off x="7024789" y="6316979"/>
            <a:ext cx="1418734" cy="245968"/>
          </a:xfrm>
          <a:prstGeom prst="rect">
            <a:avLst/>
          </a:prstGeom>
          <a:noFill/>
          <a:ln>
            <a:noFill/>
          </a:ln>
        </p:spPr>
      </p:pic>
      <p:pic>
        <p:nvPicPr>
          <p:cNvPr id="260" name="Google Shape;260;p49"/>
          <p:cNvPicPr preferRelativeResize="0"/>
          <p:nvPr/>
        </p:nvPicPr>
        <p:blipFill rotWithShape="1">
          <a:blip r:embed="rId4">
            <a:alphaModFix/>
          </a:blip>
          <a:srcRect b="0" l="0" r="0" t="0"/>
          <a:stretch/>
        </p:blipFill>
        <p:spPr>
          <a:xfrm>
            <a:off x="549032" y="1157863"/>
            <a:ext cx="1103785" cy="128483"/>
          </a:xfrm>
          <a:prstGeom prst="rect">
            <a:avLst/>
          </a:prstGeom>
          <a:noFill/>
          <a:ln>
            <a:noFill/>
          </a:ln>
        </p:spPr>
      </p:pic>
      <p:sp>
        <p:nvSpPr>
          <p:cNvPr id="261" name="Google Shape;261;p49"/>
          <p:cNvSpPr txBox="1"/>
          <p:nvPr>
            <p:ph type="title"/>
          </p:nvPr>
        </p:nvSpPr>
        <p:spPr>
          <a:xfrm>
            <a:off x="435471" y="559587"/>
            <a:ext cx="8197200" cy="662400"/>
          </a:xfrm>
          <a:prstGeom prst="rect">
            <a:avLst/>
          </a:prstGeom>
          <a:noFill/>
          <a:ln>
            <a:noFill/>
          </a:ln>
        </p:spPr>
        <p:txBody>
          <a:bodyPr anchorCtr="0" anchor="b" bIns="60925" lIns="121900" spcFirstLastPara="1" rIns="121900" wrap="square" tIns="60925">
            <a:noAutofit/>
          </a:bodyPr>
          <a:lstStyle>
            <a:lvl1pPr lvl="0" marR="0" rtl="0" algn="l">
              <a:spcBef>
                <a:spcPts val="0"/>
              </a:spcBef>
              <a:spcAft>
                <a:spcPts val="0"/>
              </a:spcAft>
              <a:buClr>
                <a:schemeClr val="lt2"/>
              </a:buClr>
              <a:buSzPts val="3000"/>
              <a:buFont typeface="Encode Sans Black"/>
              <a:buNone/>
              <a:defRPr b="1" i="0" sz="3000" u="none" cap="none" strike="noStrike">
                <a:solidFill>
                  <a:schemeClr val="lt2"/>
                </a:solidFill>
                <a:latin typeface="Encode Sans Black"/>
                <a:ea typeface="Encode Sans Black"/>
                <a:cs typeface="Encode Sans Black"/>
                <a:sym typeface="Encode Sans Black"/>
              </a:defRPr>
            </a:lvl1pPr>
            <a:lvl2pPr lvl="1" rtl="0">
              <a:spcBef>
                <a:spcPts val="0"/>
              </a:spcBef>
              <a:spcAft>
                <a:spcPts val="0"/>
              </a:spcAft>
              <a:buSzPts val="1900"/>
              <a:buNone/>
              <a:defRPr sz="2400"/>
            </a:lvl2pPr>
            <a:lvl3pPr lvl="2" rtl="0">
              <a:spcBef>
                <a:spcPts val="0"/>
              </a:spcBef>
              <a:spcAft>
                <a:spcPts val="0"/>
              </a:spcAft>
              <a:buSzPts val="1900"/>
              <a:buNone/>
              <a:defRPr sz="2400"/>
            </a:lvl3pPr>
            <a:lvl4pPr lvl="3" rtl="0">
              <a:spcBef>
                <a:spcPts val="0"/>
              </a:spcBef>
              <a:spcAft>
                <a:spcPts val="0"/>
              </a:spcAft>
              <a:buSzPts val="1900"/>
              <a:buNone/>
              <a:defRPr sz="2400"/>
            </a:lvl4pPr>
            <a:lvl5pPr lvl="4" rtl="0">
              <a:spcBef>
                <a:spcPts val="0"/>
              </a:spcBef>
              <a:spcAft>
                <a:spcPts val="0"/>
              </a:spcAft>
              <a:buSzPts val="1900"/>
              <a:buNone/>
              <a:defRPr sz="2400"/>
            </a:lvl5pPr>
            <a:lvl6pPr lvl="5" rtl="0">
              <a:spcBef>
                <a:spcPts val="0"/>
              </a:spcBef>
              <a:spcAft>
                <a:spcPts val="0"/>
              </a:spcAft>
              <a:buSzPts val="1900"/>
              <a:buNone/>
              <a:defRPr sz="2400"/>
            </a:lvl6pPr>
            <a:lvl7pPr lvl="6" rtl="0">
              <a:spcBef>
                <a:spcPts val="0"/>
              </a:spcBef>
              <a:spcAft>
                <a:spcPts val="0"/>
              </a:spcAft>
              <a:buSzPts val="1900"/>
              <a:buNone/>
              <a:defRPr sz="2400"/>
            </a:lvl7pPr>
            <a:lvl8pPr lvl="7" rtl="0">
              <a:spcBef>
                <a:spcPts val="0"/>
              </a:spcBef>
              <a:spcAft>
                <a:spcPts val="0"/>
              </a:spcAft>
              <a:buSzPts val="1900"/>
              <a:buNone/>
              <a:defRPr sz="2400"/>
            </a:lvl8pPr>
            <a:lvl9pPr lvl="8" rtl="0">
              <a:spcBef>
                <a:spcPts val="0"/>
              </a:spcBef>
              <a:spcAft>
                <a:spcPts val="0"/>
              </a:spcAft>
              <a:buSzPts val="1900"/>
              <a:buNone/>
              <a:defRPr sz="2400"/>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urple_Content Slide 3">
  <p:cSld name="Purple_Content Slide 3">
    <p:spTree>
      <p:nvGrpSpPr>
        <p:cNvPr id="262" name="Shape 262"/>
        <p:cNvGrpSpPr/>
        <p:nvPr/>
      </p:nvGrpSpPr>
      <p:grpSpPr>
        <a:xfrm>
          <a:off x="0" y="0"/>
          <a:ext cx="0" cy="0"/>
          <a:chOff x="0" y="0"/>
          <a:chExt cx="0" cy="0"/>
        </a:xfrm>
      </p:grpSpPr>
      <p:pic>
        <p:nvPicPr>
          <p:cNvPr id="263" name="Google Shape;263;p50"/>
          <p:cNvPicPr preferRelativeResize="0"/>
          <p:nvPr/>
        </p:nvPicPr>
        <p:blipFill rotWithShape="1">
          <a:blip r:embed="rId2">
            <a:alphaModFix/>
          </a:blip>
          <a:srcRect b="0" l="0" r="0" t="0"/>
          <a:stretch/>
        </p:blipFill>
        <p:spPr>
          <a:xfrm>
            <a:off x="549032" y="1157863"/>
            <a:ext cx="1103785" cy="128483"/>
          </a:xfrm>
          <a:prstGeom prst="rect">
            <a:avLst/>
          </a:prstGeom>
          <a:noFill/>
          <a:ln>
            <a:noFill/>
          </a:ln>
        </p:spPr>
      </p:pic>
      <p:sp>
        <p:nvSpPr>
          <p:cNvPr id="264" name="Google Shape;264;p50"/>
          <p:cNvSpPr txBox="1"/>
          <p:nvPr>
            <p:ph type="title"/>
          </p:nvPr>
        </p:nvSpPr>
        <p:spPr>
          <a:xfrm>
            <a:off x="435471" y="559587"/>
            <a:ext cx="8197200" cy="662400"/>
          </a:xfrm>
          <a:prstGeom prst="rect">
            <a:avLst/>
          </a:prstGeom>
          <a:noFill/>
          <a:ln>
            <a:noFill/>
          </a:ln>
        </p:spPr>
        <p:txBody>
          <a:bodyPr anchorCtr="0" anchor="b" bIns="60925" lIns="121900" spcFirstLastPara="1" rIns="121900" wrap="square" tIns="60925">
            <a:noAutofit/>
          </a:bodyPr>
          <a:lstStyle>
            <a:lvl1pPr lvl="0" marR="0" rtl="0" algn="l">
              <a:spcBef>
                <a:spcPts val="0"/>
              </a:spcBef>
              <a:spcAft>
                <a:spcPts val="0"/>
              </a:spcAft>
              <a:buClr>
                <a:schemeClr val="lt2"/>
              </a:buClr>
              <a:buSzPts val="3000"/>
              <a:buFont typeface="Encode Sans Black"/>
              <a:buNone/>
              <a:defRPr b="1" i="0" sz="3000" u="none" cap="none" strike="noStrike">
                <a:solidFill>
                  <a:schemeClr val="lt2"/>
                </a:solidFill>
                <a:latin typeface="Encode Sans Black"/>
                <a:ea typeface="Encode Sans Black"/>
                <a:cs typeface="Encode Sans Black"/>
                <a:sym typeface="Encode Sans Black"/>
              </a:defRPr>
            </a:lvl1pPr>
            <a:lvl2pPr lvl="1" rtl="0">
              <a:spcBef>
                <a:spcPts val="0"/>
              </a:spcBef>
              <a:spcAft>
                <a:spcPts val="0"/>
              </a:spcAft>
              <a:buSzPts val="1900"/>
              <a:buNone/>
              <a:defRPr sz="2400"/>
            </a:lvl2pPr>
            <a:lvl3pPr lvl="2" rtl="0">
              <a:spcBef>
                <a:spcPts val="0"/>
              </a:spcBef>
              <a:spcAft>
                <a:spcPts val="0"/>
              </a:spcAft>
              <a:buSzPts val="1900"/>
              <a:buNone/>
              <a:defRPr sz="2400"/>
            </a:lvl3pPr>
            <a:lvl4pPr lvl="3" rtl="0">
              <a:spcBef>
                <a:spcPts val="0"/>
              </a:spcBef>
              <a:spcAft>
                <a:spcPts val="0"/>
              </a:spcAft>
              <a:buSzPts val="1900"/>
              <a:buNone/>
              <a:defRPr sz="2400"/>
            </a:lvl4pPr>
            <a:lvl5pPr lvl="4" rtl="0">
              <a:spcBef>
                <a:spcPts val="0"/>
              </a:spcBef>
              <a:spcAft>
                <a:spcPts val="0"/>
              </a:spcAft>
              <a:buSzPts val="1900"/>
              <a:buNone/>
              <a:defRPr sz="2400"/>
            </a:lvl5pPr>
            <a:lvl6pPr lvl="5" rtl="0">
              <a:spcBef>
                <a:spcPts val="0"/>
              </a:spcBef>
              <a:spcAft>
                <a:spcPts val="0"/>
              </a:spcAft>
              <a:buSzPts val="1900"/>
              <a:buNone/>
              <a:defRPr sz="2400"/>
            </a:lvl6pPr>
            <a:lvl7pPr lvl="6" rtl="0">
              <a:spcBef>
                <a:spcPts val="0"/>
              </a:spcBef>
              <a:spcAft>
                <a:spcPts val="0"/>
              </a:spcAft>
              <a:buSzPts val="1900"/>
              <a:buNone/>
              <a:defRPr sz="2400"/>
            </a:lvl7pPr>
            <a:lvl8pPr lvl="7" rtl="0">
              <a:spcBef>
                <a:spcPts val="0"/>
              </a:spcBef>
              <a:spcAft>
                <a:spcPts val="0"/>
              </a:spcAft>
              <a:buSzPts val="1900"/>
              <a:buNone/>
              <a:defRPr sz="2400"/>
            </a:lvl8pPr>
            <a:lvl9pPr lvl="8" rtl="0">
              <a:spcBef>
                <a:spcPts val="0"/>
              </a:spcBef>
              <a:spcAft>
                <a:spcPts val="0"/>
              </a:spcAft>
              <a:buSzPts val="1900"/>
              <a:buNone/>
              <a:defRPr sz="2400"/>
            </a:lvl9pPr>
          </a:lstStyle>
          <a:p/>
        </p:txBody>
      </p:sp>
      <p:pic>
        <p:nvPicPr>
          <p:cNvPr descr="A screenshot of a cell phone&#10;&#10;Description automatically generated" id="265" name="Google Shape;265;p50"/>
          <p:cNvPicPr preferRelativeResize="0"/>
          <p:nvPr/>
        </p:nvPicPr>
        <p:blipFill rotWithShape="1">
          <a:blip r:embed="rId3">
            <a:alphaModFix/>
          </a:blip>
          <a:srcRect b="0" l="0" r="0" t="0"/>
          <a:stretch/>
        </p:blipFill>
        <p:spPr>
          <a:xfrm>
            <a:off x="7024789" y="6316979"/>
            <a:ext cx="1418734" cy="245968"/>
          </a:xfrm>
          <a:prstGeom prst="rect">
            <a:avLst/>
          </a:prstGeom>
          <a:noFill/>
          <a:ln>
            <a:noFill/>
          </a:ln>
        </p:spPr>
      </p:pic>
      <p:sp>
        <p:nvSpPr>
          <p:cNvPr id="266" name="Google Shape;266;p50"/>
          <p:cNvSpPr txBox="1"/>
          <p:nvPr>
            <p:ph idx="1" type="body"/>
          </p:nvPr>
        </p:nvSpPr>
        <p:spPr>
          <a:xfrm>
            <a:off x="447923" y="1662369"/>
            <a:ext cx="8184900" cy="548400"/>
          </a:xfrm>
          <a:prstGeom prst="rect">
            <a:avLst/>
          </a:prstGeom>
          <a:noFill/>
          <a:ln>
            <a:noFill/>
          </a:ln>
        </p:spPr>
        <p:txBody>
          <a:bodyPr anchorCtr="0" anchor="t" bIns="60925" lIns="121900" spcFirstLastPara="1" rIns="121900" wrap="square" tIns="60925">
            <a:noAutofit/>
          </a:bodyPr>
          <a:lstStyle>
            <a:lvl1pPr indent="-228600" lvl="0" marL="457200" marR="0" rtl="0" algn="l">
              <a:lnSpc>
                <a:spcPct val="90000"/>
              </a:lnSpc>
              <a:spcBef>
                <a:spcPts val="500"/>
              </a:spcBef>
              <a:spcAft>
                <a:spcPts val="0"/>
              </a:spcAft>
              <a:buClr>
                <a:schemeClr val="lt2"/>
              </a:buClr>
              <a:buSzPts val="2400"/>
              <a:buFont typeface="Arial"/>
              <a:buNone/>
              <a:defRPr b="0" i="0" sz="2400" u="none" cap="none" strike="noStrike">
                <a:solidFill>
                  <a:schemeClr val="lt2"/>
                </a:solidFill>
                <a:latin typeface="Arial"/>
                <a:ea typeface="Arial"/>
                <a:cs typeface="Arial"/>
                <a:sym typeface="Arial"/>
              </a:defRPr>
            </a:lvl1pPr>
            <a:lvl2pPr indent="-228600" lvl="1" marL="914400" marR="0" rtl="0" algn="l">
              <a:spcBef>
                <a:spcPts val="600"/>
              </a:spcBef>
              <a:spcAft>
                <a:spcPts val="0"/>
              </a:spcAft>
              <a:buClr>
                <a:srgbClr val="E8D3A2"/>
              </a:buClr>
              <a:buSzPts val="2800"/>
              <a:buFont typeface="Arial"/>
              <a:buNone/>
              <a:defRPr b="0" i="0" sz="2800" u="none" cap="none" strike="noStrike">
                <a:solidFill>
                  <a:srgbClr val="E8D3A2"/>
                </a:solidFill>
                <a:latin typeface="Encode Sans Black"/>
                <a:ea typeface="Encode Sans Black"/>
                <a:cs typeface="Encode Sans Black"/>
                <a:sym typeface="Encode Sans Black"/>
              </a:defRPr>
            </a:lvl2pPr>
            <a:lvl3pPr indent="-228600" lvl="2" marL="1371600" marR="0" rtl="0" algn="l">
              <a:spcBef>
                <a:spcPts val="500"/>
              </a:spcBef>
              <a:spcAft>
                <a:spcPts val="0"/>
              </a:spcAft>
              <a:buClr>
                <a:srgbClr val="E8D3A2"/>
              </a:buClr>
              <a:buSzPts val="2400"/>
              <a:buFont typeface="Arial"/>
              <a:buNone/>
              <a:defRPr b="0" i="0" sz="2400" u="none" cap="none" strike="noStrike">
                <a:solidFill>
                  <a:srgbClr val="E8D3A2"/>
                </a:solidFill>
                <a:latin typeface="Encode Sans Black"/>
                <a:ea typeface="Encode Sans Black"/>
                <a:cs typeface="Encode Sans Black"/>
                <a:sym typeface="Encode Sans Black"/>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sp>
        <p:nvSpPr>
          <p:cNvPr id="267" name="Google Shape;267;p50"/>
          <p:cNvSpPr txBox="1"/>
          <p:nvPr>
            <p:ph idx="12" type="sldNum"/>
          </p:nvPr>
        </p:nvSpPr>
        <p:spPr>
          <a:xfrm>
            <a:off x="0" y="6491819"/>
            <a:ext cx="578100" cy="366000"/>
          </a:xfrm>
          <a:prstGeom prst="rect">
            <a:avLst/>
          </a:prstGeom>
          <a:noFill/>
          <a:ln>
            <a:noFill/>
          </a:ln>
        </p:spPr>
        <p:txBody>
          <a:bodyPr anchorCtr="0" anchor="ctr" bIns="60925" lIns="121900" spcFirstLastPara="1" rIns="121900" wrap="square" tIns="60925">
            <a:noAutofit/>
          </a:bodyPr>
          <a:lstStyle>
            <a:lvl1pPr indent="0" lvl="0" marL="0" rtl="0" algn="l">
              <a:spcBef>
                <a:spcPts val="0"/>
              </a:spcBef>
              <a:buNone/>
              <a:defRPr sz="1200">
                <a:solidFill>
                  <a:schemeClr val="lt2"/>
                </a:solidFill>
                <a:latin typeface="Calibri"/>
                <a:ea typeface="Calibri"/>
                <a:cs typeface="Calibri"/>
                <a:sym typeface="Calibri"/>
              </a:defRPr>
            </a:lvl1pPr>
            <a:lvl2pPr indent="0" lvl="1" marL="0" rtl="0" algn="l">
              <a:spcBef>
                <a:spcPts val="0"/>
              </a:spcBef>
              <a:buNone/>
              <a:defRPr sz="1200">
                <a:solidFill>
                  <a:schemeClr val="lt2"/>
                </a:solidFill>
                <a:latin typeface="Calibri"/>
                <a:ea typeface="Calibri"/>
                <a:cs typeface="Calibri"/>
                <a:sym typeface="Calibri"/>
              </a:defRPr>
            </a:lvl2pPr>
            <a:lvl3pPr indent="0" lvl="2" marL="0" rtl="0" algn="l">
              <a:spcBef>
                <a:spcPts val="0"/>
              </a:spcBef>
              <a:buNone/>
              <a:defRPr sz="1200">
                <a:solidFill>
                  <a:schemeClr val="lt2"/>
                </a:solidFill>
                <a:latin typeface="Calibri"/>
                <a:ea typeface="Calibri"/>
                <a:cs typeface="Calibri"/>
                <a:sym typeface="Calibri"/>
              </a:defRPr>
            </a:lvl3pPr>
            <a:lvl4pPr indent="0" lvl="3" marL="0" rtl="0" algn="l">
              <a:spcBef>
                <a:spcPts val="0"/>
              </a:spcBef>
              <a:buNone/>
              <a:defRPr sz="1200">
                <a:solidFill>
                  <a:schemeClr val="lt2"/>
                </a:solidFill>
                <a:latin typeface="Calibri"/>
                <a:ea typeface="Calibri"/>
                <a:cs typeface="Calibri"/>
                <a:sym typeface="Calibri"/>
              </a:defRPr>
            </a:lvl4pPr>
            <a:lvl5pPr indent="0" lvl="4" marL="0" rtl="0" algn="l">
              <a:spcBef>
                <a:spcPts val="0"/>
              </a:spcBef>
              <a:buNone/>
              <a:defRPr sz="1200">
                <a:solidFill>
                  <a:schemeClr val="lt2"/>
                </a:solidFill>
                <a:latin typeface="Calibri"/>
                <a:ea typeface="Calibri"/>
                <a:cs typeface="Calibri"/>
                <a:sym typeface="Calibri"/>
              </a:defRPr>
            </a:lvl5pPr>
            <a:lvl6pPr indent="0" lvl="5" marL="0" rtl="0" algn="l">
              <a:spcBef>
                <a:spcPts val="0"/>
              </a:spcBef>
              <a:buNone/>
              <a:defRPr sz="1200">
                <a:solidFill>
                  <a:schemeClr val="lt2"/>
                </a:solidFill>
                <a:latin typeface="Calibri"/>
                <a:ea typeface="Calibri"/>
                <a:cs typeface="Calibri"/>
                <a:sym typeface="Calibri"/>
              </a:defRPr>
            </a:lvl6pPr>
            <a:lvl7pPr indent="0" lvl="6" marL="0" rtl="0" algn="l">
              <a:spcBef>
                <a:spcPts val="0"/>
              </a:spcBef>
              <a:buNone/>
              <a:defRPr sz="1200">
                <a:solidFill>
                  <a:schemeClr val="lt2"/>
                </a:solidFill>
                <a:latin typeface="Calibri"/>
                <a:ea typeface="Calibri"/>
                <a:cs typeface="Calibri"/>
                <a:sym typeface="Calibri"/>
              </a:defRPr>
            </a:lvl7pPr>
            <a:lvl8pPr indent="0" lvl="7" marL="0" rtl="0" algn="l">
              <a:spcBef>
                <a:spcPts val="0"/>
              </a:spcBef>
              <a:buNone/>
              <a:defRPr sz="1200">
                <a:solidFill>
                  <a:schemeClr val="lt2"/>
                </a:solidFill>
                <a:latin typeface="Calibri"/>
                <a:ea typeface="Calibri"/>
                <a:cs typeface="Calibri"/>
                <a:sym typeface="Calibri"/>
              </a:defRPr>
            </a:lvl8pPr>
            <a:lvl9pPr indent="0" lvl="8" marL="0" rtl="0" algn="l">
              <a:spcBef>
                <a:spcPts val="0"/>
              </a:spcBef>
              <a:buNone/>
              <a:defRPr sz="1200">
                <a:solidFill>
                  <a:schemeClr val="lt2"/>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
        <p:nvSpPr>
          <p:cNvPr id="268" name="Google Shape;268;p50"/>
          <p:cNvSpPr txBox="1"/>
          <p:nvPr>
            <p:ph idx="2" type="body"/>
          </p:nvPr>
        </p:nvSpPr>
        <p:spPr>
          <a:xfrm>
            <a:off x="435471" y="2434980"/>
            <a:ext cx="8197200" cy="3002400"/>
          </a:xfrm>
          <a:prstGeom prst="rect">
            <a:avLst/>
          </a:prstGeom>
          <a:noFill/>
          <a:ln>
            <a:noFill/>
          </a:ln>
        </p:spPr>
        <p:txBody>
          <a:bodyPr anchorCtr="0" anchor="t" bIns="60925" lIns="121900" spcFirstLastPara="1" rIns="121900" wrap="square" tIns="60925">
            <a:noAutofit/>
          </a:bodyPr>
          <a:lstStyle>
            <a:lvl1pPr indent="-381000" lvl="0" marL="457200" marR="0" rtl="0" algn="l">
              <a:spcBef>
                <a:spcPts val="500"/>
              </a:spcBef>
              <a:spcAft>
                <a:spcPts val="0"/>
              </a:spcAft>
              <a:buClr>
                <a:schemeClr val="lt2"/>
              </a:buClr>
              <a:buSzPts val="2400"/>
              <a:buFont typeface="Merriweather Sans"/>
              <a:buChar char="&gt;"/>
              <a:defRPr b="1" i="0" sz="2400" u="none" cap="none" strike="noStrike">
                <a:solidFill>
                  <a:schemeClr val="lt2"/>
                </a:solidFill>
                <a:latin typeface="Open Sans"/>
                <a:ea typeface="Open Sans"/>
                <a:cs typeface="Open Sans"/>
                <a:sym typeface="Open Sans"/>
              </a:defRPr>
            </a:lvl1pPr>
            <a:lvl2pPr indent="-355600" lvl="1" marL="914400" marR="0" rtl="0" algn="l">
              <a:spcBef>
                <a:spcPts val="400"/>
              </a:spcBef>
              <a:spcAft>
                <a:spcPts val="0"/>
              </a:spcAft>
              <a:buClr>
                <a:schemeClr val="lt2"/>
              </a:buClr>
              <a:buSzPts val="2000"/>
              <a:buFont typeface="Arial"/>
              <a:buChar char="–"/>
              <a:defRPr b="0" i="0" sz="2000" u="none" cap="none" strike="noStrike">
                <a:solidFill>
                  <a:schemeClr val="lt2"/>
                </a:solidFill>
                <a:latin typeface="Open Sans"/>
                <a:ea typeface="Open Sans"/>
                <a:cs typeface="Open Sans"/>
                <a:sym typeface="Open Sans"/>
              </a:defRPr>
            </a:lvl2pPr>
            <a:lvl3pPr indent="-342900" lvl="2" marL="1371600" marR="0" rtl="0" algn="l">
              <a:spcBef>
                <a:spcPts val="400"/>
              </a:spcBef>
              <a:spcAft>
                <a:spcPts val="0"/>
              </a:spcAft>
              <a:buClr>
                <a:schemeClr val="lt2"/>
              </a:buClr>
              <a:buSzPts val="1800"/>
              <a:buFont typeface="Merriweather Sans"/>
              <a:buChar char="&gt;"/>
              <a:defRPr b="0" i="0" sz="1800" u="none" cap="none" strike="noStrike">
                <a:solidFill>
                  <a:schemeClr val="lt2"/>
                </a:solidFill>
                <a:latin typeface="Open Sans"/>
                <a:ea typeface="Open Sans"/>
                <a:cs typeface="Open Sans"/>
                <a:sym typeface="Open Sans"/>
              </a:defRPr>
            </a:lvl3pPr>
            <a:lvl4pPr indent="-330200" lvl="3" marL="1828800" marR="0" rtl="0" algn="l">
              <a:spcBef>
                <a:spcPts val="300"/>
              </a:spcBef>
              <a:spcAft>
                <a:spcPts val="0"/>
              </a:spcAft>
              <a:buClr>
                <a:schemeClr val="lt2"/>
              </a:buClr>
              <a:buSzPts val="1600"/>
              <a:buFont typeface="Arial"/>
              <a:buChar char="–"/>
              <a:defRPr b="0" i="0" sz="1600" u="none" cap="none" strike="noStrike">
                <a:solidFill>
                  <a:schemeClr val="lt2"/>
                </a:solidFill>
                <a:latin typeface="Open Sans"/>
                <a:ea typeface="Open Sans"/>
                <a:cs typeface="Open Sans"/>
                <a:sym typeface="Open Sans"/>
              </a:defRPr>
            </a:lvl4pPr>
            <a:lvl5pPr indent="-317500" lvl="4" marL="2286000" marR="0" rtl="0" algn="l">
              <a:spcBef>
                <a:spcPts val="300"/>
              </a:spcBef>
              <a:spcAft>
                <a:spcPts val="0"/>
              </a:spcAft>
              <a:buClr>
                <a:schemeClr val="lt2"/>
              </a:buClr>
              <a:buSzPts val="1400"/>
              <a:buFont typeface="Merriweather Sans"/>
              <a:buChar char="&gt;"/>
              <a:defRPr b="0" i="0" sz="1400" u="none" cap="none" strike="noStrike">
                <a:solidFill>
                  <a:schemeClr val="lt2"/>
                </a:solidFill>
                <a:latin typeface="Open Sans"/>
                <a:ea typeface="Open Sans"/>
                <a:cs typeface="Open Sans"/>
                <a:sym typeface="Open Sans"/>
              </a:defRPr>
            </a:lvl5pPr>
            <a:lvl6pPr indent="-355600" lvl="5" marL="2743200" marR="0" rtl="0" algn="l">
              <a:spcBef>
                <a:spcPts val="400"/>
              </a:spcBef>
              <a:spcAft>
                <a:spcPts val="0"/>
              </a:spcAft>
              <a:buClr>
                <a:schemeClr val="lt2"/>
              </a:buClr>
              <a:buSzPts val="2000"/>
              <a:buFont typeface="Arial"/>
              <a:buChar char="•"/>
              <a:defRPr b="0" i="0" sz="2000" u="none" cap="none" strike="noStrike">
                <a:solidFill>
                  <a:schemeClr val="lt2"/>
                </a:solidFill>
                <a:latin typeface="Calibri"/>
                <a:ea typeface="Calibri"/>
                <a:cs typeface="Calibri"/>
                <a:sym typeface="Calibri"/>
              </a:defRPr>
            </a:lvl6pPr>
            <a:lvl7pPr indent="-355600" lvl="6" marL="3200400" marR="0" rtl="0" algn="l">
              <a:spcBef>
                <a:spcPts val="400"/>
              </a:spcBef>
              <a:spcAft>
                <a:spcPts val="0"/>
              </a:spcAft>
              <a:buClr>
                <a:schemeClr val="lt2"/>
              </a:buClr>
              <a:buSzPts val="2000"/>
              <a:buFont typeface="Arial"/>
              <a:buChar char="•"/>
              <a:defRPr b="0" i="0" sz="2000" u="none" cap="none" strike="noStrike">
                <a:solidFill>
                  <a:schemeClr val="lt2"/>
                </a:solidFill>
                <a:latin typeface="Calibri"/>
                <a:ea typeface="Calibri"/>
                <a:cs typeface="Calibri"/>
                <a:sym typeface="Calibri"/>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urple_Graphics Slide">
  <p:cSld name="Purple_Graphics Slide">
    <p:spTree>
      <p:nvGrpSpPr>
        <p:cNvPr id="269" name="Shape 269"/>
        <p:cNvGrpSpPr/>
        <p:nvPr/>
      </p:nvGrpSpPr>
      <p:grpSpPr>
        <a:xfrm>
          <a:off x="0" y="0"/>
          <a:ext cx="0" cy="0"/>
          <a:chOff x="0" y="0"/>
          <a:chExt cx="0" cy="0"/>
        </a:xfrm>
      </p:grpSpPr>
      <p:pic>
        <p:nvPicPr>
          <p:cNvPr id="270" name="Google Shape;270;p51"/>
          <p:cNvPicPr preferRelativeResize="0"/>
          <p:nvPr/>
        </p:nvPicPr>
        <p:blipFill rotWithShape="1">
          <a:blip r:embed="rId2">
            <a:alphaModFix/>
          </a:blip>
          <a:srcRect b="0" l="0" r="0" t="0"/>
          <a:stretch/>
        </p:blipFill>
        <p:spPr>
          <a:xfrm>
            <a:off x="549032" y="1157863"/>
            <a:ext cx="1103785" cy="128483"/>
          </a:xfrm>
          <a:prstGeom prst="rect">
            <a:avLst/>
          </a:prstGeom>
          <a:noFill/>
          <a:ln>
            <a:noFill/>
          </a:ln>
        </p:spPr>
      </p:pic>
      <p:sp>
        <p:nvSpPr>
          <p:cNvPr id="271" name="Google Shape;271;p51"/>
          <p:cNvSpPr txBox="1"/>
          <p:nvPr>
            <p:ph type="title"/>
          </p:nvPr>
        </p:nvSpPr>
        <p:spPr>
          <a:xfrm>
            <a:off x="435471" y="559587"/>
            <a:ext cx="8197200" cy="662400"/>
          </a:xfrm>
          <a:prstGeom prst="rect">
            <a:avLst/>
          </a:prstGeom>
          <a:noFill/>
          <a:ln>
            <a:noFill/>
          </a:ln>
        </p:spPr>
        <p:txBody>
          <a:bodyPr anchorCtr="0" anchor="b" bIns="60925" lIns="121900" spcFirstLastPara="1" rIns="121900" wrap="square" tIns="60925">
            <a:noAutofit/>
          </a:bodyPr>
          <a:lstStyle>
            <a:lvl1pPr lvl="0" marR="0" rtl="0" algn="l">
              <a:spcBef>
                <a:spcPts val="0"/>
              </a:spcBef>
              <a:spcAft>
                <a:spcPts val="0"/>
              </a:spcAft>
              <a:buClr>
                <a:schemeClr val="lt2"/>
              </a:buClr>
              <a:buSzPts val="3000"/>
              <a:buFont typeface="Encode Sans Black"/>
              <a:buNone/>
              <a:defRPr b="1" i="0" sz="3000" u="none" cap="none" strike="noStrike">
                <a:solidFill>
                  <a:schemeClr val="lt2"/>
                </a:solidFill>
                <a:latin typeface="Encode Sans Black"/>
                <a:ea typeface="Encode Sans Black"/>
                <a:cs typeface="Encode Sans Black"/>
                <a:sym typeface="Encode Sans Black"/>
              </a:defRPr>
            </a:lvl1pPr>
            <a:lvl2pPr lvl="1" rtl="0">
              <a:spcBef>
                <a:spcPts val="0"/>
              </a:spcBef>
              <a:spcAft>
                <a:spcPts val="0"/>
              </a:spcAft>
              <a:buSzPts val="1900"/>
              <a:buNone/>
              <a:defRPr sz="2400"/>
            </a:lvl2pPr>
            <a:lvl3pPr lvl="2" rtl="0">
              <a:spcBef>
                <a:spcPts val="0"/>
              </a:spcBef>
              <a:spcAft>
                <a:spcPts val="0"/>
              </a:spcAft>
              <a:buSzPts val="1900"/>
              <a:buNone/>
              <a:defRPr sz="2400"/>
            </a:lvl3pPr>
            <a:lvl4pPr lvl="3" rtl="0">
              <a:spcBef>
                <a:spcPts val="0"/>
              </a:spcBef>
              <a:spcAft>
                <a:spcPts val="0"/>
              </a:spcAft>
              <a:buSzPts val="1900"/>
              <a:buNone/>
              <a:defRPr sz="2400"/>
            </a:lvl4pPr>
            <a:lvl5pPr lvl="4" rtl="0">
              <a:spcBef>
                <a:spcPts val="0"/>
              </a:spcBef>
              <a:spcAft>
                <a:spcPts val="0"/>
              </a:spcAft>
              <a:buSzPts val="1900"/>
              <a:buNone/>
              <a:defRPr sz="2400"/>
            </a:lvl5pPr>
            <a:lvl6pPr lvl="5" rtl="0">
              <a:spcBef>
                <a:spcPts val="0"/>
              </a:spcBef>
              <a:spcAft>
                <a:spcPts val="0"/>
              </a:spcAft>
              <a:buSzPts val="1900"/>
              <a:buNone/>
              <a:defRPr sz="2400"/>
            </a:lvl6pPr>
            <a:lvl7pPr lvl="6" rtl="0">
              <a:spcBef>
                <a:spcPts val="0"/>
              </a:spcBef>
              <a:spcAft>
                <a:spcPts val="0"/>
              </a:spcAft>
              <a:buSzPts val="1900"/>
              <a:buNone/>
              <a:defRPr sz="2400"/>
            </a:lvl7pPr>
            <a:lvl8pPr lvl="7" rtl="0">
              <a:spcBef>
                <a:spcPts val="0"/>
              </a:spcBef>
              <a:spcAft>
                <a:spcPts val="0"/>
              </a:spcAft>
              <a:buSzPts val="1900"/>
              <a:buNone/>
              <a:defRPr sz="2400"/>
            </a:lvl8pPr>
            <a:lvl9pPr lvl="8" rtl="0">
              <a:spcBef>
                <a:spcPts val="0"/>
              </a:spcBef>
              <a:spcAft>
                <a:spcPts val="0"/>
              </a:spcAft>
              <a:buSzPts val="1900"/>
              <a:buNone/>
              <a:defRPr sz="2400"/>
            </a:lvl9pPr>
          </a:lstStyle>
          <a:p/>
        </p:txBody>
      </p:sp>
      <p:pic>
        <p:nvPicPr>
          <p:cNvPr descr="A screenshot of a cell phone&#10;&#10;Description automatically generated" id="272" name="Google Shape;272;p51"/>
          <p:cNvPicPr preferRelativeResize="0"/>
          <p:nvPr/>
        </p:nvPicPr>
        <p:blipFill rotWithShape="1">
          <a:blip r:embed="rId3">
            <a:alphaModFix/>
          </a:blip>
          <a:srcRect b="0" l="0" r="0" t="0"/>
          <a:stretch/>
        </p:blipFill>
        <p:spPr>
          <a:xfrm>
            <a:off x="7024789" y="6316979"/>
            <a:ext cx="1418734" cy="245968"/>
          </a:xfrm>
          <a:prstGeom prst="rect">
            <a:avLst/>
          </a:prstGeom>
          <a:noFill/>
          <a:ln>
            <a:noFill/>
          </a:ln>
        </p:spPr>
      </p:pic>
      <p:sp>
        <p:nvSpPr>
          <p:cNvPr id="273" name="Google Shape;273;p51"/>
          <p:cNvSpPr/>
          <p:nvPr>
            <p:ph idx="2" type="chart"/>
          </p:nvPr>
        </p:nvSpPr>
        <p:spPr>
          <a:xfrm>
            <a:off x="460375" y="1460101"/>
            <a:ext cx="8184900" cy="4744800"/>
          </a:xfrm>
          <a:prstGeom prst="rect">
            <a:avLst/>
          </a:prstGeom>
          <a:noFill/>
          <a:ln>
            <a:noFill/>
          </a:ln>
        </p:spPr>
        <p:txBody>
          <a:bodyPr anchorCtr="0" anchor="t" bIns="60925" lIns="121900" spcFirstLastPara="1" rIns="121900" wrap="square" tIns="60925">
            <a:noAutofit/>
          </a:bodyPr>
          <a:lstStyle>
            <a:lvl1pPr lvl="0" marR="0" rtl="0" algn="l">
              <a:spcBef>
                <a:spcPts val="500"/>
              </a:spcBef>
              <a:spcAft>
                <a:spcPts val="0"/>
              </a:spcAft>
              <a:buClr>
                <a:schemeClr val="lt2"/>
              </a:buClr>
              <a:buSzPts val="2400"/>
              <a:buFont typeface="Arial"/>
              <a:buNone/>
              <a:defRPr b="0" i="1" sz="2400" u="none" cap="none" strike="noStrike">
                <a:solidFill>
                  <a:schemeClr val="lt2"/>
                </a:solidFill>
                <a:latin typeface="Open Sans Light"/>
                <a:ea typeface="Open Sans Light"/>
                <a:cs typeface="Open Sans Light"/>
                <a:sym typeface="Open Sans Light"/>
              </a:defRPr>
            </a:lvl1pPr>
            <a:lvl2pPr lvl="1" marR="0" rtl="0" algn="l">
              <a:spcBef>
                <a:spcPts val="60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2pPr>
            <a:lvl3pPr lvl="2" marR="0" rtl="0" algn="l">
              <a:spcBef>
                <a:spcPts val="50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3pPr>
            <a:lvl4pPr lvl="3"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4pPr>
            <a:lvl5pPr lvl="4"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5pPr>
            <a:lvl6pPr lvl="5"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lvl="6"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lvl="7"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lvl="8"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sp>
        <p:nvSpPr>
          <p:cNvPr id="274" name="Google Shape;274;p51"/>
          <p:cNvSpPr txBox="1"/>
          <p:nvPr>
            <p:ph idx="12" type="sldNum"/>
          </p:nvPr>
        </p:nvSpPr>
        <p:spPr>
          <a:xfrm>
            <a:off x="0" y="6491819"/>
            <a:ext cx="578100" cy="366000"/>
          </a:xfrm>
          <a:prstGeom prst="rect">
            <a:avLst/>
          </a:prstGeom>
          <a:noFill/>
          <a:ln>
            <a:noFill/>
          </a:ln>
        </p:spPr>
        <p:txBody>
          <a:bodyPr anchorCtr="0" anchor="ctr" bIns="60925" lIns="121900" spcFirstLastPara="1" rIns="121900" wrap="square" tIns="60925">
            <a:noAutofit/>
          </a:bodyPr>
          <a:lstStyle>
            <a:lvl1pPr indent="0" lvl="0" marL="0" rtl="0" algn="l">
              <a:spcBef>
                <a:spcPts val="0"/>
              </a:spcBef>
              <a:buNone/>
              <a:defRPr sz="1200">
                <a:solidFill>
                  <a:schemeClr val="lt2"/>
                </a:solidFill>
                <a:latin typeface="Calibri"/>
                <a:ea typeface="Calibri"/>
                <a:cs typeface="Calibri"/>
                <a:sym typeface="Calibri"/>
              </a:defRPr>
            </a:lvl1pPr>
            <a:lvl2pPr indent="0" lvl="1" marL="0" rtl="0" algn="l">
              <a:spcBef>
                <a:spcPts val="0"/>
              </a:spcBef>
              <a:buNone/>
              <a:defRPr sz="1200">
                <a:solidFill>
                  <a:schemeClr val="lt2"/>
                </a:solidFill>
                <a:latin typeface="Calibri"/>
                <a:ea typeface="Calibri"/>
                <a:cs typeface="Calibri"/>
                <a:sym typeface="Calibri"/>
              </a:defRPr>
            </a:lvl2pPr>
            <a:lvl3pPr indent="0" lvl="2" marL="0" rtl="0" algn="l">
              <a:spcBef>
                <a:spcPts val="0"/>
              </a:spcBef>
              <a:buNone/>
              <a:defRPr sz="1200">
                <a:solidFill>
                  <a:schemeClr val="lt2"/>
                </a:solidFill>
                <a:latin typeface="Calibri"/>
                <a:ea typeface="Calibri"/>
                <a:cs typeface="Calibri"/>
                <a:sym typeface="Calibri"/>
              </a:defRPr>
            </a:lvl3pPr>
            <a:lvl4pPr indent="0" lvl="3" marL="0" rtl="0" algn="l">
              <a:spcBef>
                <a:spcPts val="0"/>
              </a:spcBef>
              <a:buNone/>
              <a:defRPr sz="1200">
                <a:solidFill>
                  <a:schemeClr val="lt2"/>
                </a:solidFill>
                <a:latin typeface="Calibri"/>
                <a:ea typeface="Calibri"/>
                <a:cs typeface="Calibri"/>
                <a:sym typeface="Calibri"/>
              </a:defRPr>
            </a:lvl4pPr>
            <a:lvl5pPr indent="0" lvl="4" marL="0" rtl="0" algn="l">
              <a:spcBef>
                <a:spcPts val="0"/>
              </a:spcBef>
              <a:buNone/>
              <a:defRPr sz="1200">
                <a:solidFill>
                  <a:schemeClr val="lt2"/>
                </a:solidFill>
                <a:latin typeface="Calibri"/>
                <a:ea typeface="Calibri"/>
                <a:cs typeface="Calibri"/>
                <a:sym typeface="Calibri"/>
              </a:defRPr>
            </a:lvl5pPr>
            <a:lvl6pPr indent="0" lvl="5" marL="0" rtl="0" algn="l">
              <a:spcBef>
                <a:spcPts val="0"/>
              </a:spcBef>
              <a:buNone/>
              <a:defRPr sz="1200">
                <a:solidFill>
                  <a:schemeClr val="lt2"/>
                </a:solidFill>
                <a:latin typeface="Calibri"/>
                <a:ea typeface="Calibri"/>
                <a:cs typeface="Calibri"/>
                <a:sym typeface="Calibri"/>
              </a:defRPr>
            </a:lvl6pPr>
            <a:lvl7pPr indent="0" lvl="6" marL="0" rtl="0" algn="l">
              <a:spcBef>
                <a:spcPts val="0"/>
              </a:spcBef>
              <a:buNone/>
              <a:defRPr sz="1200">
                <a:solidFill>
                  <a:schemeClr val="lt2"/>
                </a:solidFill>
                <a:latin typeface="Calibri"/>
                <a:ea typeface="Calibri"/>
                <a:cs typeface="Calibri"/>
                <a:sym typeface="Calibri"/>
              </a:defRPr>
            </a:lvl7pPr>
            <a:lvl8pPr indent="0" lvl="7" marL="0" rtl="0" algn="l">
              <a:spcBef>
                <a:spcPts val="0"/>
              </a:spcBef>
              <a:buNone/>
              <a:defRPr sz="1200">
                <a:solidFill>
                  <a:schemeClr val="lt2"/>
                </a:solidFill>
                <a:latin typeface="Calibri"/>
                <a:ea typeface="Calibri"/>
                <a:cs typeface="Calibri"/>
                <a:sym typeface="Calibri"/>
              </a:defRPr>
            </a:lvl8pPr>
            <a:lvl9pPr indent="0" lvl="8" marL="0" rtl="0" algn="l">
              <a:spcBef>
                <a:spcPts val="0"/>
              </a:spcBef>
              <a:buNone/>
              <a:defRPr sz="1200">
                <a:solidFill>
                  <a:schemeClr val="lt2"/>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White_Content Slide 3">
  <p:cSld name="1_White_Content Slide 3">
    <p:spTree>
      <p:nvGrpSpPr>
        <p:cNvPr id="277" name="Shape 277"/>
        <p:cNvGrpSpPr/>
        <p:nvPr/>
      </p:nvGrpSpPr>
      <p:grpSpPr>
        <a:xfrm>
          <a:off x="0" y="0"/>
          <a:ext cx="0" cy="0"/>
          <a:chOff x="0" y="0"/>
          <a:chExt cx="0" cy="0"/>
        </a:xfrm>
      </p:grpSpPr>
      <p:pic>
        <p:nvPicPr>
          <p:cNvPr id="278" name="Google Shape;278;p53"/>
          <p:cNvPicPr preferRelativeResize="0"/>
          <p:nvPr/>
        </p:nvPicPr>
        <p:blipFill rotWithShape="1">
          <a:blip r:embed="rId2">
            <a:alphaModFix/>
          </a:blip>
          <a:srcRect b="0" l="0" r="0" t="0"/>
          <a:stretch/>
        </p:blipFill>
        <p:spPr>
          <a:xfrm>
            <a:off x="549032" y="1157863"/>
            <a:ext cx="1103785" cy="128483"/>
          </a:xfrm>
          <a:prstGeom prst="rect">
            <a:avLst/>
          </a:prstGeom>
          <a:noFill/>
          <a:ln>
            <a:noFill/>
          </a:ln>
        </p:spPr>
      </p:pic>
      <p:sp>
        <p:nvSpPr>
          <p:cNvPr id="279" name="Google Shape;279;p53"/>
          <p:cNvSpPr txBox="1"/>
          <p:nvPr>
            <p:ph type="title"/>
          </p:nvPr>
        </p:nvSpPr>
        <p:spPr>
          <a:xfrm>
            <a:off x="435471" y="559587"/>
            <a:ext cx="8197200" cy="662400"/>
          </a:xfrm>
          <a:prstGeom prst="rect">
            <a:avLst/>
          </a:prstGeom>
          <a:noFill/>
          <a:ln>
            <a:noFill/>
          </a:ln>
        </p:spPr>
        <p:txBody>
          <a:bodyPr anchorCtr="0" anchor="b" bIns="60925" lIns="121900" spcFirstLastPara="1" rIns="121900" wrap="square" tIns="60925">
            <a:noAutofit/>
          </a:bodyPr>
          <a:lstStyle>
            <a:lvl1pPr lvl="0" marR="0" rtl="0" algn="l">
              <a:spcBef>
                <a:spcPts val="0"/>
              </a:spcBef>
              <a:spcAft>
                <a:spcPts val="0"/>
              </a:spcAft>
              <a:buClr>
                <a:schemeClr val="dk2"/>
              </a:buClr>
              <a:buSzPts val="3000"/>
              <a:buFont typeface="Encode Sans Black"/>
              <a:buNone/>
              <a:defRPr b="1" i="0" sz="3000" u="none" cap="none" strike="noStrike">
                <a:solidFill>
                  <a:schemeClr val="dk2"/>
                </a:solidFill>
                <a:latin typeface="Encode Sans Black"/>
                <a:ea typeface="Encode Sans Black"/>
                <a:cs typeface="Encode Sans Black"/>
                <a:sym typeface="Encode Sans Black"/>
              </a:defRPr>
            </a:lvl1pPr>
            <a:lvl2pPr lvl="1" rtl="0">
              <a:spcBef>
                <a:spcPts val="0"/>
              </a:spcBef>
              <a:spcAft>
                <a:spcPts val="0"/>
              </a:spcAft>
              <a:buSzPts val="1900"/>
              <a:buNone/>
              <a:defRPr sz="2400"/>
            </a:lvl2pPr>
            <a:lvl3pPr lvl="2" rtl="0">
              <a:spcBef>
                <a:spcPts val="0"/>
              </a:spcBef>
              <a:spcAft>
                <a:spcPts val="0"/>
              </a:spcAft>
              <a:buSzPts val="1900"/>
              <a:buNone/>
              <a:defRPr sz="2400"/>
            </a:lvl3pPr>
            <a:lvl4pPr lvl="3" rtl="0">
              <a:spcBef>
                <a:spcPts val="0"/>
              </a:spcBef>
              <a:spcAft>
                <a:spcPts val="0"/>
              </a:spcAft>
              <a:buSzPts val="1900"/>
              <a:buNone/>
              <a:defRPr sz="2400"/>
            </a:lvl4pPr>
            <a:lvl5pPr lvl="4" rtl="0">
              <a:spcBef>
                <a:spcPts val="0"/>
              </a:spcBef>
              <a:spcAft>
                <a:spcPts val="0"/>
              </a:spcAft>
              <a:buSzPts val="1900"/>
              <a:buNone/>
              <a:defRPr sz="2400"/>
            </a:lvl5pPr>
            <a:lvl6pPr lvl="5" rtl="0">
              <a:spcBef>
                <a:spcPts val="0"/>
              </a:spcBef>
              <a:spcAft>
                <a:spcPts val="0"/>
              </a:spcAft>
              <a:buSzPts val="1900"/>
              <a:buNone/>
              <a:defRPr sz="2400"/>
            </a:lvl6pPr>
            <a:lvl7pPr lvl="6" rtl="0">
              <a:spcBef>
                <a:spcPts val="0"/>
              </a:spcBef>
              <a:spcAft>
                <a:spcPts val="0"/>
              </a:spcAft>
              <a:buSzPts val="1900"/>
              <a:buNone/>
              <a:defRPr sz="2400"/>
            </a:lvl7pPr>
            <a:lvl8pPr lvl="7" rtl="0">
              <a:spcBef>
                <a:spcPts val="0"/>
              </a:spcBef>
              <a:spcAft>
                <a:spcPts val="0"/>
              </a:spcAft>
              <a:buSzPts val="1900"/>
              <a:buNone/>
              <a:defRPr sz="2400"/>
            </a:lvl8pPr>
            <a:lvl9pPr lvl="8" rtl="0">
              <a:spcBef>
                <a:spcPts val="0"/>
              </a:spcBef>
              <a:spcAft>
                <a:spcPts val="0"/>
              </a:spcAft>
              <a:buSzPts val="1900"/>
              <a:buNone/>
              <a:defRPr sz="2400"/>
            </a:lvl9pPr>
          </a:lstStyle>
          <a:p/>
        </p:txBody>
      </p:sp>
      <p:pic>
        <p:nvPicPr>
          <p:cNvPr descr="A screenshot of a cell phone&#10;&#10;Description automatically generated" id="280" name="Google Shape;280;p53"/>
          <p:cNvPicPr preferRelativeResize="0"/>
          <p:nvPr/>
        </p:nvPicPr>
        <p:blipFill rotWithShape="1">
          <a:blip r:embed="rId3">
            <a:alphaModFix/>
          </a:blip>
          <a:srcRect b="0" l="0" r="0" t="0"/>
          <a:stretch/>
        </p:blipFill>
        <p:spPr>
          <a:xfrm>
            <a:off x="7024789" y="6316979"/>
            <a:ext cx="1418734" cy="245968"/>
          </a:xfrm>
          <a:prstGeom prst="rect">
            <a:avLst/>
          </a:prstGeom>
          <a:noFill/>
          <a:ln>
            <a:noFill/>
          </a:ln>
        </p:spPr>
      </p:pic>
      <p:sp>
        <p:nvSpPr>
          <p:cNvPr id="281" name="Google Shape;281;p53"/>
          <p:cNvSpPr txBox="1"/>
          <p:nvPr>
            <p:ph idx="1" type="body"/>
          </p:nvPr>
        </p:nvSpPr>
        <p:spPr>
          <a:xfrm>
            <a:off x="447923" y="1662369"/>
            <a:ext cx="8184900" cy="548400"/>
          </a:xfrm>
          <a:prstGeom prst="rect">
            <a:avLst/>
          </a:prstGeom>
          <a:noFill/>
          <a:ln>
            <a:noFill/>
          </a:ln>
        </p:spPr>
        <p:txBody>
          <a:bodyPr anchorCtr="0" anchor="t" bIns="60925" lIns="121900" spcFirstLastPara="1" rIns="121900" wrap="square" tIns="60925">
            <a:noAutofit/>
          </a:bodyPr>
          <a:lstStyle>
            <a:lvl1pPr indent="-228600" lvl="0" marL="457200" marR="0" rtl="0" algn="l">
              <a:lnSpc>
                <a:spcPct val="90000"/>
              </a:lnSpc>
              <a:spcBef>
                <a:spcPts val="500"/>
              </a:spcBef>
              <a:spcAft>
                <a:spcPts val="0"/>
              </a:spcAft>
              <a:buClr>
                <a:schemeClr val="dk2"/>
              </a:buClr>
              <a:buSzPts val="2400"/>
              <a:buFont typeface="Arial"/>
              <a:buNone/>
              <a:defRPr b="0" i="0" sz="2400" u="none" cap="none" strike="noStrike">
                <a:solidFill>
                  <a:schemeClr val="dk2"/>
                </a:solidFill>
                <a:latin typeface="Arial"/>
                <a:ea typeface="Arial"/>
                <a:cs typeface="Arial"/>
                <a:sym typeface="Arial"/>
              </a:defRPr>
            </a:lvl1pPr>
            <a:lvl2pPr indent="-228600" lvl="1" marL="914400" marR="0" rtl="0" algn="l">
              <a:spcBef>
                <a:spcPts val="600"/>
              </a:spcBef>
              <a:spcAft>
                <a:spcPts val="0"/>
              </a:spcAft>
              <a:buClr>
                <a:srgbClr val="E8D3A2"/>
              </a:buClr>
              <a:buSzPts val="2800"/>
              <a:buFont typeface="Arial"/>
              <a:buNone/>
              <a:defRPr b="0" i="0" sz="2800" u="none" cap="none" strike="noStrike">
                <a:solidFill>
                  <a:srgbClr val="E8D3A2"/>
                </a:solidFill>
                <a:latin typeface="Encode Sans Black"/>
                <a:ea typeface="Encode Sans Black"/>
                <a:cs typeface="Encode Sans Black"/>
                <a:sym typeface="Encode Sans Black"/>
              </a:defRPr>
            </a:lvl2pPr>
            <a:lvl3pPr indent="-228600" lvl="2" marL="1371600" marR="0" rtl="0" algn="l">
              <a:spcBef>
                <a:spcPts val="500"/>
              </a:spcBef>
              <a:spcAft>
                <a:spcPts val="0"/>
              </a:spcAft>
              <a:buClr>
                <a:srgbClr val="E8D3A2"/>
              </a:buClr>
              <a:buSzPts val="2400"/>
              <a:buFont typeface="Arial"/>
              <a:buNone/>
              <a:defRPr b="0" i="0" sz="2400" u="none" cap="none" strike="noStrike">
                <a:solidFill>
                  <a:srgbClr val="E8D3A2"/>
                </a:solidFill>
                <a:latin typeface="Encode Sans Black"/>
                <a:ea typeface="Encode Sans Black"/>
                <a:cs typeface="Encode Sans Black"/>
                <a:sym typeface="Encode Sans Black"/>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82" name="Google Shape;282;p53"/>
          <p:cNvSpPr txBox="1"/>
          <p:nvPr>
            <p:ph idx="12" type="sldNum"/>
          </p:nvPr>
        </p:nvSpPr>
        <p:spPr>
          <a:xfrm>
            <a:off x="0" y="6491819"/>
            <a:ext cx="578100" cy="366000"/>
          </a:xfrm>
          <a:prstGeom prst="rect">
            <a:avLst/>
          </a:prstGeom>
          <a:noFill/>
          <a:ln>
            <a:noFill/>
          </a:ln>
        </p:spPr>
        <p:txBody>
          <a:bodyPr anchorCtr="0" anchor="ctr" bIns="60925" lIns="121900" spcFirstLastPara="1" rIns="121900" wrap="square" tIns="60925">
            <a:noAutofit/>
          </a:bodyPr>
          <a:lstStyle>
            <a:lvl1pPr indent="0" lvl="0" marL="0" rtl="0" algn="l">
              <a:spcBef>
                <a:spcPts val="0"/>
              </a:spcBef>
              <a:buNone/>
              <a:defRPr sz="1200">
                <a:solidFill>
                  <a:schemeClr val="dk2"/>
                </a:solidFill>
                <a:latin typeface="Calibri"/>
                <a:ea typeface="Calibri"/>
                <a:cs typeface="Calibri"/>
                <a:sym typeface="Calibri"/>
              </a:defRPr>
            </a:lvl1pPr>
            <a:lvl2pPr indent="0" lvl="1" marL="0" rtl="0" algn="l">
              <a:spcBef>
                <a:spcPts val="0"/>
              </a:spcBef>
              <a:buNone/>
              <a:defRPr sz="1200">
                <a:solidFill>
                  <a:schemeClr val="dk2"/>
                </a:solidFill>
                <a:latin typeface="Calibri"/>
                <a:ea typeface="Calibri"/>
                <a:cs typeface="Calibri"/>
                <a:sym typeface="Calibri"/>
              </a:defRPr>
            </a:lvl2pPr>
            <a:lvl3pPr indent="0" lvl="2" marL="0" rtl="0" algn="l">
              <a:spcBef>
                <a:spcPts val="0"/>
              </a:spcBef>
              <a:buNone/>
              <a:defRPr sz="1200">
                <a:solidFill>
                  <a:schemeClr val="dk2"/>
                </a:solidFill>
                <a:latin typeface="Calibri"/>
                <a:ea typeface="Calibri"/>
                <a:cs typeface="Calibri"/>
                <a:sym typeface="Calibri"/>
              </a:defRPr>
            </a:lvl3pPr>
            <a:lvl4pPr indent="0" lvl="3" marL="0" rtl="0" algn="l">
              <a:spcBef>
                <a:spcPts val="0"/>
              </a:spcBef>
              <a:buNone/>
              <a:defRPr sz="1200">
                <a:solidFill>
                  <a:schemeClr val="dk2"/>
                </a:solidFill>
                <a:latin typeface="Calibri"/>
                <a:ea typeface="Calibri"/>
                <a:cs typeface="Calibri"/>
                <a:sym typeface="Calibri"/>
              </a:defRPr>
            </a:lvl4pPr>
            <a:lvl5pPr indent="0" lvl="4" marL="0" rtl="0" algn="l">
              <a:spcBef>
                <a:spcPts val="0"/>
              </a:spcBef>
              <a:buNone/>
              <a:defRPr sz="1200">
                <a:solidFill>
                  <a:schemeClr val="dk2"/>
                </a:solidFill>
                <a:latin typeface="Calibri"/>
                <a:ea typeface="Calibri"/>
                <a:cs typeface="Calibri"/>
                <a:sym typeface="Calibri"/>
              </a:defRPr>
            </a:lvl5pPr>
            <a:lvl6pPr indent="0" lvl="5" marL="0" rtl="0" algn="l">
              <a:spcBef>
                <a:spcPts val="0"/>
              </a:spcBef>
              <a:buNone/>
              <a:defRPr sz="1200">
                <a:solidFill>
                  <a:schemeClr val="dk2"/>
                </a:solidFill>
                <a:latin typeface="Calibri"/>
                <a:ea typeface="Calibri"/>
                <a:cs typeface="Calibri"/>
                <a:sym typeface="Calibri"/>
              </a:defRPr>
            </a:lvl6pPr>
            <a:lvl7pPr indent="0" lvl="6" marL="0" rtl="0" algn="l">
              <a:spcBef>
                <a:spcPts val="0"/>
              </a:spcBef>
              <a:buNone/>
              <a:defRPr sz="1200">
                <a:solidFill>
                  <a:schemeClr val="dk2"/>
                </a:solidFill>
                <a:latin typeface="Calibri"/>
                <a:ea typeface="Calibri"/>
                <a:cs typeface="Calibri"/>
                <a:sym typeface="Calibri"/>
              </a:defRPr>
            </a:lvl7pPr>
            <a:lvl8pPr indent="0" lvl="7" marL="0" rtl="0" algn="l">
              <a:spcBef>
                <a:spcPts val="0"/>
              </a:spcBef>
              <a:buNone/>
              <a:defRPr sz="1200">
                <a:solidFill>
                  <a:schemeClr val="dk2"/>
                </a:solidFill>
                <a:latin typeface="Calibri"/>
                <a:ea typeface="Calibri"/>
                <a:cs typeface="Calibri"/>
                <a:sym typeface="Calibri"/>
              </a:defRPr>
            </a:lvl8pPr>
            <a:lvl9pPr indent="0" lvl="8" marL="0" rtl="0" algn="l">
              <a:spcBef>
                <a:spcPts val="0"/>
              </a:spcBef>
              <a:buNone/>
              <a:defRPr sz="1200">
                <a:solidFill>
                  <a:schemeClr val="dk2"/>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
        <p:nvSpPr>
          <p:cNvPr id="283" name="Google Shape;283;p53"/>
          <p:cNvSpPr txBox="1"/>
          <p:nvPr>
            <p:ph idx="2" type="body"/>
          </p:nvPr>
        </p:nvSpPr>
        <p:spPr>
          <a:xfrm>
            <a:off x="435471" y="2434980"/>
            <a:ext cx="8197200" cy="3002400"/>
          </a:xfrm>
          <a:prstGeom prst="rect">
            <a:avLst/>
          </a:prstGeom>
          <a:noFill/>
          <a:ln>
            <a:noFill/>
          </a:ln>
        </p:spPr>
        <p:txBody>
          <a:bodyPr anchorCtr="0" anchor="t" bIns="60925" lIns="121900" spcFirstLastPara="1" rIns="121900" wrap="square" tIns="60925">
            <a:noAutofit/>
          </a:bodyPr>
          <a:lstStyle>
            <a:lvl1pPr indent="-381000" lvl="0" marL="457200" marR="0" rtl="0" algn="l">
              <a:spcBef>
                <a:spcPts val="500"/>
              </a:spcBef>
              <a:spcAft>
                <a:spcPts val="0"/>
              </a:spcAft>
              <a:buClr>
                <a:schemeClr val="dk2"/>
              </a:buClr>
              <a:buSzPts val="2400"/>
              <a:buFont typeface="Merriweather Sans"/>
              <a:buChar char="&gt;"/>
              <a:defRPr b="1" i="0" sz="2400" u="none" cap="none" strike="noStrike">
                <a:solidFill>
                  <a:schemeClr val="dk2"/>
                </a:solidFill>
                <a:latin typeface="Open Sans"/>
                <a:ea typeface="Open Sans"/>
                <a:cs typeface="Open Sans"/>
                <a:sym typeface="Open Sans"/>
              </a:defRPr>
            </a:lvl1pPr>
            <a:lvl2pPr indent="-355600" lvl="1" marL="914400" marR="0" rtl="0" algn="l">
              <a:spcBef>
                <a:spcPts val="400"/>
              </a:spcBef>
              <a:spcAft>
                <a:spcPts val="0"/>
              </a:spcAft>
              <a:buClr>
                <a:schemeClr val="dk2"/>
              </a:buClr>
              <a:buSzPts val="2000"/>
              <a:buFont typeface="Arial"/>
              <a:buChar char="–"/>
              <a:defRPr b="0" i="0" sz="2000" u="none" cap="none" strike="noStrike">
                <a:solidFill>
                  <a:schemeClr val="dk2"/>
                </a:solidFill>
                <a:latin typeface="Open Sans"/>
                <a:ea typeface="Open Sans"/>
                <a:cs typeface="Open Sans"/>
                <a:sym typeface="Open Sans"/>
              </a:defRPr>
            </a:lvl2pPr>
            <a:lvl3pPr indent="-342900" lvl="2" marL="1371600" marR="0" rtl="0" algn="l">
              <a:spcBef>
                <a:spcPts val="400"/>
              </a:spcBef>
              <a:spcAft>
                <a:spcPts val="0"/>
              </a:spcAft>
              <a:buClr>
                <a:schemeClr val="dk2"/>
              </a:buClr>
              <a:buSzPts val="1800"/>
              <a:buFont typeface="Merriweather Sans"/>
              <a:buChar char="&gt;"/>
              <a:defRPr b="0" i="0" sz="1800" u="none" cap="none" strike="noStrike">
                <a:solidFill>
                  <a:schemeClr val="dk2"/>
                </a:solidFill>
                <a:latin typeface="Open Sans"/>
                <a:ea typeface="Open Sans"/>
                <a:cs typeface="Open Sans"/>
                <a:sym typeface="Open Sans"/>
              </a:defRPr>
            </a:lvl3pPr>
            <a:lvl4pPr indent="-330200" lvl="3" marL="1828800" marR="0" rtl="0" algn="l">
              <a:spcBef>
                <a:spcPts val="300"/>
              </a:spcBef>
              <a:spcAft>
                <a:spcPts val="0"/>
              </a:spcAft>
              <a:buClr>
                <a:schemeClr val="dk2"/>
              </a:buClr>
              <a:buSzPts val="1600"/>
              <a:buFont typeface="Arial"/>
              <a:buChar char="–"/>
              <a:defRPr b="0" i="0" sz="1600" u="none" cap="none" strike="noStrike">
                <a:solidFill>
                  <a:schemeClr val="dk2"/>
                </a:solidFill>
                <a:latin typeface="Open Sans"/>
                <a:ea typeface="Open Sans"/>
                <a:cs typeface="Open Sans"/>
                <a:sym typeface="Open Sans"/>
              </a:defRPr>
            </a:lvl4pPr>
            <a:lvl5pPr indent="-317500" lvl="4" marL="2286000" marR="0" rtl="0" algn="l">
              <a:spcBef>
                <a:spcPts val="300"/>
              </a:spcBef>
              <a:spcAft>
                <a:spcPts val="0"/>
              </a:spcAft>
              <a:buClr>
                <a:schemeClr val="dk2"/>
              </a:buClr>
              <a:buSzPts val="1400"/>
              <a:buFont typeface="Merriweather Sans"/>
              <a:buChar char="&gt;"/>
              <a:defRPr b="0" i="0" sz="1400" u="none" cap="none" strike="noStrike">
                <a:solidFill>
                  <a:schemeClr val="dk2"/>
                </a:solidFill>
                <a:latin typeface="Open Sans"/>
                <a:ea typeface="Open Sans"/>
                <a:cs typeface="Open Sans"/>
                <a:sym typeface="Open Sans"/>
              </a:defRPr>
            </a:lvl5pPr>
            <a:lvl6pPr indent="-355600" lvl="5" marL="2743200" marR="0" rtl="0" algn="l">
              <a:spcBef>
                <a:spcPts val="400"/>
              </a:spcBef>
              <a:spcAft>
                <a:spcPts val="0"/>
              </a:spcAft>
              <a:buClr>
                <a:schemeClr val="dk2"/>
              </a:buClr>
              <a:buSzPts val="2000"/>
              <a:buFont typeface="Arial"/>
              <a:buChar char="•"/>
              <a:defRPr b="0" i="0" sz="2000" u="none" cap="none" strike="noStrike">
                <a:solidFill>
                  <a:schemeClr val="dk2"/>
                </a:solidFill>
                <a:latin typeface="Calibri"/>
                <a:ea typeface="Calibri"/>
                <a:cs typeface="Calibri"/>
                <a:sym typeface="Calibri"/>
              </a:defRPr>
            </a:lvl6pPr>
            <a:lvl7pPr indent="-355600" lvl="6" marL="3200400" marR="0" rtl="0" algn="l">
              <a:spcBef>
                <a:spcPts val="400"/>
              </a:spcBef>
              <a:spcAft>
                <a:spcPts val="0"/>
              </a:spcAft>
              <a:buClr>
                <a:schemeClr val="dk2"/>
              </a:buClr>
              <a:buSzPts val="2000"/>
              <a:buFont typeface="Arial"/>
              <a:buChar char="•"/>
              <a:defRPr b="0" i="0" sz="2000" u="none" cap="none" strike="noStrike">
                <a:solidFill>
                  <a:schemeClr val="dk2"/>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A close up of a logo&#10;&#10;Description automatically generated" id="284" name="Google Shape;284;p53"/>
          <p:cNvPicPr preferRelativeResize="0"/>
          <p:nvPr/>
        </p:nvPicPr>
        <p:blipFill rotWithShape="1">
          <a:blip r:embed="rId4">
            <a:alphaModFix/>
          </a:blip>
          <a:srcRect b="0" l="0" r="0" t="0"/>
          <a:stretch/>
        </p:blipFill>
        <p:spPr>
          <a:xfrm>
            <a:off x="7003019" y="6316985"/>
            <a:ext cx="1642021" cy="284678"/>
          </a:xfrm>
          <a:prstGeom prst="rect">
            <a:avLst/>
          </a:prstGeom>
          <a:noFill/>
          <a:ln>
            <a:noFill/>
          </a:ln>
        </p:spPr>
      </p:pic>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_Title Slide 1">
  <p:cSld name="White_Title Slide 1">
    <p:bg>
      <p:bgPr>
        <a:solidFill>
          <a:schemeClr val="lt2"/>
        </a:solidFill>
      </p:bgPr>
    </p:bg>
    <p:spTree>
      <p:nvGrpSpPr>
        <p:cNvPr id="285" name="Shape 285"/>
        <p:cNvGrpSpPr/>
        <p:nvPr/>
      </p:nvGrpSpPr>
      <p:grpSpPr>
        <a:xfrm>
          <a:off x="0" y="0"/>
          <a:ext cx="0" cy="0"/>
          <a:chOff x="0" y="0"/>
          <a:chExt cx="0" cy="0"/>
        </a:xfrm>
      </p:grpSpPr>
      <p:pic>
        <p:nvPicPr>
          <p:cNvPr descr="A black and white photo of a building&#10;&#10;Description automatically generated" id="286" name="Google Shape;286;p54"/>
          <p:cNvPicPr preferRelativeResize="0"/>
          <p:nvPr/>
        </p:nvPicPr>
        <p:blipFill rotWithShape="1">
          <a:blip r:embed="rId2">
            <a:alphaModFix/>
          </a:blip>
          <a:srcRect b="0" l="0" r="0" t="15739"/>
          <a:stretch/>
        </p:blipFill>
        <p:spPr>
          <a:xfrm>
            <a:off x="0" y="0"/>
            <a:ext cx="9156792" cy="6858000"/>
          </a:xfrm>
          <a:prstGeom prst="rect">
            <a:avLst/>
          </a:prstGeom>
          <a:noFill/>
          <a:ln>
            <a:noFill/>
          </a:ln>
        </p:spPr>
      </p:pic>
      <p:sp>
        <p:nvSpPr>
          <p:cNvPr id="287" name="Google Shape;287;p54"/>
          <p:cNvSpPr/>
          <p:nvPr/>
        </p:nvSpPr>
        <p:spPr>
          <a:xfrm>
            <a:off x="0" y="0"/>
            <a:ext cx="9169500" cy="6858000"/>
          </a:xfrm>
          <a:prstGeom prst="rect">
            <a:avLst/>
          </a:prstGeom>
          <a:solidFill>
            <a:schemeClr val="lt2">
              <a:alpha val="75690"/>
            </a:schemeClr>
          </a:solidFill>
          <a:ln>
            <a:noFill/>
          </a:ln>
          <a:effectLst>
            <a:outerShdw blurRad="40000" rotWithShape="0" dir="5400000" dist="23000">
              <a:srgbClr val="000000">
                <a:alpha val="34900"/>
              </a:srgbClr>
            </a:outerShdw>
          </a:effectLst>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88" name="Google Shape;288;p54"/>
          <p:cNvPicPr preferRelativeResize="0"/>
          <p:nvPr/>
        </p:nvPicPr>
        <p:blipFill rotWithShape="1">
          <a:blip r:embed="rId3">
            <a:alphaModFix/>
          </a:blip>
          <a:srcRect b="0" l="0" r="0" t="0"/>
          <a:stretch/>
        </p:blipFill>
        <p:spPr>
          <a:xfrm>
            <a:off x="568081" y="4568599"/>
            <a:ext cx="1600201" cy="186267"/>
          </a:xfrm>
          <a:prstGeom prst="rect">
            <a:avLst/>
          </a:prstGeom>
          <a:noFill/>
          <a:ln>
            <a:noFill/>
          </a:ln>
        </p:spPr>
      </p:pic>
      <p:pic>
        <p:nvPicPr>
          <p:cNvPr descr="A screenshot of a cell phone&#10;&#10;Description automatically generated" id="289" name="Google Shape;289;p54"/>
          <p:cNvPicPr preferRelativeResize="0"/>
          <p:nvPr/>
        </p:nvPicPr>
        <p:blipFill rotWithShape="1">
          <a:blip r:embed="rId4">
            <a:alphaModFix/>
          </a:blip>
          <a:srcRect b="0" l="0" r="0" t="0"/>
          <a:stretch/>
        </p:blipFill>
        <p:spPr>
          <a:xfrm>
            <a:off x="6602008" y="5859009"/>
            <a:ext cx="2105050" cy="681777"/>
          </a:xfrm>
          <a:prstGeom prst="rect">
            <a:avLst/>
          </a:prstGeom>
          <a:noFill/>
          <a:ln>
            <a:noFill/>
          </a:ln>
        </p:spPr>
      </p:pic>
      <p:sp>
        <p:nvSpPr>
          <p:cNvPr id="290" name="Google Shape;290;p54"/>
          <p:cNvSpPr txBox="1"/>
          <p:nvPr>
            <p:ph type="title"/>
          </p:nvPr>
        </p:nvSpPr>
        <p:spPr>
          <a:xfrm>
            <a:off x="460375" y="859991"/>
            <a:ext cx="7023600" cy="3522300"/>
          </a:xfrm>
          <a:prstGeom prst="rect">
            <a:avLst/>
          </a:prstGeom>
          <a:noFill/>
          <a:ln>
            <a:noFill/>
          </a:ln>
        </p:spPr>
        <p:txBody>
          <a:bodyPr anchorCtr="0" anchor="b" bIns="60925" lIns="121900" spcFirstLastPara="1" rIns="121900" wrap="square" tIns="60925">
            <a:noAutofit/>
          </a:bodyPr>
          <a:lstStyle>
            <a:lvl1pPr lvl="0" marR="0" rtl="0" algn="l">
              <a:spcBef>
                <a:spcPts val="0"/>
              </a:spcBef>
              <a:spcAft>
                <a:spcPts val="0"/>
              </a:spcAft>
              <a:buClr>
                <a:schemeClr val="dk1"/>
              </a:buClr>
              <a:buSzPts val="5000"/>
              <a:buFont typeface="Encode Sans Black"/>
              <a:buNone/>
              <a:defRPr b="1" i="0" sz="5000" u="none" cap="none" strike="noStrike">
                <a:solidFill>
                  <a:schemeClr val="dk1"/>
                </a:solidFill>
                <a:latin typeface="Encode Sans Black"/>
                <a:ea typeface="Encode Sans Black"/>
                <a:cs typeface="Encode Sans Black"/>
                <a:sym typeface="Encode Sans Black"/>
              </a:defRPr>
            </a:lvl1pPr>
            <a:lvl2pPr lvl="1" rtl="0">
              <a:spcBef>
                <a:spcPts val="0"/>
              </a:spcBef>
              <a:spcAft>
                <a:spcPts val="0"/>
              </a:spcAft>
              <a:buSzPts val="1900"/>
              <a:buNone/>
              <a:defRPr sz="2400"/>
            </a:lvl2pPr>
            <a:lvl3pPr lvl="2" rtl="0">
              <a:spcBef>
                <a:spcPts val="0"/>
              </a:spcBef>
              <a:spcAft>
                <a:spcPts val="0"/>
              </a:spcAft>
              <a:buSzPts val="1900"/>
              <a:buNone/>
              <a:defRPr sz="2400"/>
            </a:lvl3pPr>
            <a:lvl4pPr lvl="3" rtl="0">
              <a:spcBef>
                <a:spcPts val="0"/>
              </a:spcBef>
              <a:spcAft>
                <a:spcPts val="0"/>
              </a:spcAft>
              <a:buSzPts val="1900"/>
              <a:buNone/>
              <a:defRPr sz="2400"/>
            </a:lvl4pPr>
            <a:lvl5pPr lvl="4" rtl="0">
              <a:spcBef>
                <a:spcPts val="0"/>
              </a:spcBef>
              <a:spcAft>
                <a:spcPts val="0"/>
              </a:spcAft>
              <a:buSzPts val="1900"/>
              <a:buNone/>
              <a:defRPr sz="2400"/>
            </a:lvl5pPr>
            <a:lvl6pPr lvl="5" rtl="0">
              <a:spcBef>
                <a:spcPts val="0"/>
              </a:spcBef>
              <a:spcAft>
                <a:spcPts val="0"/>
              </a:spcAft>
              <a:buSzPts val="1900"/>
              <a:buNone/>
              <a:defRPr sz="2400"/>
            </a:lvl6pPr>
            <a:lvl7pPr lvl="6" rtl="0">
              <a:spcBef>
                <a:spcPts val="0"/>
              </a:spcBef>
              <a:spcAft>
                <a:spcPts val="0"/>
              </a:spcAft>
              <a:buSzPts val="1900"/>
              <a:buNone/>
              <a:defRPr sz="2400"/>
            </a:lvl7pPr>
            <a:lvl8pPr lvl="7" rtl="0">
              <a:spcBef>
                <a:spcPts val="0"/>
              </a:spcBef>
              <a:spcAft>
                <a:spcPts val="0"/>
              </a:spcAft>
              <a:buSzPts val="1900"/>
              <a:buNone/>
              <a:defRPr sz="2400"/>
            </a:lvl8pPr>
            <a:lvl9pPr lvl="8" rtl="0">
              <a:spcBef>
                <a:spcPts val="0"/>
              </a:spcBef>
              <a:spcAft>
                <a:spcPts val="0"/>
              </a:spcAft>
              <a:buSzPts val="1900"/>
              <a:buNone/>
              <a:defRPr sz="2400"/>
            </a:lvl9pPr>
          </a:lstStyle>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bg>
      <p:bgPr>
        <a:solidFill>
          <a:srgbClr val="4B2E83"/>
        </a:solidFill>
      </p:bgPr>
    </p:bg>
    <p:spTree>
      <p:nvGrpSpPr>
        <p:cNvPr id="292" name="Shape 292"/>
        <p:cNvGrpSpPr/>
        <p:nvPr/>
      </p:nvGrpSpPr>
      <p:grpSpPr>
        <a:xfrm>
          <a:off x="0" y="0"/>
          <a:ext cx="0" cy="0"/>
          <a:chOff x="0" y="0"/>
          <a:chExt cx="0" cy="0"/>
        </a:xfrm>
      </p:grpSpPr>
      <p:pic>
        <p:nvPicPr>
          <p:cNvPr descr="UW_W Logo_White.png" id="293" name="Google Shape;293;p56"/>
          <p:cNvPicPr preferRelativeResize="0"/>
          <p:nvPr/>
        </p:nvPicPr>
        <p:blipFill rotWithShape="1">
          <a:blip r:embed="rId2">
            <a:alphaModFix/>
          </a:blip>
          <a:srcRect b="0" l="0" r="0" t="0"/>
          <a:stretch/>
        </p:blipFill>
        <p:spPr>
          <a:xfrm>
            <a:off x="7445815" y="5945854"/>
            <a:ext cx="1371600" cy="923544"/>
          </a:xfrm>
          <a:prstGeom prst="rect">
            <a:avLst/>
          </a:prstGeom>
          <a:noFill/>
          <a:ln>
            <a:noFill/>
          </a:ln>
        </p:spPr>
      </p:pic>
      <p:pic>
        <p:nvPicPr>
          <p:cNvPr id="294" name="Google Shape;294;p56"/>
          <p:cNvPicPr preferRelativeResize="0"/>
          <p:nvPr/>
        </p:nvPicPr>
        <p:blipFill rotWithShape="1">
          <a:blip r:embed="rId3">
            <a:alphaModFix/>
          </a:blip>
          <a:srcRect b="0" l="0" r="0" t="0"/>
          <a:stretch/>
        </p:blipFill>
        <p:spPr>
          <a:xfrm>
            <a:off x="677334" y="6354234"/>
            <a:ext cx="2540002" cy="266700"/>
          </a:xfrm>
          <a:prstGeom prst="rect">
            <a:avLst/>
          </a:prstGeom>
          <a:noFill/>
          <a:ln>
            <a:noFill/>
          </a:ln>
        </p:spPr>
      </p:pic>
      <p:sp>
        <p:nvSpPr>
          <p:cNvPr id="295" name="Google Shape;295;p56"/>
          <p:cNvSpPr txBox="1"/>
          <p:nvPr>
            <p:ph idx="1" type="body"/>
          </p:nvPr>
        </p:nvSpPr>
        <p:spPr>
          <a:xfrm>
            <a:off x="671757" y="1179824"/>
            <a:ext cx="6972300" cy="2641800"/>
          </a:xfrm>
          <a:prstGeom prst="rect">
            <a:avLst/>
          </a:prstGeom>
          <a:noFill/>
          <a:ln>
            <a:noFill/>
          </a:ln>
        </p:spPr>
        <p:txBody>
          <a:bodyPr anchorCtr="0" anchor="b" bIns="45700" lIns="91425" spcFirstLastPara="1" rIns="91425" wrap="square" tIns="45700">
            <a:normAutofit/>
          </a:bodyPr>
          <a:lstStyle>
            <a:lvl1pPr indent="-228600" lvl="0" marL="457200" marR="0" rtl="0" algn="l">
              <a:lnSpc>
                <a:spcPct val="100000"/>
              </a:lnSpc>
              <a:spcBef>
                <a:spcPts val="1000"/>
              </a:spcBef>
              <a:spcAft>
                <a:spcPts val="0"/>
              </a:spcAft>
              <a:buClr>
                <a:schemeClr val="accent3"/>
              </a:buClr>
              <a:buSzPts val="5000"/>
              <a:buFont typeface="Arial"/>
              <a:buNone/>
              <a:defRPr b="0" i="0" sz="5000" u="none" cap="none" strike="noStrike">
                <a:solidFill>
                  <a:schemeClr val="accent3"/>
                </a:solidFill>
                <a:latin typeface="Encode Sans Black"/>
                <a:ea typeface="Encode Sans Black"/>
                <a:cs typeface="Encode Sans Black"/>
                <a:sym typeface="Encode Sans Black"/>
              </a:defRPr>
            </a:lvl1pPr>
            <a:lvl2pPr indent="-228600" lvl="1" marL="914400" marR="0" rtl="0" algn="l">
              <a:spcBef>
                <a:spcPts val="560"/>
              </a:spcBef>
              <a:spcAft>
                <a:spcPts val="0"/>
              </a:spcAft>
              <a:buClr>
                <a:srgbClr val="E8D3A2"/>
              </a:buClr>
              <a:buSzPts val="2800"/>
              <a:buFont typeface="Arial"/>
              <a:buNone/>
              <a:defRPr b="0" i="0" sz="2800" u="none" cap="none" strike="noStrike">
                <a:solidFill>
                  <a:srgbClr val="E8D3A2"/>
                </a:solidFill>
                <a:latin typeface="Encode Sans Black"/>
                <a:ea typeface="Encode Sans Black"/>
                <a:cs typeface="Encode Sans Black"/>
                <a:sym typeface="Encode Sans Black"/>
              </a:defRPr>
            </a:lvl2pPr>
            <a:lvl3pPr indent="-228600" lvl="2" marL="1371600" marR="0" rtl="0" algn="l">
              <a:spcBef>
                <a:spcPts val="480"/>
              </a:spcBef>
              <a:spcAft>
                <a:spcPts val="0"/>
              </a:spcAft>
              <a:buClr>
                <a:srgbClr val="E8D3A2"/>
              </a:buClr>
              <a:buSzPts val="2400"/>
              <a:buFont typeface="Arial"/>
              <a:buNone/>
              <a:defRPr b="0" i="0" sz="2400" u="none" cap="none" strike="noStrike">
                <a:solidFill>
                  <a:srgbClr val="E8D3A2"/>
                </a:solidFill>
                <a:latin typeface="Encode Sans Black"/>
                <a:ea typeface="Encode Sans Black"/>
                <a:cs typeface="Encode Sans Black"/>
                <a:sym typeface="Encode Sans Black"/>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pic>
        <p:nvPicPr>
          <p:cNvPr descr="Bar_RtAngle_7502_RGB.png" id="296" name="Google Shape;296;p56"/>
          <p:cNvPicPr preferRelativeResize="0"/>
          <p:nvPr/>
        </p:nvPicPr>
        <p:blipFill rotWithShape="1">
          <a:blip r:embed="rId4">
            <a:alphaModFix/>
          </a:blip>
          <a:srcRect b="0" l="0" r="0" t="0"/>
          <a:stretch/>
        </p:blipFill>
        <p:spPr>
          <a:xfrm>
            <a:off x="813587" y="4006085"/>
            <a:ext cx="2284305" cy="112770"/>
          </a:xfrm>
          <a:prstGeom prst="rect">
            <a:avLst/>
          </a:prstGeom>
          <a:noFill/>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Subheader + Content">
  <p:cSld name="Header + Subheader + Content">
    <p:spTree>
      <p:nvGrpSpPr>
        <p:cNvPr id="297" name="Shape 297"/>
        <p:cNvGrpSpPr/>
        <p:nvPr/>
      </p:nvGrpSpPr>
      <p:grpSpPr>
        <a:xfrm>
          <a:off x="0" y="0"/>
          <a:ext cx="0" cy="0"/>
          <a:chOff x="0" y="0"/>
          <a:chExt cx="0" cy="0"/>
        </a:xfrm>
      </p:grpSpPr>
      <p:sp>
        <p:nvSpPr>
          <p:cNvPr id="298" name="Google Shape;298;p57"/>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rmAutofit/>
          </a:bodyPr>
          <a:lstStyle>
            <a:lvl1pPr indent="-228600" lvl="0" marL="457200" marR="0" rtl="0" algn="l">
              <a:lnSpc>
                <a:spcPct val="90000"/>
              </a:lnSpc>
              <a:spcBef>
                <a:spcPts val="600"/>
              </a:spcBef>
              <a:spcAft>
                <a:spcPts val="0"/>
              </a:spcAft>
              <a:buClr>
                <a:srgbClr val="FFFFFF"/>
              </a:buClr>
              <a:buSzPts val="3000"/>
              <a:buFont typeface="Arial"/>
              <a:buNone/>
              <a:defRPr b="0" i="0" sz="3000" u="none" cap="none" strike="noStrike">
                <a:solidFill>
                  <a:srgbClr val="FFFFFF"/>
                </a:solidFill>
                <a:latin typeface="Encode Sans Black"/>
                <a:ea typeface="Encode Sans Black"/>
                <a:cs typeface="Encode Sans Black"/>
                <a:sym typeface="Encode Sans Black"/>
              </a:defRPr>
            </a:lvl1pPr>
            <a:lvl2pPr indent="-228600" lvl="1" marL="914400" marR="0" rtl="0" algn="l">
              <a:spcBef>
                <a:spcPts val="560"/>
              </a:spcBef>
              <a:spcAft>
                <a:spcPts val="0"/>
              </a:spcAft>
              <a:buClr>
                <a:srgbClr val="E8D3A2"/>
              </a:buClr>
              <a:buSzPts val="2800"/>
              <a:buFont typeface="Arial"/>
              <a:buNone/>
              <a:defRPr b="0" i="0" sz="2800" u="none" cap="none" strike="noStrike">
                <a:solidFill>
                  <a:srgbClr val="E8D3A2"/>
                </a:solidFill>
                <a:latin typeface="Encode Sans Black"/>
                <a:ea typeface="Encode Sans Black"/>
                <a:cs typeface="Encode Sans Black"/>
                <a:sym typeface="Encode Sans Black"/>
              </a:defRPr>
            </a:lvl2pPr>
            <a:lvl3pPr indent="-228600" lvl="2" marL="1371600" marR="0" rtl="0" algn="l">
              <a:spcBef>
                <a:spcPts val="480"/>
              </a:spcBef>
              <a:spcAft>
                <a:spcPts val="0"/>
              </a:spcAft>
              <a:buClr>
                <a:srgbClr val="E8D3A2"/>
              </a:buClr>
              <a:buSzPts val="2400"/>
              <a:buFont typeface="Arial"/>
              <a:buNone/>
              <a:defRPr b="0" i="0" sz="2400" u="none" cap="none" strike="noStrike">
                <a:solidFill>
                  <a:srgbClr val="E8D3A2"/>
                </a:solidFill>
                <a:latin typeface="Encode Sans Black"/>
                <a:ea typeface="Encode Sans Black"/>
                <a:cs typeface="Encode Sans Black"/>
                <a:sym typeface="Encode Sans Black"/>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sp>
        <p:nvSpPr>
          <p:cNvPr id="299" name="Google Shape;299;p57"/>
          <p:cNvSpPr txBox="1"/>
          <p:nvPr>
            <p:ph idx="2" type="body"/>
          </p:nvPr>
        </p:nvSpPr>
        <p:spPr>
          <a:xfrm>
            <a:off x="659305" y="2320239"/>
            <a:ext cx="8197200" cy="3810000"/>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rgbClr val="FFFFFF"/>
              </a:buClr>
              <a:buSzPts val="2400"/>
              <a:buFont typeface="Merriweather Sans"/>
              <a:buChar char="&gt;"/>
              <a:defRPr b="1" i="0" sz="2400" u="none" cap="none" strike="noStrike">
                <a:solidFill>
                  <a:srgbClr val="FFFFFF"/>
                </a:solidFill>
                <a:latin typeface="Open Sans"/>
                <a:ea typeface="Open Sans"/>
                <a:cs typeface="Open Sans"/>
                <a:sym typeface="Open Sans"/>
              </a:defRPr>
            </a:lvl1pPr>
            <a:lvl2pPr indent="-355600" lvl="1" marL="914400" marR="0" rtl="0" algn="l">
              <a:spcBef>
                <a:spcPts val="400"/>
              </a:spcBef>
              <a:spcAft>
                <a:spcPts val="0"/>
              </a:spcAft>
              <a:buClr>
                <a:srgbClr val="FFFFFF"/>
              </a:buClr>
              <a:buSzPts val="2000"/>
              <a:buFont typeface="Arial"/>
              <a:buChar char="–"/>
              <a:defRPr b="1" i="0" sz="2000" u="none" cap="none" strike="noStrike">
                <a:solidFill>
                  <a:srgbClr val="FFFFFF"/>
                </a:solidFill>
                <a:latin typeface="Open Sans"/>
                <a:ea typeface="Open Sans"/>
                <a:cs typeface="Open Sans"/>
                <a:sym typeface="Open Sans"/>
              </a:defRPr>
            </a:lvl2pPr>
            <a:lvl3pPr indent="-342900" lvl="2" marL="1371600" marR="0" rtl="0" algn="l">
              <a:spcBef>
                <a:spcPts val="360"/>
              </a:spcBef>
              <a:spcAft>
                <a:spcPts val="0"/>
              </a:spcAft>
              <a:buClr>
                <a:srgbClr val="FFFFFF"/>
              </a:buClr>
              <a:buSzPts val="1800"/>
              <a:buFont typeface="Merriweather Sans"/>
              <a:buChar char="&gt;"/>
              <a:defRPr b="1" i="0" sz="1800" u="none" cap="none" strike="noStrike">
                <a:solidFill>
                  <a:srgbClr val="FFFFFF"/>
                </a:solidFill>
                <a:latin typeface="Open Sans"/>
                <a:ea typeface="Open Sans"/>
                <a:cs typeface="Open Sans"/>
                <a:sym typeface="Open Sans"/>
              </a:defRPr>
            </a:lvl3pPr>
            <a:lvl4pPr indent="-330200" lvl="3" marL="1828800" marR="0" rtl="0" algn="l">
              <a:spcBef>
                <a:spcPts val="320"/>
              </a:spcBef>
              <a:spcAft>
                <a:spcPts val="0"/>
              </a:spcAft>
              <a:buClr>
                <a:srgbClr val="FFFFFF"/>
              </a:buClr>
              <a:buSzPts val="1600"/>
              <a:buFont typeface="Arial"/>
              <a:buChar char="–"/>
              <a:defRPr b="1" i="0" sz="1600" u="none" cap="none" strike="noStrike">
                <a:solidFill>
                  <a:srgbClr val="FFFFFF"/>
                </a:solidFill>
                <a:latin typeface="Open Sans"/>
                <a:ea typeface="Open Sans"/>
                <a:cs typeface="Open Sans"/>
                <a:sym typeface="Open Sans"/>
              </a:defRPr>
            </a:lvl4pPr>
            <a:lvl5pPr indent="-317500" lvl="4" marL="2286000" marR="0" rtl="0" algn="l">
              <a:spcBef>
                <a:spcPts val="280"/>
              </a:spcBef>
              <a:spcAft>
                <a:spcPts val="0"/>
              </a:spcAft>
              <a:buClr>
                <a:srgbClr val="FFFFFF"/>
              </a:buClr>
              <a:buSzPts val="1400"/>
              <a:buFont typeface="Merriweather Sans"/>
              <a:buChar char="&gt;"/>
              <a:defRPr b="1" i="0" sz="1400" u="none" cap="none" strike="noStrike">
                <a:solidFill>
                  <a:srgbClr val="FFFFFF"/>
                </a:solidFill>
                <a:latin typeface="Open Sans"/>
                <a:ea typeface="Open Sans"/>
                <a:cs typeface="Open Sans"/>
                <a:sym typeface="Open Sans"/>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sp>
        <p:nvSpPr>
          <p:cNvPr id="300" name="Google Shape;300;p57"/>
          <p:cNvSpPr txBox="1"/>
          <p:nvPr>
            <p:ph idx="3" type="body"/>
          </p:nvPr>
        </p:nvSpPr>
        <p:spPr>
          <a:xfrm>
            <a:off x="671757" y="1730667"/>
            <a:ext cx="8184600" cy="4113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480"/>
              </a:spcBef>
              <a:spcAft>
                <a:spcPts val="0"/>
              </a:spcAft>
              <a:buClr>
                <a:srgbClr val="FFFFFF"/>
              </a:buClr>
              <a:buSzPts val="2400"/>
              <a:buFont typeface="Arial"/>
              <a:buNone/>
              <a:defRPr b="0" i="0" sz="2400" u="none" cap="none" strike="noStrike">
                <a:solidFill>
                  <a:srgbClr val="FFFFFF"/>
                </a:solidFill>
                <a:latin typeface="Arial"/>
                <a:ea typeface="Arial"/>
                <a:cs typeface="Arial"/>
                <a:sym typeface="Arial"/>
              </a:defRPr>
            </a:lvl1pPr>
            <a:lvl2pPr indent="-228600" lvl="1" marL="914400" marR="0" rtl="0" algn="l">
              <a:spcBef>
                <a:spcPts val="560"/>
              </a:spcBef>
              <a:spcAft>
                <a:spcPts val="0"/>
              </a:spcAft>
              <a:buClr>
                <a:srgbClr val="E8D3A2"/>
              </a:buClr>
              <a:buSzPts val="2800"/>
              <a:buFont typeface="Arial"/>
              <a:buNone/>
              <a:defRPr b="0" i="0" sz="2800" u="none" cap="none" strike="noStrike">
                <a:solidFill>
                  <a:srgbClr val="E8D3A2"/>
                </a:solidFill>
                <a:latin typeface="Encode Sans Black"/>
                <a:ea typeface="Encode Sans Black"/>
                <a:cs typeface="Encode Sans Black"/>
                <a:sym typeface="Encode Sans Black"/>
              </a:defRPr>
            </a:lvl2pPr>
            <a:lvl3pPr indent="-228600" lvl="2" marL="1371600" marR="0" rtl="0" algn="l">
              <a:spcBef>
                <a:spcPts val="480"/>
              </a:spcBef>
              <a:spcAft>
                <a:spcPts val="0"/>
              </a:spcAft>
              <a:buClr>
                <a:srgbClr val="E8D3A2"/>
              </a:buClr>
              <a:buSzPts val="2400"/>
              <a:buFont typeface="Arial"/>
              <a:buNone/>
              <a:defRPr b="0" i="0" sz="2400" u="none" cap="none" strike="noStrike">
                <a:solidFill>
                  <a:srgbClr val="E8D3A2"/>
                </a:solidFill>
                <a:latin typeface="Encode Sans Black"/>
                <a:ea typeface="Encode Sans Black"/>
                <a:cs typeface="Encode Sans Black"/>
                <a:sym typeface="Encode Sans Black"/>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pic>
        <p:nvPicPr>
          <p:cNvPr id="301" name="Google Shape;301;p57"/>
          <p:cNvPicPr preferRelativeResize="0"/>
          <p:nvPr/>
        </p:nvPicPr>
        <p:blipFill rotWithShape="1">
          <a:blip r:embed="rId2">
            <a:alphaModFix/>
          </a:blip>
          <a:srcRect b="0" l="0" r="0" t="0"/>
          <a:stretch/>
        </p:blipFill>
        <p:spPr>
          <a:xfrm>
            <a:off x="6248401" y="6354234"/>
            <a:ext cx="2540002" cy="266700"/>
          </a:xfrm>
          <a:prstGeom prst="rect">
            <a:avLst/>
          </a:prstGeom>
          <a:noFill/>
          <a:ln>
            <a:noFill/>
          </a:ln>
        </p:spPr>
      </p:pic>
      <p:pic>
        <p:nvPicPr>
          <p:cNvPr descr="Bar_RtAngle_7502_RGB.png" id="302" name="Google Shape;302;p57"/>
          <p:cNvPicPr preferRelativeResize="0"/>
          <p:nvPr/>
        </p:nvPicPr>
        <p:blipFill rotWithShape="1">
          <a:blip r:embed="rId3">
            <a:alphaModFix/>
          </a:blip>
          <a:srcRect b="0" l="0" r="0" t="0"/>
          <a:stretch/>
        </p:blipFill>
        <p:spPr>
          <a:xfrm>
            <a:off x="784225" y="1437805"/>
            <a:ext cx="1358183" cy="6705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593367"/>
            <a:ext cx="8520600" cy="7635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Content">
  <p:cSld name="Header + Content">
    <p:bg>
      <p:bgPr>
        <a:solidFill>
          <a:srgbClr val="4B2E83"/>
        </a:solidFill>
      </p:bgPr>
    </p:bg>
    <p:spTree>
      <p:nvGrpSpPr>
        <p:cNvPr id="303" name="Shape 303"/>
        <p:cNvGrpSpPr/>
        <p:nvPr/>
      </p:nvGrpSpPr>
      <p:grpSpPr>
        <a:xfrm>
          <a:off x="0" y="0"/>
          <a:ext cx="0" cy="0"/>
          <a:chOff x="0" y="0"/>
          <a:chExt cx="0" cy="0"/>
        </a:xfrm>
      </p:grpSpPr>
      <p:pic>
        <p:nvPicPr>
          <p:cNvPr descr="UW_W Logo_White.png" id="304" name="Google Shape;304;p58"/>
          <p:cNvPicPr preferRelativeResize="0"/>
          <p:nvPr/>
        </p:nvPicPr>
        <p:blipFill rotWithShape="1">
          <a:blip r:embed="rId2">
            <a:alphaModFix/>
          </a:blip>
          <a:srcRect b="0" l="0" r="0" t="0"/>
          <a:stretch/>
        </p:blipFill>
        <p:spPr>
          <a:xfrm>
            <a:off x="7445815" y="5945854"/>
            <a:ext cx="1371600" cy="923544"/>
          </a:xfrm>
          <a:prstGeom prst="rect">
            <a:avLst/>
          </a:prstGeom>
          <a:noFill/>
          <a:ln>
            <a:noFill/>
          </a:ln>
        </p:spPr>
      </p:pic>
      <p:sp>
        <p:nvSpPr>
          <p:cNvPr id="305" name="Google Shape;305;p58"/>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rmAutofit/>
          </a:bodyPr>
          <a:lstStyle>
            <a:lvl1pPr indent="-228600" lvl="0" marL="457200" marR="0" rtl="0" algn="l">
              <a:lnSpc>
                <a:spcPct val="90000"/>
              </a:lnSpc>
              <a:spcBef>
                <a:spcPts val="600"/>
              </a:spcBef>
              <a:spcAft>
                <a:spcPts val="0"/>
              </a:spcAft>
              <a:buClr>
                <a:srgbClr val="FFFFFF"/>
              </a:buClr>
              <a:buSzPts val="3000"/>
              <a:buFont typeface="Arial"/>
              <a:buNone/>
              <a:defRPr b="0" i="0" sz="3000" u="none" cap="none" strike="noStrike">
                <a:solidFill>
                  <a:srgbClr val="FFFFFF"/>
                </a:solidFill>
                <a:latin typeface="Encode Sans Black"/>
                <a:ea typeface="Encode Sans Black"/>
                <a:cs typeface="Encode Sans Black"/>
                <a:sym typeface="Encode Sans Black"/>
              </a:defRPr>
            </a:lvl1pPr>
            <a:lvl2pPr indent="-228600" lvl="1" marL="914400" marR="0" rtl="0" algn="l">
              <a:spcBef>
                <a:spcPts val="560"/>
              </a:spcBef>
              <a:spcAft>
                <a:spcPts val="0"/>
              </a:spcAft>
              <a:buClr>
                <a:srgbClr val="E8D3A2"/>
              </a:buClr>
              <a:buSzPts val="2800"/>
              <a:buFont typeface="Arial"/>
              <a:buNone/>
              <a:defRPr b="0" i="0" sz="2800" u="none" cap="none" strike="noStrike">
                <a:solidFill>
                  <a:srgbClr val="E8D3A2"/>
                </a:solidFill>
                <a:latin typeface="Encode Sans Black"/>
                <a:ea typeface="Encode Sans Black"/>
                <a:cs typeface="Encode Sans Black"/>
                <a:sym typeface="Encode Sans Black"/>
              </a:defRPr>
            </a:lvl2pPr>
            <a:lvl3pPr indent="-228600" lvl="2" marL="1371600" marR="0" rtl="0" algn="l">
              <a:spcBef>
                <a:spcPts val="480"/>
              </a:spcBef>
              <a:spcAft>
                <a:spcPts val="0"/>
              </a:spcAft>
              <a:buClr>
                <a:srgbClr val="E8D3A2"/>
              </a:buClr>
              <a:buSzPts val="2400"/>
              <a:buFont typeface="Arial"/>
              <a:buNone/>
              <a:defRPr b="0" i="0" sz="2400" u="none" cap="none" strike="noStrike">
                <a:solidFill>
                  <a:srgbClr val="E8D3A2"/>
                </a:solidFill>
                <a:latin typeface="Encode Sans Black"/>
                <a:ea typeface="Encode Sans Black"/>
                <a:cs typeface="Encode Sans Black"/>
                <a:sym typeface="Encode Sans Black"/>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sp>
        <p:nvSpPr>
          <p:cNvPr id="306" name="Google Shape;306;p58"/>
          <p:cNvSpPr txBox="1"/>
          <p:nvPr>
            <p:ph idx="2" type="body"/>
          </p:nvPr>
        </p:nvSpPr>
        <p:spPr>
          <a:xfrm>
            <a:off x="659305" y="1736725"/>
            <a:ext cx="8076900" cy="4015500"/>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rgbClr val="FFFFFF"/>
              </a:buClr>
              <a:buSzPts val="2400"/>
              <a:buFont typeface="Merriweather Sans"/>
              <a:buChar char="&gt;"/>
              <a:defRPr b="1" i="0" sz="2400" u="none" cap="none" strike="noStrike">
                <a:solidFill>
                  <a:srgbClr val="FFFFFF"/>
                </a:solidFill>
                <a:latin typeface="Open Sans"/>
                <a:ea typeface="Open Sans"/>
                <a:cs typeface="Open Sans"/>
                <a:sym typeface="Open Sans"/>
              </a:defRPr>
            </a:lvl1pPr>
            <a:lvl2pPr indent="-355600" lvl="1" marL="914400" marR="0" rtl="0" algn="l">
              <a:spcBef>
                <a:spcPts val="400"/>
              </a:spcBef>
              <a:spcAft>
                <a:spcPts val="0"/>
              </a:spcAft>
              <a:buClr>
                <a:srgbClr val="FFFFFF"/>
              </a:buClr>
              <a:buSzPts val="2000"/>
              <a:buFont typeface="Arial"/>
              <a:buChar char="–"/>
              <a:defRPr b="1" i="0" sz="2000" u="none" cap="none" strike="noStrike">
                <a:solidFill>
                  <a:srgbClr val="FFFFFF"/>
                </a:solidFill>
                <a:latin typeface="Open Sans"/>
                <a:ea typeface="Open Sans"/>
                <a:cs typeface="Open Sans"/>
                <a:sym typeface="Open Sans"/>
              </a:defRPr>
            </a:lvl2pPr>
            <a:lvl3pPr indent="-342900" lvl="2" marL="1371600" marR="0" rtl="0" algn="l">
              <a:spcBef>
                <a:spcPts val="360"/>
              </a:spcBef>
              <a:spcAft>
                <a:spcPts val="0"/>
              </a:spcAft>
              <a:buClr>
                <a:srgbClr val="FFFFFF"/>
              </a:buClr>
              <a:buSzPts val="1800"/>
              <a:buFont typeface="Merriweather Sans"/>
              <a:buChar char="&gt;"/>
              <a:defRPr b="1" i="0" sz="1800" u="none" cap="none" strike="noStrike">
                <a:solidFill>
                  <a:srgbClr val="FFFFFF"/>
                </a:solidFill>
                <a:latin typeface="Open Sans"/>
                <a:ea typeface="Open Sans"/>
                <a:cs typeface="Open Sans"/>
                <a:sym typeface="Open Sans"/>
              </a:defRPr>
            </a:lvl3pPr>
            <a:lvl4pPr indent="-330200" lvl="3" marL="1828800" marR="0" rtl="0" algn="l">
              <a:spcBef>
                <a:spcPts val="320"/>
              </a:spcBef>
              <a:spcAft>
                <a:spcPts val="0"/>
              </a:spcAft>
              <a:buClr>
                <a:srgbClr val="FFFFFF"/>
              </a:buClr>
              <a:buSzPts val="1600"/>
              <a:buFont typeface="Arial"/>
              <a:buChar char="–"/>
              <a:defRPr b="1" i="0" sz="1600" u="none" cap="none" strike="noStrike">
                <a:solidFill>
                  <a:srgbClr val="FFFFFF"/>
                </a:solidFill>
                <a:latin typeface="Open Sans"/>
                <a:ea typeface="Open Sans"/>
                <a:cs typeface="Open Sans"/>
                <a:sym typeface="Open Sans"/>
              </a:defRPr>
            </a:lvl4pPr>
            <a:lvl5pPr indent="-317500" lvl="4" marL="2286000" marR="0" rtl="0" algn="l">
              <a:spcBef>
                <a:spcPts val="280"/>
              </a:spcBef>
              <a:spcAft>
                <a:spcPts val="0"/>
              </a:spcAft>
              <a:buClr>
                <a:srgbClr val="FFFFFF"/>
              </a:buClr>
              <a:buSzPts val="1400"/>
              <a:buFont typeface="Merriweather Sans"/>
              <a:buChar char="&gt;"/>
              <a:defRPr b="1" i="0" sz="1400" u="none" cap="none" strike="noStrike">
                <a:solidFill>
                  <a:srgbClr val="FFFFFF"/>
                </a:solidFill>
                <a:latin typeface="Open Sans"/>
                <a:ea typeface="Open Sans"/>
                <a:cs typeface="Open Sans"/>
                <a:sym typeface="Open Sans"/>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pic>
        <p:nvPicPr>
          <p:cNvPr descr="Bar_RtAngle_7502_RGB.png" id="307" name="Google Shape;307;p58"/>
          <p:cNvPicPr preferRelativeResize="0"/>
          <p:nvPr/>
        </p:nvPicPr>
        <p:blipFill rotWithShape="1">
          <a:blip r:embed="rId3">
            <a:alphaModFix/>
          </a:blip>
          <a:srcRect b="0" l="0" r="0" t="0"/>
          <a:stretch/>
        </p:blipFill>
        <p:spPr>
          <a:xfrm>
            <a:off x="784225" y="1437805"/>
            <a:ext cx="1358183" cy="67050"/>
          </a:xfrm>
          <a:prstGeom prst="rect">
            <a:avLst/>
          </a:prstGeom>
          <a:noFill/>
          <a:ln>
            <a:noFill/>
          </a:ln>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Graphic">
  <p:cSld name="Header + Graphic">
    <p:bg>
      <p:bgPr>
        <a:solidFill>
          <a:srgbClr val="4B2E83"/>
        </a:solidFill>
      </p:bgPr>
    </p:bg>
    <p:spTree>
      <p:nvGrpSpPr>
        <p:cNvPr id="308" name="Shape 308"/>
        <p:cNvGrpSpPr/>
        <p:nvPr/>
      </p:nvGrpSpPr>
      <p:grpSpPr>
        <a:xfrm>
          <a:off x="0" y="0"/>
          <a:ext cx="0" cy="0"/>
          <a:chOff x="0" y="0"/>
          <a:chExt cx="0" cy="0"/>
        </a:xfrm>
      </p:grpSpPr>
      <p:pic>
        <p:nvPicPr>
          <p:cNvPr id="309" name="Google Shape;309;p59"/>
          <p:cNvPicPr preferRelativeResize="0"/>
          <p:nvPr/>
        </p:nvPicPr>
        <p:blipFill rotWithShape="1">
          <a:blip r:embed="rId2">
            <a:alphaModFix/>
          </a:blip>
          <a:srcRect b="0" l="0" r="0" t="0"/>
          <a:stretch/>
        </p:blipFill>
        <p:spPr>
          <a:xfrm>
            <a:off x="6248401" y="6354234"/>
            <a:ext cx="2540002" cy="266700"/>
          </a:xfrm>
          <a:prstGeom prst="rect">
            <a:avLst/>
          </a:prstGeom>
          <a:noFill/>
          <a:ln>
            <a:noFill/>
          </a:ln>
        </p:spPr>
      </p:pic>
      <p:sp>
        <p:nvSpPr>
          <p:cNvPr id="310" name="Google Shape;310;p59"/>
          <p:cNvSpPr/>
          <p:nvPr>
            <p:ph idx="2" type="chart"/>
          </p:nvPr>
        </p:nvSpPr>
        <p:spPr>
          <a:xfrm>
            <a:off x="766763" y="1736725"/>
            <a:ext cx="8021700" cy="4432200"/>
          </a:xfrm>
          <a:prstGeom prst="rect">
            <a:avLst/>
          </a:prstGeom>
          <a:noFill/>
          <a:ln>
            <a:noFill/>
          </a:ln>
        </p:spPr>
        <p:txBody>
          <a:bodyPr anchorCtr="0" anchor="t" bIns="45700" lIns="91425" spcFirstLastPara="1" rIns="91425" wrap="square" tIns="45700">
            <a:noAutofit/>
          </a:bodyPr>
          <a:lstStyle>
            <a:lvl1pPr lvl="0" marR="0" rtl="0" algn="l">
              <a:spcBef>
                <a:spcPts val="480"/>
              </a:spcBef>
              <a:spcAft>
                <a:spcPts val="0"/>
              </a:spcAft>
              <a:buClr>
                <a:srgbClr val="FFFFFF"/>
              </a:buClr>
              <a:buSzPts val="2400"/>
              <a:buFont typeface="Arial"/>
              <a:buNone/>
              <a:defRPr b="0" i="1" sz="2400" u="none" cap="none" strike="noStrike">
                <a:solidFill>
                  <a:srgbClr val="FFFFFF"/>
                </a:solidFill>
                <a:latin typeface="Open Sans Light"/>
                <a:ea typeface="Open Sans Light"/>
                <a:cs typeface="Open Sans Light"/>
                <a:sym typeface="Open Sans Light"/>
              </a:defRPr>
            </a:lvl1pPr>
            <a:lvl2pPr lvl="1" marR="0" rtl="0" algn="l">
              <a:spcBef>
                <a:spcPts val="56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2pPr>
            <a:lvl3pPr lvl="2" marR="0" rtl="0" algn="l">
              <a:spcBef>
                <a:spcPts val="48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3pPr>
            <a:lvl4pPr lvl="3"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4pPr>
            <a:lvl5pPr lvl="4"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5pPr>
            <a:lvl6pPr lvl="5"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lvl="6"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lvl="7"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lvl="8"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sp>
        <p:nvSpPr>
          <p:cNvPr id="311" name="Google Shape;311;p59"/>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rmAutofit/>
          </a:bodyPr>
          <a:lstStyle>
            <a:lvl1pPr indent="-228600" lvl="0" marL="457200" marR="0" rtl="0" algn="l">
              <a:lnSpc>
                <a:spcPct val="90000"/>
              </a:lnSpc>
              <a:spcBef>
                <a:spcPts val="600"/>
              </a:spcBef>
              <a:spcAft>
                <a:spcPts val="0"/>
              </a:spcAft>
              <a:buClr>
                <a:srgbClr val="FFFFFF"/>
              </a:buClr>
              <a:buSzPts val="3000"/>
              <a:buFont typeface="Arial"/>
              <a:buNone/>
              <a:defRPr b="0" i="0" sz="3000" u="none" cap="none" strike="noStrike">
                <a:solidFill>
                  <a:srgbClr val="FFFFFF"/>
                </a:solidFill>
                <a:latin typeface="Encode Sans Black"/>
                <a:ea typeface="Encode Sans Black"/>
                <a:cs typeface="Encode Sans Black"/>
                <a:sym typeface="Encode Sans Black"/>
              </a:defRPr>
            </a:lvl1pPr>
            <a:lvl2pPr indent="-228600" lvl="1" marL="914400" marR="0" rtl="0" algn="l">
              <a:spcBef>
                <a:spcPts val="560"/>
              </a:spcBef>
              <a:spcAft>
                <a:spcPts val="0"/>
              </a:spcAft>
              <a:buClr>
                <a:srgbClr val="E8D3A2"/>
              </a:buClr>
              <a:buSzPts val="2800"/>
              <a:buFont typeface="Arial"/>
              <a:buNone/>
              <a:defRPr b="0" i="0" sz="2800" u="none" cap="none" strike="noStrike">
                <a:solidFill>
                  <a:srgbClr val="E8D3A2"/>
                </a:solidFill>
                <a:latin typeface="Encode Sans Black"/>
                <a:ea typeface="Encode Sans Black"/>
                <a:cs typeface="Encode Sans Black"/>
                <a:sym typeface="Encode Sans Black"/>
              </a:defRPr>
            </a:lvl2pPr>
            <a:lvl3pPr indent="-228600" lvl="2" marL="1371600" marR="0" rtl="0" algn="l">
              <a:spcBef>
                <a:spcPts val="480"/>
              </a:spcBef>
              <a:spcAft>
                <a:spcPts val="0"/>
              </a:spcAft>
              <a:buClr>
                <a:srgbClr val="E8D3A2"/>
              </a:buClr>
              <a:buSzPts val="2400"/>
              <a:buFont typeface="Arial"/>
              <a:buNone/>
              <a:defRPr b="0" i="0" sz="2400" u="none" cap="none" strike="noStrike">
                <a:solidFill>
                  <a:srgbClr val="E8D3A2"/>
                </a:solidFill>
                <a:latin typeface="Encode Sans Black"/>
                <a:ea typeface="Encode Sans Black"/>
                <a:cs typeface="Encode Sans Black"/>
                <a:sym typeface="Encode Sans Black"/>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pic>
        <p:nvPicPr>
          <p:cNvPr descr="Bar_RtAngle_7502_RGB.png" id="312" name="Google Shape;312;p59"/>
          <p:cNvPicPr preferRelativeResize="0"/>
          <p:nvPr/>
        </p:nvPicPr>
        <p:blipFill rotWithShape="1">
          <a:blip r:embed="rId3">
            <a:alphaModFix/>
          </a:blip>
          <a:srcRect b="0" l="0" r="0" t="0"/>
          <a:stretch/>
        </p:blipFill>
        <p:spPr>
          <a:xfrm>
            <a:off x="784225" y="1437805"/>
            <a:ext cx="1358183" cy="67050"/>
          </a:xfrm>
          <a:prstGeom prst="rect">
            <a:avLst/>
          </a:prstGeom>
          <a:noFill/>
          <a:ln>
            <a:noFill/>
          </a:ln>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Content">
  <p:cSld name="Header + Content">
    <p:spTree>
      <p:nvGrpSpPr>
        <p:cNvPr id="314" name="Shape 314"/>
        <p:cNvGrpSpPr/>
        <p:nvPr/>
      </p:nvGrpSpPr>
      <p:grpSpPr>
        <a:xfrm>
          <a:off x="0" y="0"/>
          <a:ext cx="0" cy="0"/>
          <a:chOff x="0" y="0"/>
          <a:chExt cx="0" cy="0"/>
        </a:xfrm>
      </p:grpSpPr>
      <p:sp>
        <p:nvSpPr>
          <p:cNvPr id="315" name="Google Shape;315;p61"/>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rmAutofit/>
          </a:bodyPr>
          <a:lstStyle>
            <a:lvl1pPr indent="-228600" lvl="0" marL="457200" marR="0" rtl="0" algn="l">
              <a:lnSpc>
                <a:spcPct val="90000"/>
              </a:lnSpc>
              <a:spcBef>
                <a:spcPts val="600"/>
              </a:spcBef>
              <a:spcAft>
                <a:spcPts val="0"/>
              </a:spcAft>
              <a:buClr>
                <a:srgbClr val="4B2E83"/>
              </a:buClr>
              <a:buSzPts val="3000"/>
              <a:buFont typeface="Arial"/>
              <a:buNone/>
              <a:defRPr b="0" i="0" sz="3000" u="none" cap="none" strike="noStrike">
                <a:solidFill>
                  <a:srgbClr val="4B2E83"/>
                </a:solidFill>
                <a:latin typeface="Encode Sans Black"/>
                <a:ea typeface="Encode Sans Black"/>
                <a:cs typeface="Encode Sans Black"/>
                <a:sym typeface="Encode Sans Black"/>
              </a:defRPr>
            </a:lvl1pPr>
            <a:lvl2pPr indent="-228600" lvl="1" marL="914400" marR="0" rtl="0" algn="l">
              <a:spcBef>
                <a:spcPts val="560"/>
              </a:spcBef>
              <a:spcAft>
                <a:spcPts val="0"/>
              </a:spcAft>
              <a:buClr>
                <a:srgbClr val="E8D3A2"/>
              </a:buClr>
              <a:buSzPts val="2800"/>
              <a:buFont typeface="Arial"/>
              <a:buNone/>
              <a:defRPr b="0" i="0" sz="2800" u="none" cap="none" strike="noStrike">
                <a:solidFill>
                  <a:srgbClr val="E8D3A2"/>
                </a:solidFill>
                <a:latin typeface="Encode Sans Black"/>
                <a:ea typeface="Encode Sans Black"/>
                <a:cs typeface="Encode Sans Black"/>
                <a:sym typeface="Encode Sans Black"/>
              </a:defRPr>
            </a:lvl2pPr>
            <a:lvl3pPr indent="-228600" lvl="2" marL="1371600" marR="0" rtl="0" algn="l">
              <a:spcBef>
                <a:spcPts val="480"/>
              </a:spcBef>
              <a:spcAft>
                <a:spcPts val="0"/>
              </a:spcAft>
              <a:buClr>
                <a:srgbClr val="E8D3A2"/>
              </a:buClr>
              <a:buSzPts val="2400"/>
              <a:buFont typeface="Arial"/>
              <a:buNone/>
              <a:defRPr b="0" i="0" sz="2400" u="none" cap="none" strike="noStrike">
                <a:solidFill>
                  <a:srgbClr val="E8D3A2"/>
                </a:solidFill>
                <a:latin typeface="Encode Sans Black"/>
                <a:ea typeface="Encode Sans Black"/>
                <a:cs typeface="Encode Sans Black"/>
                <a:sym typeface="Encode Sans Black"/>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316" name="Google Shape;316;p61"/>
          <p:cNvSpPr txBox="1"/>
          <p:nvPr>
            <p:ph idx="2" type="body"/>
          </p:nvPr>
        </p:nvSpPr>
        <p:spPr>
          <a:xfrm>
            <a:off x="659305" y="1736725"/>
            <a:ext cx="8196300" cy="4015500"/>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rgbClr val="4B2E83"/>
              </a:buClr>
              <a:buSzPts val="2400"/>
              <a:buFont typeface="Merriweather Sans"/>
              <a:buChar char="&gt;"/>
              <a:defRPr b="1" i="0" sz="2400" u="none" cap="none" strike="noStrike">
                <a:solidFill>
                  <a:srgbClr val="4B2E83"/>
                </a:solidFill>
                <a:latin typeface="Open Sans"/>
                <a:ea typeface="Open Sans"/>
                <a:cs typeface="Open Sans"/>
                <a:sym typeface="Open Sans"/>
              </a:defRPr>
            </a:lvl1pPr>
            <a:lvl2pPr indent="-355600" lvl="1" marL="914400" marR="0" rtl="0" algn="l">
              <a:spcBef>
                <a:spcPts val="400"/>
              </a:spcBef>
              <a:spcAft>
                <a:spcPts val="0"/>
              </a:spcAft>
              <a:buClr>
                <a:srgbClr val="4B2E83"/>
              </a:buClr>
              <a:buSzPts val="2000"/>
              <a:buFont typeface="Arial"/>
              <a:buChar char="–"/>
              <a:defRPr b="1" i="0" sz="2000" u="none" cap="none" strike="noStrike">
                <a:solidFill>
                  <a:srgbClr val="4B2E83"/>
                </a:solidFill>
                <a:latin typeface="Open Sans"/>
                <a:ea typeface="Open Sans"/>
                <a:cs typeface="Open Sans"/>
                <a:sym typeface="Open Sans"/>
              </a:defRPr>
            </a:lvl2pPr>
            <a:lvl3pPr indent="-342900" lvl="2" marL="1371600" marR="0" rtl="0" algn="l">
              <a:spcBef>
                <a:spcPts val="360"/>
              </a:spcBef>
              <a:spcAft>
                <a:spcPts val="0"/>
              </a:spcAft>
              <a:buClr>
                <a:srgbClr val="4B2E83"/>
              </a:buClr>
              <a:buSzPts val="1800"/>
              <a:buFont typeface="Merriweather Sans"/>
              <a:buChar char="&gt;"/>
              <a:defRPr b="1" i="0" sz="1800" u="none" cap="none" strike="noStrike">
                <a:solidFill>
                  <a:srgbClr val="4B2E83"/>
                </a:solidFill>
                <a:latin typeface="Open Sans"/>
                <a:ea typeface="Open Sans"/>
                <a:cs typeface="Open Sans"/>
                <a:sym typeface="Open Sans"/>
              </a:defRPr>
            </a:lvl3pPr>
            <a:lvl4pPr indent="-330200" lvl="3" marL="1828800" marR="0" rtl="0" algn="l">
              <a:spcBef>
                <a:spcPts val="320"/>
              </a:spcBef>
              <a:spcAft>
                <a:spcPts val="0"/>
              </a:spcAft>
              <a:buClr>
                <a:srgbClr val="4B2E83"/>
              </a:buClr>
              <a:buSzPts val="1600"/>
              <a:buFont typeface="Arial"/>
              <a:buChar char="–"/>
              <a:defRPr b="1" i="0" sz="1600" u="none" cap="none" strike="noStrike">
                <a:solidFill>
                  <a:srgbClr val="4B2E83"/>
                </a:solidFill>
                <a:latin typeface="Open Sans"/>
                <a:ea typeface="Open Sans"/>
                <a:cs typeface="Open Sans"/>
                <a:sym typeface="Open Sans"/>
              </a:defRPr>
            </a:lvl4pPr>
            <a:lvl5pPr indent="-317500" lvl="4" marL="2286000" marR="0" rtl="0" algn="l">
              <a:spcBef>
                <a:spcPts val="280"/>
              </a:spcBef>
              <a:spcAft>
                <a:spcPts val="0"/>
              </a:spcAft>
              <a:buClr>
                <a:srgbClr val="4B2E83"/>
              </a:buClr>
              <a:buSzPts val="1400"/>
              <a:buFont typeface="Merriweather Sans"/>
              <a:buChar char="&gt;"/>
              <a:defRPr b="1" i="0" sz="1400" u="none" cap="none" strike="noStrike">
                <a:solidFill>
                  <a:srgbClr val="4B2E83"/>
                </a:solidFill>
                <a:latin typeface="Open Sans"/>
                <a:ea typeface="Open Sans"/>
                <a:cs typeface="Open Sans"/>
                <a:sym typeface="Open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W Logo_Purple_2685_HEX.png" id="317" name="Google Shape;317;p61"/>
          <p:cNvPicPr preferRelativeResize="0"/>
          <p:nvPr/>
        </p:nvPicPr>
        <p:blipFill rotWithShape="1">
          <a:blip r:embed="rId2">
            <a:alphaModFix/>
          </a:blip>
          <a:srcRect b="0" l="0" r="0" t="0"/>
          <a:stretch/>
        </p:blipFill>
        <p:spPr>
          <a:xfrm>
            <a:off x="7448139" y="5949410"/>
            <a:ext cx="1371600" cy="923544"/>
          </a:xfrm>
          <a:prstGeom prst="rect">
            <a:avLst/>
          </a:prstGeom>
          <a:noFill/>
          <a:ln>
            <a:noFill/>
          </a:ln>
        </p:spPr>
      </p:pic>
      <p:pic>
        <p:nvPicPr>
          <p:cNvPr descr="Bar_RtAngle_7502_RGB.png" id="318" name="Google Shape;318;p61"/>
          <p:cNvPicPr preferRelativeResize="0"/>
          <p:nvPr/>
        </p:nvPicPr>
        <p:blipFill rotWithShape="1">
          <a:blip r:embed="rId3">
            <a:alphaModFix/>
          </a:blip>
          <a:srcRect b="0" l="0" r="0" t="0"/>
          <a:stretch/>
        </p:blipFill>
        <p:spPr>
          <a:xfrm>
            <a:off x="784225" y="1437805"/>
            <a:ext cx="1358183" cy="67050"/>
          </a:xfrm>
          <a:prstGeom prst="rect">
            <a:avLst/>
          </a:prstGeom>
          <a:noFill/>
          <a:ln>
            <a:noFill/>
          </a:ln>
        </p:spPr>
      </p:pic>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319" name="Shape 319"/>
        <p:cNvGrpSpPr/>
        <p:nvPr/>
      </p:nvGrpSpPr>
      <p:grpSpPr>
        <a:xfrm>
          <a:off x="0" y="0"/>
          <a:ext cx="0" cy="0"/>
          <a:chOff x="0" y="0"/>
          <a:chExt cx="0" cy="0"/>
        </a:xfrm>
      </p:grpSpPr>
      <p:sp>
        <p:nvSpPr>
          <p:cNvPr id="320" name="Google Shape;320;p62"/>
          <p:cNvSpPr txBox="1"/>
          <p:nvPr>
            <p:ph idx="1" type="body"/>
          </p:nvPr>
        </p:nvSpPr>
        <p:spPr>
          <a:xfrm>
            <a:off x="671757" y="1167124"/>
            <a:ext cx="6972300" cy="2641800"/>
          </a:xfrm>
          <a:prstGeom prst="rect">
            <a:avLst/>
          </a:prstGeom>
          <a:noFill/>
          <a:ln>
            <a:noFill/>
          </a:ln>
        </p:spPr>
        <p:txBody>
          <a:bodyPr anchorCtr="0" anchor="b" bIns="45700" lIns="91425" spcFirstLastPara="1" rIns="91425" wrap="square" tIns="45700">
            <a:normAutofit/>
          </a:bodyPr>
          <a:lstStyle>
            <a:lvl1pPr indent="-228600" lvl="0" marL="457200" marR="0" rtl="0" algn="l">
              <a:lnSpc>
                <a:spcPct val="100000"/>
              </a:lnSpc>
              <a:spcBef>
                <a:spcPts val="1000"/>
              </a:spcBef>
              <a:spcAft>
                <a:spcPts val="0"/>
              </a:spcAft>
              <a:buClr>
                <a:srgbClr val="4B2E83"/>
              </a:buClr>
              <a:buSzPts val="5000"/>
              <a:buFont typeface="Arial"/>
              <a:buNone/>
              <a:defRPr b="0" i="0" sz="5000" u="none" cap="none" strike="noStrike">
                <a:solidFill>
                  <a:srgbClr val="4B2E83"/>
                </a:solidFill>
                <a:latin typeface="Encode Sans Black"/>
                <a:ea typeface="Encode Sans Black"/>
                <a:cs typeface="Encode Sans Black"/>
                <a:sym typeface="Encode Sans Black"/>
              </a:defRPr>
            </a:lvl1pPr>
            <a:lvl2pPr indent="-228600" lvl="1" marL="914400" marR="0" rtl="0" algn="l">
              <a:spcBef>
                <a:spcPts val="560"/>
              </a:spcBef>
              <a:spcAft>
                <a:spcPts val="0"/>
              </a:spcAft>
              <a:buClr>
                <a:srgbClr val="E8D3A2"/>
              </a:buClr>
              <a:buSzPts val="2800"/>
              <a:buFont typeface="Arial"/>
              <a:buNone/>
              <a:defRPr b="0" i="0" sz="2800" u="none" cap="none" strike="noStrike">
                <a:solidFill>
                  <a:srgbClr val="E8D3A2"/>
                </a:solidFill>
                <a:latin typeface="Encode Sans Black"/>
                <a:ea typeface="Encode Sans Black"/>
                <a:cs typeface="Encode Sans Black"/>
                <a:sym typeface="Encode Sans Black"/>
              </a:defRPr>
            </a:lvl2pPr>
            <a:lvl3pPr indent="-228600" lvl="2" marL="1371600" marR="0" rtl="0" algn="l">
              <a:spcBef>
                <a:spcPts val="480"/>
              </a:spcBef>
              <a:spcAft>
                <a:spcPts val="0"/>
              </a:spcAft>
              <a:buClr>
                <a:srgbClr val="E8D3A2"/>
              </a:buClr>
              <a:buSzPts val="2400"/>
              <a:buFont typeface="Arial"/>
              <a:buNone/>
              <a:defRPr b="0" i="0" sz="2400" u="none" cap="none" strike="noStrike">
                <a:solidFill>
                  <a:srgbClr val="E8D3A2"/>
                </a:solidFill>
                <a:latin typeface="Encode Sans Black"/>
                <a:ea typeface="Encode Sans Black"/>
                <a:cs typeface="Encode Sans Black"/>
                <a:sym typeface="Encode Sans Black"/>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W Logo_Purple_2685_HEX.png" id="321" name="Google Shape;321;p62"/>
          <p:cNvPicPr preferRelativeResize="0"/>
          <p:nvPr/>
        </p:nvPicPr>
        <p:blipFill rotWithShape="1">
          <a:blip r:embed="rId2">
            <a:alphaModFix/>
          </a:blip>
          <a:srcRect b="0" l="0" r="0" t="0"/>
          <a:stretch/>
        </p:blipFill>
        <p:spPr>
          <a:xfrm>
            <a:off x="7448139" y="5949410"/>
            <a:ext cx="1371600" cy="923544"/>
          </a:xfrm>
          <a:prstGeom prst="rect">
            <a:avLst/>
          </a:prstGeom>
          <a:noFill/>
          <a:ln>
            <a:noFill/>
          </a:ln>
        </p:spPr>
      </p:pic>
      <p:pic>
        <p:nvPicPr>
          <p:cNvPr descr="Wordmark_center_Purple_HEX.png" id="322" name="Google Shape;322;p62"/>
          <p:cNvPicPr preferRelativeResize="0"/>
          <p:nvPr/>
        </p:nvPicPr>
        <p:blipFill rotWithShape="1">
          <a:blip r:embed="rId3">
            <a:alphaModFix/>
          </a:blip>
          <a:srcRect b="0" l="0" r="0" t="0"/>
          <a:stretch/>
        </p:blipFill>
        <p:spPr>
          <a:xfrm>
            <a:off x="792039" y="6487457"/>
            <a:ext cx="2425296" cy="163374"/>
          </a:xfrm>
          <a:prstGeom prst="rect">
            <a:avLst/>
          </a:prstGeom>
          <a:noFill/>
          <a:ln>
            <a:noFill/>
          </a:ln>
        </p:spPr>
      </p:pic>
      <p:pic>
        <p:nvPicPr>
          <p:cNvPr descr="Bar_RtAngle_7502_RGB.png" id="323" name="Google Shape;323;p62"/>
          <p:cNvPicPr preferRelativeResize="0"/>
          <p:nvPr/>
        </p:nvPicPr>
        <p:blipFill rotWithShape="1">
          <a:blip r:embed="rId4">
            <a:alphaModFix/>
          </a:blip>
          <a:srcRect b="0" l="0" r="0" t="0"/>
          <a:stretch/>
        </p:blipFill>
        <p:spPr>
          <a:xfrm>
            <a:off x="813587" y="4006085"/>
            <a:ext cx="2284305" cy="112770"/>
          </a:xfrm>
          <a:prstGeom prst="rect">
            <a:avLst/>
          </a:prstGeom>
          <a:noFill/>
          <a:ln>
            <a:noFill/>
          </a:ln>
        </p:spPr>
      </p:pic>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Subheader + Content">
  <p:cSld name="Header + Subheader + Content">
    <p:spTree>
      <p:nvGrpSpPr>
        <p:cNvPr id="324" name="Shape 324"/>
        <p:cNvGrpSpPr/>
        <p:nvPr/>
      </p:nvGrpSpPr>
      <p:grpSpPr>
        <a:xfrm>
          <a:off x="0" y="0"/>
          <a:ext cx="0" cy="0"/>
          <a:chOff x="0" y="0"/>
          <a:chExt cx="0" cy="0"/>
        </a:xfrm>
      </p:grpSpPr>
      <p:sp>
        <p:nvSpPr>
          <p:cNvPr id="325" name="Google Shape;325;p63"/>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rmAutofit/>
          </a:bodyPr>
          <a:lstStyle>
            <a:lvl1pPr indent="-228600" lvl="0" marL="457200" marR="0" rtl="0" algn="l">
              <a:lnSpc>
                <a:spcPct val="90000"/>
              </a:lnSpc>
              <a:spcBef>
                <a:spcPts val="600"/>
              </a:spcBef>
              <a:spcAft>
                <a:spcPts val="0"/>
              </a:spcAft>
              <a:buClr>
                <a:srgbClr val="4B2E83"/>
              </a:buClr>
              <a:buSzPts val="3000"/>
              <a:buFont typeface="Arial"/>
              <a:buNone/>
              <a:defRPr b="0" i="0" sz="3000" u="none" cap="none" strike="noStrike">
                <a:solidFill>
                  <a:srgbClr val="4B2E83"/>
                </a:solidFill>
                <a:latin typeface="Encode Sans Black"/>
                <a:ea typeface="Encode Sans Black"/>
                <a:cs typeface="Encode Sans Black"/>
                <a:sym typeface="Encode Sans Black"/>
              </a:defRPr>
            </a:lvl1pPr>
            <a:lvl2pPr indent="-228600" lvl="1" marL="914400" marR="0" rtl="0" algn="l">
              <a:spcBef>
                <a:spcPts val="560"/>
              </a:spcBef>
              <a:spcAft>
                <a:spcPts val="0"/>
              </a:spcAft>
              <a:buClr>
                <a:srgbClr val="E8D3A2"/>
              </a:buClr>
              <a:buSzPts val="2800"/>
              <a:buFont typeface="Arial"/>
              <a:buNone/>
              <a:defRPr b="0" i="0" sz="2800" u="none" cap="none" strike="noStrike">
                <a:solidFill>
                  <a:srgbClr val="E8D3A2"/>
                </a:solidFill>
                <a:latin typeface="Encode Sans Black"/>
                <a:ea typeface="Encode Sans Black"/>
                <a:cs typeface="Encode Sans Black"/>
                <a:sym typeface="Encode Sans Black"/>
              </a:defRPr>
            </a:lvl2pPr>
            <a:lvl3pPr indent="-228600" lvl="2" marL="1371600" marR="0" rtl="0" algn="l">
              <a:spcBef>
                <a:spcPts val="480"/>
              </a:spcBef>
              <a:spcAft>
                <a:spcPts val="0"/>
              </a:spcAft>
              <a:buClr>
                <a:srgbClr val="E8D3A2"/>
              </a:buClr>
              <a:buSzPts val="2400"/>
              <a:buFont typeface="Arial"/>
              <a:buNone/>
              <a:defRPr b="0" i="0" sz="2400" u="none" cap="none" strike="noStrike">
                <a:solidFill>
                  <a:srgbClr val="E8D3A2"/>
                </a:solidFill>
                <a:latin typeface="Encode Sans Black"/>
                <a:ea typeface="Encode Sans Black"/>
                <a:cs typeface="Encode Sans Black"/>
                <a:sym typeface="Encode Sans Black"/>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326" name="Google Shape;326;p63"/>
          <p:cNvSpPr txBox="1"/>
          <p:nvPr>
            <p:ph idx="2" type="body"/>
          </p:nvPr>
        </p:nvSpPr>
        <p:spPr>
          <a:xfrm>
            <a:off x="659305" y="2320239"/>
            <a:ext cx="8197200" cy="3810000"/>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rgbClr val="4B2E83"/>
              </a:buClr>
              <a:buSzPts val="2400"/>
              <a:buFont typeface="Merriweather Sans"/>
              <a:buChar char="&gt;"/>
              <a:defRPr b="1" i="0" sz="2400" u="none" cap="none" strike="noStrike">
                <a:solidFill>
                  <a:srgbClr val="4B2E83"/>
                </a:solidFill>
                <a:latin typeface="Open Sans"/>
                <a:ea typeface="Open Sans"/>
                <a:cs typeface="Open Sans"/>
                <a:sym typeface="Open Sans"/>
              </a:defRPr>
            </a:lvl1pPr>
            <a:lvl2pPr indent="-355600" lvl="1" marL="914400" marR="0" rtl="0" algn="l">
              <a:spcBef>
                <a:spcPts val="400"/>
              </a:spcBef>
              <a:spcAft>
                <a:spcPts val="0"/>
              </a:spcAft>
              <a:buClr>
                <a:srgbClr val="4B2E83"/>
              </a:buClr>
              <a:buSzPts val="2000"/>
              <a:buFont typeface="Arial"/>
              <a:buChar char="–"/>
              <a:defRPr b="1" i="0" sz="2000" u="none" cap="none" strike="noStrike">
                <a:solidFill>
                  <a:srgbClr val="4B2E83"/>
                </a:solidFill>
                <a:latin typeface="Open Sans"/>
                <a:ea typeface="Open Sans"/>
                <a:cs typeface="Open Sans"/>
                <a:sym typeface="Open Sans"/>
              </a:defRPr>
            </a:lvl2pPr>
            <a:lvl3pPr indent="-342900" lvl="2" marL="1371600" marR="0" rtl="0" algn="l">
              <a:spcBef>
                <a:spcPts val="360"/>
              </a:spcBef>
              <a:spcAft>
                <a:spcPts val="0"/>
              </a:spcAft>
              <a:buClr>
                <a:srgbClr val="4B2E83"/>
              </a:buClr>
              <a:buSzPts val="1800"/>
              <a:buFont typeface="Merriweather Sans"/>
              <a:buChar char="&gt;"/>
              <a:defRPr b="1" i="0" sz="1800" u="none" cap="none" strike="noStrike">
                <a:solidFill>
                  <a:srgbClr val="4B2E83"/>
                </a:solidFill>
                <a:latin typeface="Open Sans"/>
                <a:ea typeface="Open Sans"/>
                <a:cs typeface="Open Sans"/>
                <a:sym typeface="Open Sans"/>
              </a:defRPr>
            </a:lvl3pPr>
            <a:lvl4pPr indent="-330200" lvl="3" marL="1828800" marR="0" rtl="0" algn="l">
              <a:spcBef>
                <a:spcPts val="320"/>
              </a:spcBef>
              <a:spcAft>
                <a:spcPts val="0"/>
              </a:spcAft>
              <a:buClr>
                <a:srgbClr val="4B2E83"/>
              </a:buClr>
              <a:buSzPts val="1600"/>
              <a:buFont typeface="Arial"/>
              <a:buChar char="–"/>
              <a:defRPr b="1" i="0" sz="1600" u="none" cap="none" strike="noStrike">
                <a:solidFill>
                  <a:srgbClr val="4B2E83"/>
                </a:solidFill>
                <a:latin typeface="Open Sans"/>
                <a:ea typeface="Open Sans"/>
                <a:cs typeface="Open Sans"/>
                <a:sym typeface="Open Sans"/>
              </a:defRPr>
            </a:lvl4pPr>
            <a:lvl5pPr indent="-317500" lvl="4" marL="2286000" marR="0" rtl="0" algn="l">
              <a:spcBef>
                <a:spcPts val="280"/>
              </a:spcBef>
              <a:spcAft>
                <a:spcPts val="0"/>
              </a:spcAft>
              <a:buClr>
                <a:srgbClr val="4B2E83"/>
              </a:buClr>
              <a:buSzPts val="1400"/>
              <a:buFont typeface="Merriweather Sans"/>
              <a:buChar char="&gt;"/>
              <a:defRPr b="1" i="0" sz="1400" u="none" cap="none" strike="noStrike">
                <a:solidFill>
                  <a:srgbClr val="4B2E83"/>
                </a:solidFill>
                <a:latin typeface="Open Sans"/>
                <a:ea typeface="Open Sans"/>
                <a:cs typeface="Open Sans"/>
                <a:sym typeface="Open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327" name="Google Shape;327;p63"/>
          <p:cNvSpPr txBox="1"/>
          <p:nvPr>
            <p:ph idx="3" type="body"/>
          </p:nvPr>
        </p:nvSpPr>
        <p:spPr>
          <a:xfrm>
            <a:off x="671757" y="1730667"/>
            <a:ext cx="8184600" cy="4113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480"/>
              </a:spcBef>
              <a:spcAft>
                <a:spcPts val="0"/>
              </a:spcAft>
              <a:buClr>
                <a:srgbClr val="4B2E83"/>
              </a:buClr>
              <a:buSzPts val="2400"/>
              <a:buFont typeface="Arial"/>
              <a:buNone/>
              <a:defRPr b="0" i="0" sz="2400" u="none" cap="none" strike="noStrike">
                <a:solidFill>
                  <a:srgbClr val="4B2E83"/>
                </a:solidFill>
                <a:latin typeface="Arial"/>
                <a:ea typeface="Arial"/>
                <a:cs typeface="Arial"/>
                <a:sym typeface="Arial"/>
              </a:defRPr>
            </a:lvl1pPr>
            <a:lvl2pPr indent="-228600" lvl="1" marL="914400" marR="0" rtl="0" algn="l">
              <a:spcBef>
                <a:spcPts val="560"/>
              </a:spcBef>
              <a:spcAft>
                <a:spcPts val="0"/>
              </a:spcAft>
              <a:buClr>
                <a:srgbClr val="E8D3A2"/>
              </a:buClr>
              <a:buSzPts val="2800"/>
              <a:buFont typeface="Arial"/>
              <a:buNone/>
              <a:defRPr b="0" i="0" sz="2800" u="none" cap="none" strike="noStrike">
                <a:solidFill>
                  <a:srgbClr val="E8D3A2"/>
                </a:solidFill>
                <a:latin typeface="Encode Sans Black"/>
                <a:ea typeface="Encode Sans Black"/>
                <a:cs typeface="Encode Sans Black"/>
                <a:sym typeface="Encode Sans Black"/>
              </a:defRPr>
            </a:lvl2pPr>
            <a:lvl3pPr indent="-228600" lvl="2" marL="1371600" marR="0" rtl="0" algn="l">
              <a:spcBef>
                <a:spcPts val="480"/>
              </a:spcBef>
              <a:spcAft>
                <a:spcPts val="0"/>
              </a:spcAft>
              <a:buClr>
                <a:srgbClr val="E8D3A2"/>
              </a:buClr>
              <a:buSzPts val="2400"/>
              <a:buFont typeface="Arial"/>
              <a:buNone/>
              <a:defRPr b="0" i="0" sz="2400" u="none" cap="none" strike="noStrike">
                <a:solidFill>
                  <a:srgbClr val="E8D3A2"/>
                </a:solidFill>
                <a:latin typeface="Encode Sans Black"/>
                <a:ea typeface="Encode Sans Black"/>
                <a:cs typeface="Encode Sans Black"/>
                <a:sym typeface="Encode Sans Black"/>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Wordmark_center_Purple_HEX.png" id="328" name="Google Shape;328;p63"/>
          <p:cNvPicPr preferRelativeResize="0"/>
          <p:nvPr/>
        </p:nvPicPr>
        <p:blipFill rotWithShape="1">
          <a:blip r:embed="rId2">
            <a:alphaModFix/>
          </a:blip>
          <a:srcRect b="0" l="0" r="0" t="0"/>
          <a:stretch/>
        </p:blipFill>
        <p:spPr>
          <a:xfrm>
            <a:off x="6382155" y="6487457"/>
            <a:ext cx="2425296" cy="163374"/>
          </a:xfrm>
          <a:prstGeom prst="rect">
            <a:avLst/>
          </a:prstGeom>
          <a:noFill/>
          <a:ln>
            <a:noFill/>
          </a:ln>
        </p:spPr>
      </p:pic>
      <p:pic>
        <p:nvPicPr>
          <p:cNvPr descr="Bar_RtAngle_7502_RGB.png" id="329" name="Google Shape;329;p63"/>
          <p:cNvPicPr preferRelativeResize="0"/>
          <p:nvPr/>
        </p:nvPicPr>
        <p:blipFill rotWithShape="1">
          <a:blip r:embed="rId3">
            <a:alphaModFix/>
          </a:blip>
          <a:srcRect b="0" l="0" r="0" t="0"/>
          <a:stretch/>
        </p:blipFill>
        <p:spPr>
          <a:xfrm>
            <a:off x="784225" y="1437805"/>
            <a:ext cx="1358183" cy="67050"/>
          </a:xfrm>
          <a:prstGeom prst="rect">
            <a:avLst/>
          </a:prstGeom>
          <a:noFill/>
          <a:ln>
            <a:noFill/>
          </a:ln>
        </p:spPr>
      </p:pic>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Graphic">
  <p:cSld name="Header + Graphic">
    <p:spTree>
      <p:nvGrpSpPr>
        <p:cNvPr id="330" name="Shape 330"/>
        <p:cNvGrpSpPr/>
        <p:nvPr/>
      </p:nvGrpSpPr>
      <p:grpSpPr>
        <a:xfrm>
          <a:off x="0" y="0"/>
          <a:ext cx="0" cy="0"/>
          <a:chOff x="0" y="0"/>
          <a:chExt cx="0" cy="0"/>
        </a:xfrm>
      </p:grpSpPr>
      <p:sp>
        <p:nvSpPr>
          <p:cNvPr id="331" name="Google Shape;331;p64"/>
          <p:cNvSpPr/>
          <p:nvPr>
            <p:ph idx="2" type="chart"/>
          </p:nvPr>
        </p:nvSpPr>
        <p:spPr>
          <a:xfrm>
            <a:off x="766763" y="1736725"/>
            <a:ext cx="8021700" cy="4432200"/>
          </a:xfrm>
          <a:prstGeom prst="rect">
            <a:avLst/>
          </a:prstGeom>
          <a:noFill/>
          <a:ln>
            <a:noFill/>
          </a:ln>
        </p:spPr>
        <p:txBody>
          <a:bodyPr anchorCtr="0" anchor="t" bIns="45700" lIns="91425" spcFirstLastPara="1" rIns="91425" wrap="square" tIns="45700">
            <a:noAutofit/>
          </a:bodyPr>
          <a:lstStyle>
            <a:lvl1pPr lvl="0" marR="0" rtl="0" algn="l">
              <a:spcBef>
                <a:spcPts val="480"/>
              </a:spcBef>
              <a:spcAft>
                <a:spcPts val="0"/>
              </a:spcAft>
              <a:buClr>
                <a:srgbClr val="999999"/>
              </a:buClr>
              <a:buSzPts val="2400"/>
              <a:buFont typeface="Arial"/>
              <a:buNone/>
              <a:defRPr b="0" i="1" sz="2400" u="none" cap="none" strike="noStrike">
                <a:solidFill>
                  <a:srgbClr val="999999"/>
                </a:solidFill>
                <a:latin typeface="Open Sans Light"/>
                <a:ea typeface="Open Sans Light"/>
                <a:cs typeface="Open Sans Light"/>
                <a:sym typeface="Open Sans Light"/>
              </a:defRPr>
            </a:lvl1pPr>
            <a:lvl2pPr lvl="1"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lvl="2"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lvl="3"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lvl="4"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332" name="Google Shape;332;p64"/>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rmAutofit/>
          </a:bodyPr>
          <a:lstStyle>
            <a:lvl1pPr indent="-228600" lvl="0" marL="457200" marR="0" rtl="0" algn="l">
              <a:lnSpc>
                <a:spcPct val="90000"/>
              </a:lnSpc>
              <a:spcBef>
                <a:spcPts val="600"/>
              </a:spcBef>
              <a:spcAft>
                <a:spcPts val="0"/>
              </a:spcAft>
              <a:buClr>
                <a:srgbClr val="4B2E83"/>
              </a:buClr>
              <a:buSzPts val="3000"/>
              <a:buFont typeface="Arial"/>
              <a:buNone/>
              <a:defRPr b="0" i="0" sz="3000" u="none" cap="none" strike="noStrike">
                <a:solidFill>
                  <a:srgbClr val="4B2E83"/>
                </a:solidFill>
                <a:latin typeface="Encode Sans Black"/>
                <a:ea typeface="Encode Sans Black"/>
                <a:cs typeface="Encode Sans Black"/>
                <a:sym typeface="Encode Sans Black"/>
              </a:defRPr>
            </a:lvl1pPr>
            <a:lvl2pPr indent="-228600" lvl="1" marL="914400" marR="0" rtl="0" algn="l">
              <a:spcBef>
                <a:spcPts val="560"/>
              </a:spcBef>
              <a:spcAft>
                <a:spcPts val="0"/>
              </a:spcAft>
              <a:buClr>
                <a:srgbClr val="E8D3A2"/>
              </a:buClr>
              <a:buSzPts val="2800"/>
              <a:buFont typeface="Arial"/>
              <a:buNone/>
              <a:defRPr b="0" i="0" sz="2800" u="none" cap="none" strike="noStrike">
                <a:solidFill>
                  <a:srgbClr val="E8D3A2"/>
                </a:solidFill>
                <a:latin typeface="Encode Sans Black"/>
                <a:ea typeface="Encode Sans Black"/>
                <a:cs typeface="Encode Sans Black"/>
                <a:sym typeface="Encode Sans Black"/>
              </a:defRPr>
            </a:lvl2pPr>
            <a:lvl3pPr indent="-228600" lvl="2" marL="1371600" marR="0" rtl="0" algn="l">
              <a:spcBef>
                <a:spcPts val="480"/>
              </a:spcBef>
              <a:spcAft>
                <a:spcPts val="0"/>
              </a:spcAft>
              <a:buClr>
                <a:srgbClr val="E8D3A2"/>
              </a:buClr>
              <a:buSzPts val="2400"/>
              <a:buFont typeface="Arial"/>
              <a:buNone/>
              <a:defRPr b="0" i="0" sz="2400" u="none" cap="none" strike="noStrike">
                <a:solidFill>
                  <a:srgbClr val="E8D3A2"/>
                </a:solidFill>
                <a:latin typeface="Encode Sans Black"/>
                <a:ea typeface="Encode Sans Black"/>
                <a:cs typeface="Encode Sans Black"/>
                <a:sym typeface="Encode Sans Black"/>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Wordmark_center_Purple_HEX.png" id="333" name="Google Shape;333;p64"/>
          <p:cNvPicPr preferRelativeResize="0"/>
          <p:nvPr/>
        </p:nvPicPr>
        <p:blipFill rotWithShape="1">
          <a:blip r:embed="rId2">
            <a:alphaModFix/>
          </a:blip>
          <a:srcRect b="0" l="0" r="0" t="0"/>
          <a:stretch/>
        </p:blipFill>
        <p:spPr>
          <a:xfrm>
            <a:off x="6363105" y="6487457"/>
            <a:ext cx="2425296" cy="163374"/>
          </a:xfrm>
          <a:prstGeom prst="rect">
            <a:avLst/>
          </a:prstGeom>
          <a:noFill/>
          <a:ln>
            <a:noFill/>
          </a:ln>
        </p:spPr>
      </p:pic>
      <p:pic>
        <p:nvPicPr>
          <p:cNvPr descr="Bar_RtAngle_7502_RGB.png" id="334" name="Google Shape;334;p64"/>
          <p:cNvPicPr preferRelativeResize="0"/>
          <p:nvPr/>
        </p:nvPicPr>
        <p:blipFill rotWithShape="1">
          <a:blip r:embed="rId3">
            <a:alphaModFix/>
          </a:blip>
          <a:srcRect b="0" l="0" r="0" t="0"/>
          <a:stretch/>
        </p:blipFill>
        <p:spPr>
          <a:xfrm>
            <a:off x="784225" y="1437805"/>
            <a:ext cx="1358183" cy="6705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740800"/>
            <a:ext cx="2808000" cy="1007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852800"/>
            <a:ext cx="2808000" cy="42393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600200"/>
            <a:ext cx="6367800" cy="54543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67"/>
            <a:ext cx="4572000" cy="6858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644233"/>
            <a:ext cx="4045200" cy="19764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3737433"/>
            <a:ext cx="4045200" cy="16467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965433"/>
            <a:ext cx="3837000" cy="49269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5640767"/>
            <a:ext cx="5998800" cy="8067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1.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theme" Target="../theme/theme8.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theme" Target="../theme/theme10.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38.xml"/><Relationship Id="rId10" Type="http://schemas.openxmlformats.org/officeDocument/2006/relationships/slideLayout" Target="../slideLayouts/slideLayout37.xml"/><Relationship Id="rId13" Type="http://schemas.openxmlformats.org/officeDocument/2006/relationships/slideLayout" Target="../slideLayouts/slideLayout40.xml"/><Relationship Id="rId12" Type="http://schemas.openxmlformats.org/officeDocument/2006/relationships/slideLayout" Target="../slideLayouts/slideLayout39.xml"/><Relationship Id="rId1" Type="http://schemas.openxmlformats.org/officeDocument/2006/relationships/slideLayout" Target="../slideLayouts/slideLayout28.xml"/><Relationship Id="rId2" Type="http://schemas.openxmlformats.org/officeDocument/2006/relationships/slideLayout" Target="../slideLayouts/slideLayout29.xml"/><Relationship Id="rId3" Type="http://schemas.openxmlformats.org/officeDocument/2006/relationships/slideLayout" Target="../slideLayouts/slideLayout30.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theme" Target="../theme/theme2.xml"/><Relationship Id="rId5" Type="http://schemas.openxmlformats.org/officeDocument/2006/relationships/slideLayout" Target="../slideLayouts/slideLayout32.xml"/><Relationship Id="rId6" Type="http://schemas.openxmlformats.org/officeDocument/2006/relationships/slideLayout" Target="../slideLayouts/slideLayout33.xml"/><Relationship Id="rId7" Type="http://schemas.openxmlformats.org/officeDocument/2006/relationships/slideLayout" Target="../slideLayouts/slideLayout34.xml"/><Relationship Id="rId8" Type="http://schemas.openxmlformats.org/officeDocument/2006/relationships/slideLayout" Target="../slideLayouts/slideLayout35.xml"/></Relationships>
</file>

<file path=ppt/slideMasters/_rels/slideMaster6.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slideLayout" Target="../slideLayouts/slideLayout42.xml"/><Relationship Id="rId3" Type="http://schemas.openxmlformats.org/officeDocument/2006/relationships/slideLayout" Target="../slideLayouts/slideLayout43.xml"/><Relationship Id="rId4" Type="http://schemas.openxmlformats.org/officeDocument/2006/relationships/slideLayout" Target="../slideLayouts/slideLayout44.xml"/><Relationship Id="rId5" Type="http://schemas.openxmlformats.org/officeDocument/2006/relationships/slideLayout" Target="../slideLayouts/slideLayout45.xml"/><Relationship Id="rId6" Type="http://schemas.openxmlformats.org/officeDocument/2006/relationships/theme" Target="../theme/theme7.xml"/></Relationships>
</file>

<file path=ppt/slideMasters/_rels/slideMaster7.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slideLayout" Target="../slideLayouts/slideLayout47.xml"/><Relationship Id="rId3" Type="http://schemas.openxmlformats.org/officeDocument/2006/relationships/theme" Target="../theme/theme5.xml"/></Relationships>
</file>

<file path=ppt/slideMasters/_rels/slideMaster8.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slideLayout" Target="../slideLayouts/slideLayout49.xml"/><Relationship Id="rId3" Type="http://schemas.openxmlformats.org/officeDocument/2006/relationships/slideLayout" Target="../slideLayouts/slideLayout50.xml"/><Relationship Id="rId4" Type="http://schemas.openxmlformats.org/officeDocument/2006/relationships/slideLayout" Target="../slideLayouts/slideLayout51.xml"/><Relationship Id="rId5" Type="http://schemas.openxmlformats.org/officeDocument/2006/relationships/theme" Target="../theme/theme9.xml"/></Relationships>
</file>

<file path=ppt/slideMasters/_rels/slideMaster9.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slideLayout" Target="../slideLayouts/slideLayout53.xml"/><Relationship Id="rId3" Type="http://schemas.openxmlformats.org/officeDocument/2006/relationships/slideLayout" Target="../slideLayouts/slideLayout54.xml"/><Relationship Id="rId4" Type="http://schemas.openxmlformats.org/officeDocument/2006/relationships/slideLayout" Target="../slideLayouts/slideLayout55.xml"/><Relationship Id="rId5"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52" name="Google Shape;52;p13"/>
          <p:cNvSpPr txBox="1"/>
          <p:nvPr>
            <p:ph idx="1" type="body"/>
          </p:nvPr>
        </p:nvSpPr>
        <p:spPr>
          <a:xfrm>
            <a:off x="457200" y="1600200"/>
            <a:ext cx="8229600" cy="4526100"/>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3" name="Google Shape;53;p13"/>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4" name="Google Shape;54;p13"/>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5" name="Google Shape;55;p13"/>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25" name="Shape 125"/>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70" r:id="rId1"/>
    <p:sldLayoutId id="2147483671" r:id="rId2"/>
    <p:sldLayoutId id="2147483672" r:id="rId3"/>
    <p:sldLayoutId id="2147483673"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47" name="Shape 147"/>
        <p:cNvGrpSpPr/>
        <p:nvPr/>
      </p:nvGrpSpPr>
      <p:grpSpPr>
        <a:xfrm>
          <a:off x="0" y="0"/>
          <a:ext cx="0" cy="0"/>
          <a:chOff x="0" y="0"/>
          <a:chExt cx="0" cy="0"/>
        </a:xfrm>
      </p:grpSpPr>
      <p:sp>
        <p:nvSpPr>
          <p:cNvPr id="148" name="Google Shape;148;p30"/>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149" name="Google Shape;149;p30"/>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150" name="Google Shape;150;p30"/>
          <p:cNvSpPr txBox="1"/>
          <p:nvPr>
            <p:ph idx="10" type="dt"/>
          </p:nvPr>
        </p:nvSpPr>
        <p:spPr>
          <a:xfrm>
            <a:off x="628650" y="6356351"/>
            <a:ext cx="2057400" cy="3651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151" name="Google Shape;151;p30"/>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152" name="Google Shape;152;p30"/>
          <p:cNvSpPr txBox="1"/>
          <p:nvPr>
            <p:ph idx="12" type="sldNum"/>
          </p:nvPr>
        </p:nvSpPr>
        <p:spPr>
          <a:xfrm>
            <a:off x="6457950" y="6356351"/>
            <a:ext cx="20574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chemeClr val="lt1"/>
                </a:solidFill>
                <a:latin typeface="Calibri"/>
                <a:ea typeface="Calibri"/>
                <a:cs typeface="Calibri"/>
                <a:sym typeface="Calibri"/>
              </a:defRPr>
            </a:lvl1pPr>
            <a:lvl2pPr indent="0" lvl="1" marL="0" marR="0" rtl="0" algn="r">
              <a:spcBef>
                <a:spcPts val="0"/>
              </a:spcBef>
              <a:buNone/>
              <a:defRPr b="0" i="0" sz="1200" u="none" cap="none" strike="noStrike">
                <a:solidFill>
                  <a:schemeClr val="lt1"/>
                </a:solidFill>
                <a:latin typeface="Calibri"/>
                <a:ea typeface="Calibri"/>
                <a:cs typeface="Calibri"/>
                <a:sym typeface="Calibri"/>
              </a:defRPr>
            </a:lvl2pPr>
            <a:lvl3pPr indent="0" lvl="2" marL="0" marR="0" rtl="0" algn="r">
              <a:spcBef>
                <a:spcPts val="0"/>
              </a:spcBef>
              <a:buNone/>
              <a:defRPr b="0" i="0" sz="1200" u="none" cap="none" strike="noStrike">
                <a:solidFill>
                  <a:schemeClr val="lt1"/>
                </a:solidFill>
                <a:latin typeface="Calibri"/>
                <a:ea typeface="Calibri"/>
                <a:cs typeface="Calibri"/>
                <a:sym typeface="Calibri"/>
              </a:defRPr>
            </a:lvl3pPr>
            <a:lvl4pPr indent="0" lvl="3" marL="0" marR="0" rtl="0" algn="r">
              <a:spcBef>
                <a:spcPts val="0"/>
              </a:spcBef>
              <a:buNone/>
              <a:defRPr b="0" i="0" sz="1200" u="none" cap="none" strike="noStrike">
                <a:solidFill>
                  <a:schemeClr val="lt1"/>
                </a:solidFill>
                <a:latin typeface="Calibri"/>
                <a:ea typeface="Calibri"/>
                <a:cs typeface="Calibri"/>
                <a:sym typeface="Calibri"/>
              </a:defRPr>
            </a:lvl4pPr>
            <a:lvl5pPr indent="0" lvl="4" marL="0" marR="0" rtl="0" algn="r">
              <a:spcBef>
                <a:spcPts val="0"/>
              </a:spcBef>
              <a:buNone/>
              <a:defRPr b="0" i="0" sz="1200" u="none" cap="none" strike="noStrike">
                <a:solidFill>
                  <a:schemeClr val="lt1"/>
                </a:solidFill>
                <a:latin typeface="Calibri"/>
                <a:ea typeface="Calibri"/>
                <a:cs typeface="Calibri"/>
                <a:sym typeface="Calibri"/>
              </a:defRPr>
            </a:lvl5pPr>
            <a:lvl6pPr indent="0" lvl="5" marL="0" marR="0" rtl="0" algn="r">
              <a:spcBef>
                <a:spcPts val="0"/>
              </a:spcBef>
              <a:buNone/>
              <a:defRPr b="0" i="0" sz="1200" u="none" cap="none" strike="noStrike">
                <a:solidFill>
                  <a:schemeClr val="lt1"/>
                </a:solidFill>
                <a:latin typeface="Calibri"/>
                <a:ea typeface="Calibri"/>
                <a:cs typeface="Calibri"/>
                <a:sym typeface="Calibri"/>
              </a:defRPr>
            </a:lvl6pPr>
            <a:lvl7pPr indent="0" lvl="6" marL="0" marR="0" rtl="0" algn="r">
              <a:spcBef>
                <a:spcPts val="0"/>
              </a:spcBef>
              <a:buNone/>
              <a:defRPr b="0" i="0" sz="1200" u="none" cap="none" strike="noStrike">
                <a:solidFill>
                  <a:schemeClr val="lt1"/>
                </a:solidFill>
                <a:latin typeface="Calibri"/>
                <a:ea typeface="Calibri"/>
                <a:cs typeface="Calibri"/>
                <a:sym typeface="Calibri"/>
              </a:defRPr>
            </a:lvl7pPr>
            <a:lvl8pPr indent="0" lvl="7" marL="0" marR="0" rtl="0" algn="r">
              <a:spcBef>
                <a:spcPts val="0"/>
              </a:spcBef>
              <a:buNone/>
              <a:defRPr b="0" i="0" sz="1200" u="none" cap="none" strike="noStrike">
                <a:solidFill>
                  <a:schemeClr val="lt1"/>
                </a:solidFill>
                <a:latin typeface="Calibri"/>
                <a:ea typeface="Calibri"/>
                <a:cs typeface="Calibri"/>
                <a:sym typeface="Calibri"/>
              </a:defRPr>
            </a:lvl8pPr>
            <a:lvl9pPr indent="0" lvl="8" marL="0" marR="0" rtl="0" algn="r">
              <a:spcBef>
                <a:spcPts val="0"/>
              </a:spcBef>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74"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8" name="Shape 158"/>
        <p:cNvGrpSpPr/>
        <p:nvPr/>
      </p:nvGrpSpPr>
      <p:grpSpPr>
        <a:xfrm>
          <a:off x="0" y="0"/>
          <a:ext cx="0" cy="0"/>
          <a:chOff x="0" y="0"/>
          <a:chExt cx="0" cy="0"/>
        </a:xfrm>
      </p:grpSpPr>
      <p:sp>
        <p:nvSpPr>
          <p:cNvPr id="159" name="Google Shape;159;p32"/>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160" name="Google Shape;160;p32"/>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1" name="Google Shape;161;p32"/>
          <p:cNvSpPr txBox="1"/>
          <p:nvPr>
            <p:ph idx="10" type="dt"/>
          </p:nvPr>
        </p:nvSpPr>
        <p:spPr>
          <a:xfrm>
            <a:off x="628650" y="6356351"/>
            <a:ext cx="2057400" cy="3651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62" name="Google Shape;162;p32"/>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63" name="Google Shape;163;p32"/>
          <p:cNvSpPr txBox="1"/>
          <p:nvPr>
            <p:ph idx="12" type="sldNum"/>
          </p:nvPr>
        </p:nvSpPr>
        <p:spPr>
          <a:xfrm>
            <a:off x="6457950" y="6356351"/>
            <a:ext cx="20574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241" name="Shape 241"/>
        <p:cNvGrpSpPr/>
        <p:nvPr/>
      </p:nvGrpSpPr>
      <p:grpSpPr>
        <a:xfrm>
          <a:off x="0" y="0"/>
          <a:ext cx="0" cy="0"/>
          <a:chOff x="0" y="0"/>
          <a:chExt cx="0" cy="0"/>
        </a:xfrm>
      </p:grpSpPr>
      <p:sp>
        <p:nvSpPr>
          <p:cNvPr id="242" name="Google Shape;242;p46"/>
          <p:cNvSpPr txBox="1"/>
          <p:nvPr>
            <p:ph idx="12" type="sldNum"/>
          </p:nvPr>
        </p:nvSpPr>
        <p:spPr>
          <a:xfrm>
            <a:off x="0" y="6491819"/>
            <a:ext cx="2057700" cy="366000"/>
          </a:xfrm>
          <a:prstGeom prst="rect">
            <a:avLst/>
          </a:prstGeom>
          <a:noFill/>
          <a:ln>
            <a:noFill/>
          </a:ln>
        </p:spPr>
        <p:txBody>
          <a:bodyPr anchorCtr="0" anchor="ctr" bIns="60925" lIns="121900" spcFirstLastPara="1" rIns="121900" wrap="square" tIns="60925">
            <a:noAutofit/>
          </a:bodyPr>
          <a:lstStyle>
            <a:lvl1pPr indent="0" lvl="0" marL="0" marR="0" rtl="0" algn="l">
              <a:spcBef>
                <a:spcPts val="0"/>
              </a:spcBef>
              <a:buNone/>
              <a:defRPr b="0" i="0" sz="1200" u="none" cap="none" strike="noStrike">
                <a:solidFill>
                  <a:schemeClr val="lt2"/>
                </a:solidFill>
                <a:latin typeface="Calibri"/>
                <a:ea typeface="Calibri"/>
                <a:cs typeface="Calibri"/>
                <a:sym typeface="Calibri"/>
              </a:defRPr>
            </a:lvl1pPr>
            <a:lvl2pPr indent="0" lvl="1" marL="0" marR="0" rtl="0" algn="l">
              <a:spcBef>
                <a:spcPts val="0"/>
              </a:spcBef>
              <a:buNone/>
              <a:defRPr b="0" i="0" sz="1200" u="none" cap="none" strike="noStrike">
                <a:solidFill>
                  <a:schemeClr val="lt2"/>
                </a:solidFill>
                <a:latin typeface="Calibri"/>
                <a:ea typeface="Calibri"/>
                <a:cs typeface="Calibri"/>
                <a:sym typeface="Calibri"/>
              </a:defRPr>
            </a:lvl2pPr>
            <a:lvl3pPr indent="0" lvl="2" marL="0" marR="0" rtl="0" algn="l">
              <a:spcBef>
                <a:spcPts val="0"/>
              </a:spcBef>
              <a:buNone/>
              <a:defRPr b="0" i="0" sz="1200" u="none" cap="none" strike="noStrike">
                <a:solidFill>
                  <a:schemeClr val="lt2"/>
                </a:solidFill>
                <a:latin typeface="Calibri"/>
                <a:ea typeface="Calibri"/>
                <a:cs typeface="Calibri"/>
                <a:sym typeface="Calibri"/>
              </a:defRPr>
            </a:lvl3pPr>
            <a:lvl4pPr indent="0" lvl="3" marL="0" marR="0" rtl="0" algn="l">
              <a:spcBef>
                <a:spcPts val="0"/>
              </a:spcBef>
              <a:buNone/>
              <a:defRPr b="0" i="0" sz="1200" u="none" cap="none" strike="noStrike">
                <a:solidFill>
                  <a:schemeClr val="lt2"/>
                </a:solidFill>
                <a:latin typeface="Calibri"/>
                <a:ea typeface="Calibri"/>
                <a:cs typeface="Calibri"/>
                <a:sym typeface="Calibri"/>
              </a:defRPr>
            </a:lvl4pPr>
            <a:lvl5pPr indent="0" lvl="4" marL="0" marR="0" rtl="0" algn="l">
              <a:spcBef>
                <a:spcPts val="0"/>
              </a:spcBef>
              <a:buNone/>
              <a:defRPr b="0" i="0" sz="1200" u="none" cap="none" strike="noStrike">
                <a:solidFill>
                  <a:schemeClr val="lt2"/>
                </a:solidFill>
                <a:latin typeface="Calibri"/>
                <a:ea typeface="Calibri"/>
                <a:cs typeface="Calibri"/>
                <a:sym typeface="Calibri"/>
              </a:defRPr>
            </a:lvl5pPr>
            <a:lvl6pPr indent="0" lvl="5" marL="0" marR="0" rtl="0" algn="l">
              <a:spcBef>
                <a:spcPts val="0"/>
              </a:spcBef>
              <a:buNone/>
              <a:defRPr b="0" i="0" sz="1200" u="none" cap="none" strike="noStrike">
                <a:solidFill>
                  <a:schemeClr val="lt2"/>
                </a:solidFill>
                <a:latin typeface="Calibri"/>
                <a:ea typeface="Calibri"/>
                <a:cs typeface="Calibri"/>
                <a:sym typeface="Calibri"/>
              </a:defRPr>
            </a:lvl6pPr>
            <a:lvl7pPr indent="0" lvl="6" marL="0" marR="0" rtl="0" algn="l">
              <a:spcBef>
                <a:spcPts val="0"/>
              </a:spcBef>
              <a:buNone/>
              <a:defRPr b="0" i="0" sz="1200" u="none" cap="none" strike="noStrike">
                <a:solidFill>
                  <a:schemeClr val="lt2"/>
                </a:solidFill>
                <a:latin typeface="Calibri"/>
                <a:ea typeface="Calibri"/>
                <a:cs typeface="Calibri"/>
                <a:sym typeface="Calibri"/>
              </a:defRPr>
            </a:lvl7pPr>
            <a:lvl8pPr indent="0" lvl="7" marL="0" marR="0" rtl="0" algn="l">
              <a:spcBef>
                <a:spcPts val="0"/>
              </a:spcBef>
              <a:buNone/>
              <a:defRPr b="0" i="0" sz="1200" u="none" cap="none" strike="noStrike">
                <a:solidFill>
                  <a:schemeClr val="lt2"/>
                </a:solidFill>
                <a:latin typeface="Calibri"/>
                <a:ea typeface="Calibri"/>
                <a:cs typeface="Calibri"/>
                <a:sym typeface="Calibri"/>
              </a:defRPr>
            </a:lvl8pPr>
            <a:lvl9pPr indent="0" lvl="8" marL="0" marR="0" rtl="0" algn="l">
              <a:spcBef>
                <a:spcPts val="0"/>
              </a:spcBef>
              <a:buNone/>
              <a:defRPr b="0" i="0" sz="1200" u="none" cap="none" strike="noStrike">
                <a:solidFill>
                  <a:schemeClr val="lt2"/>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88" r:id="rId1"/>
    <p:sldLayoutId id="2147483689" r:id="rId2"/>
    <p:sldLayoutId id="2147483690" r:id="rId3"/>
    <p:sldLayoutId id="2147483691" r:id="rId4"/>
    <p:sldLayoutId id="2147483692"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75" name="Shape 275"/>
        <p:cNvGrpSpPr/>
        <p:nvPr/>
      </p:nvGrpSpPr>
      <p:grpSpPr>
        <a:xfrm>
          <a:off x="0" y="0"/>
          <a:ext cx="0" cy="0"/>
          <a:chOff x="0" y="0"/>
          <a:chExt cx="0" cy="0"/>
        </a:xfrm>
      </p:grpSpPr>
      <p:sp>
        <p:nvSpPr>
          <p:cNvPr id="276" name="Google Shape;276;p52"/>
          <p:cNvSpPr txBox="1"/>
          <p:nvPr>
            <p:ph idx="12" type="sldNum"/>
          </p:nvPr>
        </p:nvSpPr>
        <p:spPr>
          <a:xfrm>
            <a:off x="0" y="6491819"/>
            <a:ext cx="2057700" cy="366000"/>
          </a:xfrm>
          <a:prstGeom prst="rect">
            <a:avLst/>
          </a:prstGeom>
          <a:noFill/>
          <a:ln>
            <a:noFill/>
          </a:ln>
        </p:spPr>
        <p:txBody>
          <a:bodyPr anchorCtr="0" anchor="ctr" bIns="60925" lIns="121900" spcFirstLastPara="1" rIns="121900" wrap="square" tIns="60925">
            <a:noAutofit/>
          </a:bodyPr>
          <a:lstStyle>
            <a:lvl1pPr indent="0" lvl="0" marL="0" marR="0" rtl="0" algn="l">
              <a:spcBef>
                <a:spcPts val="0"/>
              </a:spcBef>
              <a:buNone/>
              <a:defRPr sz="1200">
                <a:solidFill>
                  <a:srgbClr val="33006F"/>
                </a:solidFill>
                <a:latin typeface="Calibri"/>
                <a:ea typeface="Calibri"/>
                <a:cs typeface="Calibri"/>
                <a:sym typeface="Calibri"/>
              </a:defRPr>
            </a:lvl1pPr>
            <a:lvl2pPr indent="0" lvl="1" marL="0" marR="0" rtl="0" algn="l">
              <a:spcBef>
                <a:spcPts val="0"/>
              </a:spcBef>
              <a:buNone/>
              <a:defRPr sz="1200">
                <a:solidFill>
                  <a:srgbClr val="33006F"/>
                </a:solidFill>
                <a:latin typeface="Calibri"/>
                <a:ea typeface="Calibri"/>
                <a:cs typeface="Calibri"/>
                <a:sym typeface="Calibri"/>
              </a:defRPr>
            </a:lvl2pPr>
            <a:lvl3pPr indent="0" lvl="2" marL="0" marR="0" rtl="0" algn="l">
              <a:spcBef>
                <a:spcPts val="0"/>
              </a:spcBef>
              <a:buNone/>
              <a:defRPr sz="1200">
                <a:solidFill>
                  <a:srgbClr val="33006F"/>
                </a:solidFill>
                <a:latin typeface="Calibri"/>
                <a:ea typeface="Calibri"/>
                <a:cs typeface="Calibri"/>
                <a:sym typeface="Calibri"/>
              </a:defRPr>
            </a:lvl3pPr>
            <a:lvl4pPr indent="0" lvl="3" marL="0" marR="0" rtl="0" algn="l">
              <a:spcBef>
                <a:spcPts val="0"/>
              </a:spcBef>
              <a:buNone/>
              <a:defRPr sz="1200">
                <a:solidFill>
                  <a:srgbClr val="33006F"/>
                </a:solidFill>
                <a:latin typeface="Calibri"/>
                <a:ea typeface="Calibri"/>
                <a:cs typeface="Calibri"/>
                <a:sym typeface="Calibri"/>
              </a:defRPr>
            </a:lvl4pPr>
            <a:lvl5pPr indent="0" lvl="4" marL="0" marR="0" rtl="0" algn="l">
              <a:spcBef>
                <a:spcPts val="0"/>
              </a:spcBef>
              <a:buNone/>
              <a:defRPr sz="1200">
                <a:solidFill>
                  <a:srgbClr val="33006F"/>
                </a:solidFill>
                <a:latin typeface="Calibri"/>
                <a:ea typeface="Calibri"/>
                <a:cs typeface="Calibri"/>
                <a:sym typeface="Calibri"/>
              </a:defRPr>
            </a:lvl5pPr>
            <a:lvl6pPr indent="0" lvl="5" marL="0" marR="0" rtl="0" algn="l">
              <a:spcBef>
                <a:spcPts val="0"/>
              </a:spcBef>
              <a:buNone/>
              <a:defRPr sz="1200">
                <a:solidFill>
                  <a:srgbClr val="33006F"/>
                </a:solidFill>
                <a:latin typeface="Calibri"/>
                <a:ea typeface="Calibri"/>
                <a:cs typeface="Calibri"/>
                <a:sym typeface="Calibri"/>
              </a:defRPr>
            </a:lvl6pPr>
            <a:lvl7pPr indent="0" lvl="6" marL="0" marR="0" rtl="0" algn="l">
              <a:spcBef>
                <a:spcPts val="0"/>
              </a:spcBef>
              <a:buNone/>
              <a:defRPr sz="1200">
                <a:solidFill>
                  <a:srgbClr val="33006F"/>
                </a:solidFill>
                <a:latin typeface="Calibri"/>
                <a:ea typeface="Calibri"/>
                <a:cs typeface="Calibri"/>
                <a:sym typeface="Calibri"/>
              </a:defRPr>
            </a:lvl7pPr>
            <a:lvl8pPr indent="0" lvl="7" marL="0" marR="0" rtl="0" algn="l">
              <a:spcBef>
                <a:spcPts val="0"/>
              </a:spcBef>
              <a:buNone/>
              <a:defRPr sz="1200">
                <a:solidFill>
                  <a:srgbClr val="33006F"/>
                </a:solidFill>
                <a:latin typeface="Calibri"/>
                <a:ea typeface="Calibri"/>
                <a:cs typeface="Calibri"/>
                <a:sym typeface="Calibri"/>
              </a:defRPr>
            </a:lvl8pPr>
            <a:lvl9pPr indent="0" lvl="8" marL="0" marR="0" rtl="0" algn="l">
              <a:spcBef>
                <a:spcPts val="0"/>
              </a:spcBef>
              <a:buNone/>
              <a:defRPr sz="1200">
                <a:solidFill>
                  <a:srgbClr val="33006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93" r:id="rId1"/>
    <p:sldLayoutId id="2147483694"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B2E83"/>
        </a:solidFill>
      </p:bgPr>
    </p:bg>
    <p:spTree>
      <p:nvGrpSpPr>
        <p:cNvPr id="291" name="Shape 291"/>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95" r:id="rId1"/>
    <p:sldLayoutId id="2147483696" r:id="rId2"/>
    <p:sldLayoutId id="2147483697" r:id="rId3"/>
    <p:sldLayoutId id="2147483698"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313" name="Shape 313"/>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99" r:id="rId1"/>
    <p:sldLayoutId id="2147483700" r:id="rId2"/>
    <p:sldLayoutId id="2147483701" r:id="rId3"/>
    <p:sldLayoutId id="2147483702"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 Id="rId3" Type="http://schemas.openxmlformats.org/officeDocument/2006/relationships/hyperlink" Target="https://washington.zoom.us/j/346891888" TargetMode="External"/><Relationship Id="rId4" Type="http://schemas.openxmlformats.org/officeDocument/2006/relationships/hyperlink" Target="mailto:kirsten5@uw.edu" TargetMode="External"/><Relationship Id="rId5" Type="http://schemas.openxmlformats.org/officeDocument/2006/relationships/hyperlink" Target="mailto:kirsten5@uw.edu" TargetMode="External"/><Relationship Id="rId6" Type="http://schemas.openxmlformats.org/officeDocument/2006/relationships/hyperlink" Target="mailto:gcafco@uw.edu"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12.xml"/><Relationship Id="rId3" Type="http://schemas.openxmlformats.org/officeDocument/2006/relationships/hyperlink" Target="https://finance.uw.edu/pafc/four-cost-principles" TargetMode="External"/><Relationship Id="rId4" Type="http://schemas.openxmlformats.org/officeDocument/2006/relationships/hyperlink" Target="https://finance.uw.edu/gca/cost-share" TargetMode="External"/><Relationship Id="rId5" Type="http://schemas.openxmlformats.org/officeDocument/2006/relationships/hyperlink" Target="https://finance.uw.edu/pafc/documentation-guidelines" TargetMode="External"/><Relationship Id="rId6" Type="http://schemas.openxmlformats.org/officeDocument/2006/relationships/hyperlink" Target="https://finance.uw.edu/pafc/audit-information"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13.xml"/><Relationship Id="rId3" Type="http://schemas.openxmlformats.org/officeDocument/2006/relationships/hyperlink" Target="mailto:gcafco@uw.edu" TargetMode="External"/><Relationship Id="rId4" Type="http://schemas.openxmlformats.org/officeDocument/2006/relationships/hyperlink" Target="https://finance.uw.edu/pafc/" TargetMode="External"/><Relationship Id="rId5" Type="http://schemas.openxmlformats.org/officeDocument/2006/relationships/hyperlink" Target="mailto:mgard4@uw.eud"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17.xml"/><Relationship Id="rId3" Type="http://schemas.openxmlformats.org/officeDocument/2006/relationships/hyperlink" Target="https://uwnetid.sharepoint.com/:w:/r/sites/itf_documentation/OCM%20FTT%20Only/ECC%20OCM/Huron%20Site%20Visit%20Agenda_ECC.docx?d=w82293fcb99624bd8af37c64cd3f9c1e8&amp;csf=1&amp;web=1&amp;e=VCCRO3" TargetMode="External"/><Relationship Id="rId4" Type="http://schemas.openxmlformats.org/officeDocument/2006/relationships/hyperlink" Target="mailto:ECCHelp@uw.edu"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19.xml"/><Relationship Id="rId3" Type="http://schemas.openxmlformats.org/officeDocument/2006/relationships/hyperlink" Target="mailto:ECCHelp@uw.edu"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xml"/><Relationship Id="rId3" Type="http://schemas.openxmlformats.org/officeDocument/2006/relationships/hyperlink" Target="mailto:mramques@uw.edu"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22.xml"/><Relationship Id="rId3" Type="http://schemas.openxmlformats.org/officeDocument/2006/relationships/hyperlink" Target="https://www.youtube.com/watch?v=awXw559Z6SU"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23.xml"/><Relationship Id="rId3" Type="http://schemas.openxmlformats.org/officeDocument/2006/relationships/hyperlink" Target="https://docs.google.com/forms/d/e/1FAIpQLSeiCe-OKg_37H_SFRGFCEoeK-6g9_9KiIkx9vyeABxh3P6KmQ/viewform?usp=sf_link" TargetMode="External"/><Relationship Id="rId4" Type="http://schemas.openxmlformats.org/officeDocument/2006/relationships/hyperlink" Target="mailto:petermm@uw.edu"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graphicFrame>
        <p:nvGraphicFramePr>
          <p:cNvPr id="340" name="Google Shape;340;p65"/>
          <p:cNvGraphicFramePr/>
          <p:nvPr/>
        </p:nvGraphicFramePr>
        <p:xfrm>
          <a:off x="99025" y="533400"/>
          <a:ext cx="3000000" cy="3000000"/>
        </p:xfrm>
        <a:graphic>
          <a:graphicData uri="http://schemas.openxmlformats.org/drawingml/2006/table">
            <a:tbl>
              <a:tblPr bandRow="1" firstCol="1" firstRow="1">
                <a:noFill/>
                <a:tableStyleId>{82FB9B5B-2070-48CA-919C-70FC8D4BAB45}</a:tableStyleId>
              </a:tblPr>
              <a:tblGrid>
                <a:gridCol w="3710975"/>
                <a:gridCol w="3048000"/>
                <a:gridCol w="1371600"/>
                <a:gridCol w="670425"/>
              </a:tblGrid>
              <a:tr h="567600">
                <a:tc gridSpan="4">
                  <a:txBody>
                    <a:bodyPr/>
                    <a:lstStyle/>
                    <a:p>
                      <a:pPr indent="0" lvl="0" marL="0" marR="0" rtl="0" algn="ctr">
                        <a:lnSpc>
                          <a:spcPct val="100000"/>
                        </a:lnSpc>
                        <a:spcBef>
                          <a:spcPts val="0"/>
                        </a:spcBef>
                        <a:spcAft>
                          <a:spcPts val="0"/>
                        </a:spcAft>
                        <a:buClr>
                          <a:srgbClr val="5F497A"/>
                        </a:buClr>
                        <a:buSzPts val="3000"/>
                        <a:buFont typeface="Calibri"/>
                        <a:buNone/>
                      </a:pPr>
                      <a:r>
                        <a:rPr b="0" lang="en" sz="3000" u="none" cap="none" strike="noStrike">
                          <a:solidFill>
                            <a:srgbClr val="5F497A"/>
                          </a:solidFill>
                          <a:latin typeface="Calibri"/>
                          <a:ea typeface="Calibri"/>
                          <a:cs typeface="Calibri"/>
                          <a:sym typeface="Calibri"/>
                        </a:rPr>
                        <a:t>MRAM </a:t>
                      </a:r>
                      <a:r>
                        <a:rPr b="0" lang="en" sz="3000" u="none" cap="none" strike="noStrike">
                          <a:solidFill>
                            <a:srgbClr val="BFBFBF"/>
                          </a:solidFill>
                          <a:latin typeface="Calibri"/>
                          <a:ea typeface="Calibri"/>
                          <a:cs typeface="Calibri"/>
                          <a:sym typeface="Calibri"/>
                        </a:rPr>
                        <a:t>|</a:t>
                      </a:r>
                      <a:r>
                        <a:rPr b="0" lang="en" sz="3000" u="none" cap="none" strike="noStrike">
                          <a:solidFill>
                            <a:srgbClr val="5F497A"/>
                          </a:solidFill>
                          <a:latin typeface="Calibri"/>
                          <a:ea typeface="Calibri"/>
                          <a:cs typeface="Calibri"/>
                          <a:sym typeface="Calibri"/>
                        </a:rPr>
                        <a:t> Monthly Research Administration Meeting </a:t>
                      </a:r>
                      <a:endParaRPr/>
                    </a:p>
                  </a:txBody>
                  <a:tcPr marT="0" marB="0" marR="68575" marL="685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hMerge="1"/>
                <a:tc hMerge="1"/>
                <a:tc hMerge="1"/>
              </a:tr>
              <a:tr h="1185000">
                <a:tc gridSpan="4">
                  <a:txBody>
                    <a:bodyPr/>
                    <a:lstStyle/>
                    <a:p>
                      <a:pPr indent="0" lvl="0" marL="0" marR="0" rtl="0" algn="ctr">
                        <a:lnSpc>
                          <a:spcPct val="100000"/>
                        </a:lnSpc>
                        <a:spcBef>
                          <a:spcPts val="0"/>
                        </a:spcBef>
                        <a:spcAft>
                          <a:spcPts val="0"/>
                        </a:spcAft>
                        <a:buClr>
                          <a:schemeClr val="dk1"/>
                        </a:buClr>
                        <a:buSzPts val="800"/>
                        <a:buFont typeface="Calibri"/>
                        <a:buNone/>
                      </a:pPr>
                      <a:r>
                        <a:t/>
                      </a:r>
                      <a:endParaRPr b="0" sz="800" u="none" cap="none" strike="noStrike">
                        <a:solidFill>
                          <a:srgbClr val="5F497A"/>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1600"/>
                        <a:buFont typeface="Calibri"/>
                        <a:buNone/>
                      </a:pPr>
                      <a:r>
                        <a:t/>
                      </a:r>
                      <a:endParaRPr b="0" sz="1600" u="none" cap="none" strike="noStrike">
                        <a:solidFill>
                          <a:srgbClr val="5F497A"/>
                        </a:solidFill>
                        <a:latin typeface="Calibri"/>
                        <a:ea typeface="Calibri"/>
                        <a:cs typeface="Calibri"/>
                        <a:sym typeface="Calibri"/>
                      </a:endParaRPr>
                    </a:p>
                    <a:p>
                      <a:pPr indent="0" lvl="8" marL="0" rtl="0" algn="ctr">
                        <a:spcBef>
                          <a:spcPts val="0"/>
                        </a:spcBef>
                        <a:spcAft>
                          <a:spcPts val="0"/>
                        </a:spcAft>
                        <a:buClr>
                          <a:srgbClr val="5F497A"/>
                        </a:buClr>
                        <a:buSzPts val="1400"/>
                        <a:buFont typeface="Calibri"/>
                        <a:buNone/>
                      </a:pPr>
                      <a:r>
                        <a:rPr b="0" lang="en">
                          <a:solidFill>
                            <a:srgbClr val="5F497A"/>
                          </a:solidFill>
                        </a:rPr>
                        <a:t>July 14, 2022</a:t>
                      </a:r>
                      <a:endParaRPr/>
                    </a:p>
                    <a:p>
                      <a:pPr indent="0" lvl="0" marL="0" marR="0" rtl="0" algn="ctr">
                        <a:lnSpc>
                          <a:spcPct val="100000"/>
                        </a:lnSpc>
                        <a:spcBef>
                          <a:spcPts val="0"/>
                        </a:spcBef>
                        <a:spcAft>
                          <a:spcPts val="0"/>
                        </a:spcAft>
                        <a:buClr>
                          <a:srgbClr val="5F497A"/>
                        </a:buClr>
                        <a:buSzPts val="1400"/>
                        <a:buFont typeface="Calibri"/>
                        <a:buNone/>
                      </a:pPr>
                      <a:r>
                        <a:rPr b="0" lang="en" sz="1400" u="none" cap="none" strike="noStrike">
                          <a:solidFill>
                            <a:srgbClr val="5F497A"/>
                          </a:solidFill>
                          <a:latin typeface="Calibri"/>
                          <a:ea typeface="Calibri"/>
                          <a:cs typeface="Calibri"/>
                          <a:sym typeface="Calibri"/>
                        </a:rPr>
                        <a:t>9:00 </a:t>
                      </a:r>
                      <a:r>
                        <a:rPr b="0" lang="en">
                          <a:solidFill>
                            <a:srgbClr val="5F497A"/>
                          </a:solidFill>
                        </a:rPr>
                        <a:t>AM </a:t>
                      </a:r>
                      <a:r>
                        <a:rPr b="0" lang="en" sz="1400" u="none" cap="none" strike="noStrike">
                          <a:solidFill>
                            <a:srgbClr val="5F497A"/>
                          </a:solidFill>
                          <a:latin typeface="Calibri"/>
                          <a:ea typeface="Calibri"/>
                          <a:cs typeface="Calibri"/>
                          <a:sym typeface="Calibri"/>
                        </a:rPr>
                        <a:t>– 10:00 AM</a:t>
                      </a:r>
                      <a:endParaRPr b="0" sz="1400" u="none" cap="none" strike="noStrike">
                        <a:solidFill>
                          <a:srgbClr val="5F497A"/>
                        </a:solidFill>
                        <a:latin typeface="Calibri"/>
                        <a:ea typeface="Calibri"/>
                        <a:cs typeface="Calibri"/>
                        <a:sym typeface="Calibri"/>
                      </a:endParaRPr>
                    </a:p>
                    <a:p>
                      <a:pPr indent="0" lvl="0" marL="0" rtl="0" algn="ctr">
                        <a:spcBef>
                          <a:spcPts val="0"/>
                        </a:spcBef>
                        <a:spcAft>
                          <a:spcPts val="0"/>
                        </a:spcAft>
                        <a:buClr>
                          <a:srgbClr val="5F497A"/>
                        </a:buClr>
                        <a:buSzPts val="1200"/>
                        <a:buFont typeface="Calibri"/>
                        <a:buNone/>
                      </a:pPr>
                      <a:r>
                        <a:rPr lang="en">
                          <a:solidFill>
                            <a:srgbClr val="5F497A"/>
                          </a:solidFill>
                        </a:rPr>
                        <a:t>HOSTED REMOTELY</a:t>
                      </a:r>
                      <a:endParaRPr>
                        <a:solidFill>
                          <a:srgbClr val="5F497A"/>
                        </a:solidFill>
                      </a:endParaRPr>
                    </a:p>
                    <a:p>
                      <a:pPr indent="0" lvl="0" marL="0" rtl="0" algn="ctr">
                        <a:spcBef>
                          <a:spcPts val="0"/>
                        </a:spcBef>
                        <a:spcAft>
                          <a:spcPts val="0"/>
                        </a:spcAft>
                        <a:buClr>
                          <a:srgbClr val="5F497A"/>
                        </a:buClr>
                        <a:buSzPts val="1400"/>
                        <a:buFont typeface="Calibri"/>
                        <a:buNone/>
                      </a:pPr>
                      <a:r>
                        <a:rPr b="0" lang="en">
                          <a:solidFill>
                            <a:srgbClr val="5F497A"/>
                          </a:solidFill>
                        </a:rPr>
                        <a:t>Join the LIVE Webinar</a:t>
                      </a:r>
                      <a:r>
                        <a:rPr lang="en">
                          <a:solidFill>
                            <a:srgbClr val="5F497A"/>
                          </a:solidFill>
                        </a:rPr>
                        <a:t>: </a:t>
                      </a:r>
                      <a:r>
                        <a:rPr lang="en" u="sng">
                          <a:solidFill>
                            <a:schemeClr val="hlink"/>
                          </a:solidFill>
                          <a:hlinkClick r:id="rId3"/>
                        </a:rPr>
                        <a:t>https://washington.zoom.us/j/346891888</a:t>
                      </a:r>
                      <a:endParaRPr b="0" sz="1200">
                        <a:solidFill>
                          <a:srgbClr val="5F497A"/>
                        </a:solidFill>
                      </a:endParaRPr>
                    </a:p>
                    <a:p>
                      <a:pPr indent="0" lvl="0" marL="0" marR="0" rtl="0" algn="ctr">
                        <a:lnSpc>
                          <a:spcPct val="100000"/>
                        </a:lnSpc>
                        <a:spcBef>
                          <a:spcPts val="0"/>
                        </a:spcBef>
                        <a:spcAft>
                          <a:spcPts val="0"/>
                        </a:spcAft>
                        <a:buClr>
                          <a:schemeClr val="dk1"/>
                        </a:buClr>
                        <a:buSzPts val="1600"/>
                        <a:buFont typeface="Calibri"/>
                        <a:buNone/>
                      </a:pPr>
                      <a:r>
                        <a:t/>
                      </a:r>
                      <a:endParaRPr b="0" sz="1600" u="none" cap="none" strike="noStrike">
                        <a:solidFill>
                          <a:srgbClr val="5F497A"/>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400"/>
                        <a:buFont typeface="Calibri"/>
                        <a:buNone/>
                      </a:pPr>
                      <a:r>
                        <a:t/>
                      </a:r>
                      <a:endParaRPr b="1" sz="1400" u="none" cap="none" strike="noStrike">
                        <a:solidFill>
                          <a:schemeClr val="lt1"/>
                        </a:solidFill>
                        <a:latin typeface="Arial"/>
                        <a:ea typeface="Arial"/>
                        <a:cs typeface="Arial"/>
                        <a:sym typeface="Arial"/>
                      </a:endParaRPr>
                    </a:p>
                  </a:txBody>
                  <a:tcPr marT="0" marB="0" marR="68575" marL="685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hMerge="1"/>
                <a:tc hMerge="1"/>
                <a:tc hMerge="1"/>
              </a:tr>
              <a:tr h="302725">
                <a:tc>
                  <a:txBody>
                    <a:bodyPr/>
                    <a:lstStyle/>
                    <a:p>
                      <a:pPr indent="0" lvl="0" marL="0" marR="0" rtl="0" algn="l">
                        <a:lnSpc>
                          <a:spcPct val="100000"/>
                        </a:lnSpc>
                        <a:spcBef>
                          <a:spcPts val="0"/>
                        </a:spcBef>
                        <a:spcAft>
                          <a:spcPts val="0"/>
                        </a:spcAft>
                        <a:buClr>
                          <a:schemeClr val="lt1"/>
                        </a:buClr>
                        <a:buSzPts val="1600"/>
                        <a:buFont typeface="Calibri"/>
                        <a:buNone/>
                      </a:pPr>
                      <a:r>
                        <a:rPr b="0" lang="en" sz="1600" u="none" cap="none" strike="noStrike">
                          <a:solidFill>
                            <a:schemeClr val="lt1"/>
                          </a:solidFill>
                        </a:rPr>
                        <a:t>TOPIC </a:t>
                      </a:r>
                      <a:endParaRPr b="0" sz="1600" u="none" cap="none" strike="noStrike">
                        <a:solidFill>
                          <a:schemeClr val="lt1"/>
                        </a:solidFill>
                        <a:latin typeface="Arial"/>
                        <a:ea typeface="Arial"/>
                        <a:cs typeface="Arial"/>
                        <a:sym typeface="Arial"/>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5F497A"/>
                    </a:solidFill>
                  </a:tcPr>
                </a:tc>
                <a:tc>
                  <a:txBody>
                    <a:bodyPr/>
                    <a:lstStyle/>
                    <a:p>
                      <a:pPr indent="0" lvl="0" marL="0" marR="0" rtl="0" algn="l">
                        <a:lnSpc>
                          <a:spcPct val="100000"/>
                        </a:lnSpc>
                        <a:spcBef>
                          <a:spcPts val="0"/>
                        </a:spcBef>
                        <a:spcAft>
                          <a:spcPts val="0"/>
                        </a:spcAft>
                        <a:buClr>
                          <a:schemeClr val="lt1"/>
                        </a:buClr>
                        <a:buSzPts val="1600"/>
                        <a:buFont typeface="Calibri"/>
                        <a:buNone/>
                      </a:pPr>
                      <a:r>
                        <a:rPr b="0" lang="en" sz="1600" u="none" cap="none" strike="noStrike">
                          <a:solidFill>
                            <a:schemeClr val="lt1"/>
                          </a:solidFill>
                        </a:rPr>
                        <a:t>PRESENTER</a:t>
                      </a:r>
                      <a:endParaRPr b="0" sz="1600" u="none" cap="none" strike="noStrike">
                        <a:solidFill>
                          <a:schemeClr val="lt1"/>
                        </a:solidFill>
                        <a:latin typeface="Arial"/>
                        <a:ea typeface="Arial"/>
                        <a:cs typeface="Arial"/>
                        <a:sym typeface="Arial"/>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5F497A"/>
                    </a:solidFill>
                  </a:tcPr>
                </a:tc>
                <a:tc>
                  <a:txBody>
                    <a:bodyPr/>
                    <a:lstStyle/>
                    <a:p>
                      <a:pPr indent="0" lvl="0" marL="0" marR="0" rtl="0" algn="l">
                        <a:lnSpc>
                          <a:spcPct val="100000"/>
                        </a:lnSpc>
                        <a:spcBef>
                          <a:spcPts val="0"/>
                        </a:spcBef>
                        <a:spcAft>
                          <a:spcPts val="0"/>
                        </a:spcAft>
                        <a:buClr>
                          <a:schemeClr val="lt1"/>
                        </a:buClr>
                        <a:buSzPts val="1600"/>
                        <a:buFont typeface="Calibri"/>
                        <a:buNone/>
                      </a:pPr>
                      <a:r>
                        <a:rPr lang="en" sz="1600">
                          <a:solidFill>
                            <a:schemeClr val="lt1"/>
                          </a:solidFill>
                        </a:rPr>
                        <a:t> </a:t>
                      </a:r>
                      <a:r>
                        <a:rPr b="0" lang="en" sz="1600" u="none" cap="none" strike="noStrike">
                          <a:solidFill>
                            <a:schemeClr val="lt1"/>
                          </a:solidFill>
                        </a:rPr>
                        <a:t>EMAIL </a:t>
                      </a:r>
                      <a:endParaRPr b="0" sz="1600" u="none" cap="none" strike="noStrike">
                        <a:solidFill>
                          <a:schemeClr val="lt1"/>
                        </a:solidFill>
                        <a:latin typeface="Arial"/>
                        <a:ea typeface="Arial"/>
                        <a:cs typeface="Arial"/>
                        <a:sym typeface="Arial"/>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5F497A"/>
                    </a:solidFill>
                  </a:tcPr>
                </a:tc>
                <a:tc>
                  <a:txBody>
                    <a:bodyPr/>
                    <a:lstStyle/>
                    <a:p>
                      <a:pPr indent="0" lvl="0" marL="0" marR="0" rtl="0" algn="ctr">
                        <a:lnSpc>
                          <a:spcPct val="100000"/>
                        </a:lnSpc>
                        <a:spcBef>
                          <a:spcPts val="0"/>
                        </a:spcBef>
                        <a:spcAft>
                          <a:spcPts val="0"/>
                        </a:spcAft>
                        <a:buClr>
                          <a:schemeClr val="lt1"/>
                        </a:buClr>
                        <a:buSzPts val="1600"/>
                        <a:buFont typeface="Calibri"/>
                        <a:buNone/>
                      </a:pPr>
                      <a:r>
                        <a:rPr b="0" lang="en" sz="1600" u="none" cap="none" strike="noStrike">
                          <a:solidFill>
                            <a:schemeClr val="lt1"/>
                          </a:solidFill>
                        </a:rPr>
                        <a:t>MIN</a:t>
                      </a:r>
                      <a:endParaRPr b="0" sz="1600" u="none" cap="none" strike="noStrike">
                        <a:solidFill>
                          <a:schemeClr val="lt1"/>
                        </a:solidFill>
                        <a:latin typeface="Arial"/>
                        <a:ea typeface="Arial"/>
                        <a:cs typeface="Arial"/>
                        <a:sym typeface="Arial"/>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5F497A"/>
                    </a:solidFill>
                  </a:tcPr>
                </a:tc>
              </a:tr>
              <a:tr h="378400">
                <a:tc>
                  <a:txBody>
                    <a:bodyPr/>
                    <a:lstStyle/>
                    <a:p>
                      <a:pPr indent="0" lvl="0" marL="0" marR="0" rtl="0" algn="l">
                        <a:lnSpc>
                          <a:spcPct val="100000"/>
                        </a:lnSpc>
                        <a:spcBef>
                          <a:spcPts val="0"/>
                        </a:spcBef>
                        <a:spcAft>
                          <a:spcPts val="0"/>
                        </a:spcAft>
                        <a:buClr>
                          <a:srgbClr val="3F3F3F"/>
                        </a:buClr>
                        <a:buSzPts val="1400"/>
                        <a:buFont typeface="Calibri"/>
                        <a:buNone/>
                      </a:pPr>
                      <a:r>
                        <a:rPr b="0" lang="en" sz="1400" u="none" cap="none" strike="noStrike">
                          <a:solidFill>
                            <a:srgbClr val="3F3F3F"/>
                          </a:solidFill>
                          <a:latin typeface="Calibri"/>
                          <a:ea typeface="Calibri"/>
                          <a:cs typeface="Calibri"/>
                          <a:sym typeface="Calibri"/>
                        </a:rPr>
                        <a:t>Welcome</a:t>
                      </a:r>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b="1" lang="en" sz="1000">
                          <a:solidFill>
                            <a:srgbClr val="3F3F3F"/>
                          </a:solidFill>
                        </a:rPr>
                        <a:t>Kirsten DeFries</a:t>
                      </a:r>
                      <a:endParaRPr b="1" sz="1000">
                        <a:solidFill>
                          <a:srgbClr val="3F3F3F"/>
                        </a:solidFill>
                      </a:endParaRPr>
                    </a:p>
                    <a:p>
                      <a:pPr indent="0" lvl="0" marL="0" rtl="0" algn="l">
                        <a:spcBef>
                          <a:spcPts val="0"/>
                        </a:spcBef>
                        <a:spcAft>
                          <a:spcPts val="0"/>
                        </a:spcAft>
                        <a:buNone/>
                      </a:pPr>
                      <a:r>
                        <a:rPr lang="en" sz="1000">
                          <a:solidFill>
                            <a:srgbClr val="3F3F3F"/>
                          </a:solidFill>
                        </a:rPr>
                        <a:t>Research Compliance &amp; Operations</a:t>
                      </a:r>
                      <a:endParaRPr b="1" sz="1000">
                        <a:solidFill>
                          <a:srgbClr val="3F3F3F"/>
                        </a:solidFill>
                      </a:endParaRPr>
                    </a:p>
                  </a:txBody>
                  <a:tcPr marT="0" marB="0" marR="114300" marL="114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c>
                  <a:txBody>
                    <a:bodyPr/>
                    <a:lstStyle/>
                    <a:p>
                      <a:pPr indent="0" lvl="0" marL="114300" marR="0" rtl="0" algn="l">
                        <a:lnSpc>
                          <a:spcPct val="100000"/>
                        </a:lnSpc>
                        <a:spcBef>
                          <a:spcPts val="0"/>
                        </a:spcBef>
                        <a:spcAft>
                          <a:spcPts val="0"/>
                        </a:spcAft>
                        <a:buNone/>
                      </a:pPr>
                      <a:r>
                        <a:rPr lang="en" sz="1000" u="sng" cap="none" strike="noStrike">
                          <a:solidFill>
                            <a:srgbClr val="0000FF"/>
                          </a:solidFill>
                          <a:latin typeface="Calibri"/>
                          <a:ea typeface="Calibri"/>
                          <a:cs typeface="Calibri"/>
                          <a:sym typeface="Calibri"/>
                          <a:hlinkClick r:id="rId4">
                            <a:extLst>
                              <a:ext uri="{A12FA001-AC4F-418D-AE19-62706E023703}">
                                <ahyp:hlinkClr val="tx"/>
                              </a:ext>
                            </a:extLst>
                          </a:hlinkClick>
                        </a:rPr>
                        <a:t>kirsten5@uw.edu</a:t>
                      </a:r>
                      <a:r>
                        <a:rPr lang="en" sz="1000" u="sng" cap="none" strike="noStrike">
                          <a:solidFill>
                            <a:srgbClr val="000000"/>
                          </a:solidFill>
                          <a:latin typeface="Calibri"/>
                          <a:ea typeface="Calibri"/>
                          <a:cs typeface="Calibri"/>
                          <a:sym typeface="Calibri"/>
                        </a:rPr>
                        <a:t>   </a:t>
                      </a:r>
                      <a:endParaRPr sz="1000" u="sng" cap="none" strike="noStrike">
                        <a:solidFill>
                          <a:srgbClr val="000000"/>
                        </a:solidFill>
                        <a:latin typeface="Calibri"/>
                        <a:ea typeface="Calibri"/>
                        <a:cs typeface="Calibri"/>
                        <a:sym typeface="Calibri"/>
                      </a:endParaRPr>
                    </a:p>
                  </a:txBody>
                  <a:tcPr marT="0" marB="0" marR="1143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en" sz="1100" u="none" cap="none" strike="noStrike">
                          <a:solidFill>
                            <a:srgbClr val="3F3F3F"/>
                          </a:solidFill>
                          <a:latin typeface="Calibri"/>
                          <a:ea typeface="Calibri"/>
                          <a:cs typeface="Calibri"/>
                          <a:sym typeface="Calibri"/>
                        </a:rPr>
                        <a:t>2</a:t>
                      </a:r>
                      <a:endParaRPr sz="1100" u="none" cap="none" strike="noStrike">
                        <a:solidFill>
                          <a:srgbClr val="3F3F3F"/>
                        </a:solidFill>
                        <a:latin typeface="Calibri"/>
                        <a:ea typeface="Calibri"/>
                        <a:cs typeface="Calibri"/>
                        <a:sym typeface="Calibri"/>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r>
              <a:tr h="378400">
                <a:tc>
                  <a:txBody>
                    <a:bodyPr/>
                    <a:lstStyle/>
                    <a:p>
                      <a:pPr indent="0" lvl="0" marL="0" marR="0" rtl="0" algn="l">
                        <a:lnSpc>
                          <a:spcPct val="100000"/>
                        </a:lnSpc>
                        <a:spcBef>
                          <a:spcPts val="0"/>
                        </a:spcBef>
                        <a:spcAft>
                          <a:spcPts val="0"/>
                        </a:spcAft>
                        <a:buNone/>
                      </a:pPr>
                      <a:r>
                        <a:rPr b="0" lang="en">
                          <a:solidFill>
                            <a:srgbClr val="3F3F3F"/>
                          </a:solidFill>
                        </a:rPr>
                        <a:t>MAA &amp; RCO welcome our New Assistant Vice President</a:t>
                      </a:r>
                      <a:endParaRPr b="0">
                        <a:solidFill>
                          <a:srgbClr val="3F3F3F"/>
                        </a:solidFill>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b="1" lang="en" sz="1000">
                          <a:solidFill>
                            <a:srgbClr val="3F3F3F"/>
                          </a:solidFill>
                        </a:rPr>
                        <a:t>Kirsten DeFries</a:t>
                      </a:r>
                      <a:endParaRPr b="1" sz="1000">
                        <a:solidFill>
                          <a:srgbClr val="3F3F3F"/>
                        </a:solidFill>
                      </a:endParaRPr>
                    </a:p>
                    <a:p>
                      <a:pPr indent="0" lvl="0" marL="0" rtl="0" algn="l">
                        <a:spcBef>
                          <a:spcPts val="0"/>
                        </a:spcBef>
                        <a:spcAft>
                          <a:spcPts val="0"/>
                        </a:spcAft>
                        <a:buNone/>
                      </a:pPr>
                      <a:r>
                        <a:rPr lang="en" sz="1000">
                          <a:solidFill>
                            <a:srgbClr val="3F3F3F"/>
                          </a:solidFill>
                        </a:rPr>
                        <a:t>Research Compliance &amp; Operations</a:t>
                      </a:r>
                      <a:endParaRPr sz="1000">
                        <a:solidFill>
                          <a:srgbClr val="3F3F3F"/>
                        </a:solidFill>
                      </a:endParaRPr>
                    </a:p>
                  </a:txBody>
                  <a:tcPr marT="0" marB="0" marR="114300" marL="114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c>
                  <a:txBody>
                    <a:bodyPr/>
                    <a:lstStyle/>
                    <a:p>
                      <a:pPr indent="0" lvl="0" marL="114300" marR="0" rtl="0" algn="l">
                        <a:lnSpc>
                          <a:spcPct val="100000"/>
                        </a:lnSpc>
                        <a:spcBef>
                          <a:spcPts val="0"/>
                        </a:spcBef>
                        <a:spcAft>
                          <a:spcPts val="0"/>
                        </a:spcAft>
                        <a:buNone/>
                      </a:pPr>
                      <a:r>
                        <a:rPr lang="en" sz="1000" u="sng">
                          <a:solidFill>
                            <a:schemeClr val="hlink"/>
                          </a:solidFill>
                          <a:hlinkClick r:id="rId5"/>
                        </a:rPr>
                        <a:t>kirsten5@uw.edu</a:t>
                      </a:r>
                      <a:r>
                        <a:rPr lang="en" sz="1000"/>
                        <a:t> </a:t>
                      </a:r>
                      <a:endParaRPr sz="1000"/>
                    </a:p>
                  </a:txBody>
                  <a:tcPr marT="0" marB="0" marR="1143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en" sz="1000">
                          <a:solidFill>
                            <a:srgbClr val="3F3F3F"/>
                          </a:solidFill>
                        </a:rPr>
                        <a:t>3</a:t>
                      </a:r>
                      <a:endParaRPr sz="1000">
                        <a:solidFill>
                          <a:srgbClr val="3F3F3F"/>
                        </a:solidFill>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r>
              <a:tr h="378400">
                <a:tc>
                  <a:txBody>
                    <a:bodyPr/>
                    <a:lstStyle/>
                    <a:p>
                      <a:pPr indent="0" lvl="0" marL="0" marR="0" rtl="0" algn="l">
                        <a:lnSpc>
                          <a:spcPct val="100000"/>
                        </a:lnSpc>
                        <a:spcBef>
                          <a:spcPts val="0"/>
                        </a:spcBef>
                        <a:spcAft>
                          <a:spcPts val="0"/>
                        </a:spcAft>
                        <a:buClr>
                          <a:srgbClr val="3F3F3F"/>
                        </a:buClr>
                        <a:buSzPts val="1100"/>
                        <a:buFont typeface="Calibri"/>
                        <a:buNone/>
                      </a:pPr>
                      <a:r>
                        <a:rPr b="0" lang="en">
                          <a:solidFill>
                            <a:srgbClr val="3F3F3F"/>
                          </a:solidFill>
                        </a:rPr>
                        <a:t>PAFC Hot Topic: Recent Audit Result</a:t>
                      </a:r>
                      <a:endParaRPr b="1" sz="1100" u="none" cap="none" strike="noStrike">
                        <a:solidFill>
                          <a:srgbClr val="3F3F3F"/>
                        </a:solidFill>
                        <a:latin typeface="Calibri"/>
                        <a:ea typeface="Calibri"/>
                        <a:cs typeface="Calibri"/>
                        <a:sym typeface="Calibri"/>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chemeClr val="lt1"/>
                    </a:solidFill>
                  </a:tcPr>
                </a:tc>
                <a:tc>
                  <a:txBody>
                    <a:bodyPr/>
                    <a:lstStyle/>
                    <a:p>
                      <a:pPr indent="0" lvl="0" marL="0" rtl="0" algn="l">
                        <a:spcBef>
                          <a:spcPts val="0"/>
                        </a:spcBef>
                        <a:spcAft>
                          <a:spcPts val="0"/>
                        </a:spcAft>
                        <a:buSzPts val="1100"/>
                        <a:buNone/>
                      </a:pPr>
                      <a:r>
                        <a:rPr b="1" lang="en" sz="1000">
                          <a:solidFill>
                            <a:srgbClr val="3F3F3F"/>
                          </a:solidFill>
                        </a:rPr>
                        <a:t>Matt Gardner</a:t>
                      </a:r>
                      <a:endParaRPr b="1" sz="1000">
                        <a:solidFill>
                          <a:srgbClr val="3F3F3F"/>
                        </a:solidFill>
                      </a:endParaRPr>
                    </a:p>
                    <a:p>
                      <a:pPr indent="0" lvl="0" marL="0" rtl="0" algn="l">
                        <a:spcBef>
                          <a:spcPts val="0"/>
                        </a:spcBef>
                        <a:spcAft>
                          <a:spcPts val="0"/>
                        </a:spcAft>
                        <a:buSzPts val="1100"/>
                        <a:buNone/>
                      </a:pPr>
                      <a:r>
                        <a:rPr lang="en" sz="1000">
                          <a:solidFill>
                            <a:srgbClr val="3F3F3F"/>
                          </a:solidFill>
                        </a:rPr>
                        <a:t>Post Award Fiscal Compliance</a:t>
                      </a:r>
                      <a:endParaRPr b="1" sz="1000">
                        <a:solidFill>
                          <a:srgbClr val="3F3F3F"/>
                        </a:solidFill>
                      </a:endParaRPr>
                    </a:p>
                  </a:txBody>
                  <a:tcPr marT="0" marB="0" marR="114300" marL="114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c>
                  <a:txBody>
                    <a:bodyPr/>
                    <a:lstStyle/>
                    <a:p>
                      <a:pPr indent="0" lvl="0" marL="114300" marR="0" rtl="0" algn="l">
                        <a:lnSpc>
                          <a:spcPct val="100000"/>
                        </a:lnSpc>
                        <a:spcBef>
                          <a:spcPts val="0"/>
                        </a:spcBef>
                        <a:spcAft>
                          <a:spcPts val="0"/>
                        </a:spcAft>
                        <a:buNone/>
                      </a:pPr>
                      <a:r>
                        <a:rPr lang="en" sz="1000" u="sng">
                          <a:solidFill>
                            <a:schemeClr val="hlink"/>
                          </a:solidFill>
                          <a:hlinkClick r:id="rId6"/>
                        </a:rPr>
                        <a:t>gcafco@uw.edu</a:t>
                      </a:r>
                      <a:r>
                        <a:rPr lang="en" sz="1000" u="sng"/>
                        <a:t> </a:t>
                      </a:r>
                      <a:endParaRPr sz="1000" u="sng" cap="none" strike="noStrike">
                        <a:solidFill>
                          <a:srgbClr val="000000"/>
                        </a:solidFill>
                        <a:latin typeface="Calibri"/>
                        <a:ea typeface="Calibri"/>
                        <a:cs typeface="Calibri"/>
                        <a:sym typeface="Calibri"/>
                      </a:endParaRPr>
                    </a:p>
                  </a:txBody>
                  <a:tcPr marT="0" marB="0" marR="1143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en" sz="1000">
                          <a:solidFill>
                            <a:srgbClr val="3F3F3F"/>
                          </a:solidFill>
                        </a:rPr>
                        <a:t>10</a:t>
                      </a:r>
                      <a:endParaRPr sz="1000" u="none" cap="none" strike="noStrike">
                        <a:solidFill>
                          <a:srgbClr val="3F3F3F"/>
                        </a:solidFill>
                        <a:latin typeface="Calibri"/>
                        <a:ea typeface="Calibri"/>
                        <a:cs typeface="Calibri"/>
                        <a:sym typeface="Calibri"/>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r>
              <a:tr h="378400">
                <a:tc>
                  <a:txBody>
                    <a:bodyPr/>
                    <a:lstStyle/>
                    <a:p>
                      <a:pPr indent="0" lvl="0" marL="0" marR="0" rtl="0" algn="l">
                        <a:lnSpc>
                          <a:spcPct val="100000"/>
                        </a:lnSpc>
                        <a:spcBef>
                          <a:spcPts val="0"/>
                        </a:spcBef>
                        <a:spcAft>
                          <a:spcPts val="0"/>
                        </a:spcAft>
                        <a:buNone/>
                      </a:pPr>
                      <a:r>
                        <a:rPr b="0" lang="en">
                          <a:solidFill>
                            <a:srgbClr val="3F3F3F"/>
                          </a:solidFill>
                        </a:rPr>
                        <a:t>ECC Project Update</a:t>
                      </a:r>
                      <a:endParaRPr b="0">
                        <a:solidFill>
                          <a:srgbClr val="3F3F3F"/>
                        </a:solidFill>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b="1" lang="en" sz="1000">
                          <a:solidFill>
                            <a:srgbClr val="3F3F3F"/>
                          </a:solidFill>
                        </a:rPr>
                        <a:t>Colleen Bettis</a:t>
                      </a:r>
                      <a:endParaRPr b="1" sz="1000">
                        <a:solidFill>
                          <a:srgbClr val="3F3F3F"/>
                        </a:solidFill>
                      </a:endParaRPr>
                    </a:p>
                    <a:p>
                      <a:pPr indent="0" lvl="0" marL="0" rtl="0" algn="l">
                        <a:spcBef>
                          <a:spcPts val="0"/>
                        </a:spcBef>
                        <a:spcAft>
                          <a:spcPts val="0"/>
                        </a:spcAft>
                        <a:buNone/>
                      </a:pPr>
                      <a:r>
                        <a:rPr lang="en" sz="1000">
                          <a:solidFill>
                            <a:srgbClr val="3F3F3F"/>
                          </a:solidFill>
                        </a:rPr>
                        <a:t>Management Accounting &amp; Analysis</a:t>
                      </a:r>
                      <a:endParaRPr sz="1000">
                        <a:solidFill>
                          <a:srgbClr val="3F3F3F"/>
                        </a:solidFill>
                      </a:endParaRPr>
                    </a:p>
                  </a:txBody>
                  <a:tcPr marT="0" marB="0" marR="114300" marL="114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c>
                  <a:txBody>
                    <a:bodyPr/>
                    <a:lstStyle/>
                    <a:p>
                      <a:pPr indent="0" lvl="0" marL="114300" marR="0" rtl="0" algn="l">
                        <a:lnSpc>
                          <a:spcPct val="100000"/>
                        </a:lnSpc>
                        <a:spcBef>
                          <a:spcPts val="0"/>
                        </a:spcBef>
                        <a:spcAft>
                          <a:spcPts val="0"/>
                        </a:spcAft>
                        <a:buNone/>
                      </a:pPr>
                      <a:r>
                        <a:rPr lang="en" sz="1000" u="sng">
                          <a:solidFill>
                            <a:srgbClr val="0000FF"/>
                          </a:solidFill>
                        </a:rPr>
                        <a:t>mcbettis@uw.edu</a:t>
                      </a:r>
                      <a:endParaRPr sz="1000" u="sng">
                        <a:solidFill>
                          <a:srgbClr val="0000FF"/>
                        </a:solidFill>
                      </a:endParaRPr>
                    </a:p>
                  </a:txBody>
                  <a:tcPr marT="0" marB="0" marR="1143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en" sz="1000">
                          <a:solidFill>
                            <a:srgbClr val="3F3F3F"/>
                          </a:solidFill>
                        </a:rPr>
                        <a:t>10</a:t>
                      </a:r>
                      <a:endParaRPr sz="1000">
                        <a:solidFill>
                          <a:srgbClr val="3F3F3F"/>
                        </a:solidFill>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r>
              <a:tr h="378400">
                <a:tc>
                  <a:txBody>
                    <a:bodyPr/>
                    <a:lstStyle/>
                    <a:p>
                      <a:pPr indent="0" lvl="0" marL="0" rtl="0" algn="l">
                        <a:lnSpc>
                          <a:spcPct val="115000"/>
                        </a:lnSpc>
                        <a:spcBef>
                          <a:spcPts val="0"/>
                        </a:spcBef>
                        <a:spcAft>
                          <a:spcPts val="0"/>
                        </a:spcAft>
                        <a:buNone/>
                      </a:pPr>
                      <a:r>
                        <a:rPr b="0" lang="en">
                          <a:solidFill>
                            <a:srgbClr val="3F3F3F"/>
                          </a:solidFill>
                        </a:rPr>
                        <a:t>Save the date! September 8, 2022 – and Research Administration Questions</a:t>
                      </a:r>
                      <a:endParaRPr b="0">
                        <a:solidFill>
                          <a:srgbClr val="3F3F3F"/>
                        </a:solidFill>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b="1" lang="en" sz="1000">
                          <a:solidFill>
                            <a:srgbClr val="3F3F3F"/>
                          </a:solidFill>
                        </a:rPr>
                        <a:t>Melissa Petersen</a:t>
                      </a:r>
                      <a:endParaRPr b="1" sz="1000">
                        <a:solidFill>
                          <a:srgbClr val="3F3F3F"/>
                        </a:solidFill>
                      </a:endParaRPr>
                    </a:p>
                    <a:p>
                      <a:pPr indent="0" lvl="0" marL="0" rtl="0" algn="l">
                        <a:spcBef>
                          <a:spcPts val="0"/>
                        </a:spcBef>
                        <a:spcAft>
                          <a:spcPts val="0"/>
                        </a:spcAft>
                        <a:buNone/>
                      </a:pPr>
                      <a:r>
                        <a:rPr lang="en" sz="1000">
                          <a:solidFill>
                            <a:srgbClr val="3F3F3F"/>
                          </a:solidFill>
                        </a:rPr>
                        <a:t>Office of Research</a:t>
                      </a:r>
                      <a:endParaRPr sz="1000">
                        <a:solidFill>
                          <a:srgbClr val="3F3F3F"/>
                        </a:solidFill>
                      </a:endParaRPr>
                    </a:p>
                  </a:txBody>
                  <a:tcPr marT="0" marB="0" marR="114300" marL="114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c>
                  <a:txBody>
                    <a:bodyPr/>
                    <a:lstStyle/>
                    <a:p>
                      <a:pPr indent="0" lvl="0" marL="114300" marR="0" rtl="0" algn="l">
                        <a:lnSpc>
                          <a:spcPct val="100000"/>
                        </a:lnSpc>
                        <a:spcBef>
                          <a:spcPts val="0"/>
                        </a:spcBef>
                        <a:spcAft>
                          <a:spcPts val="0"/>
                        </a:spcAft>
                        <a:buNone/>
                      </a:pPr>
                      <a:r>
                        <a:rPr lang="en" sz="1000" u="sng">
                          <a:solidFill>
                            <a:srgbClr val="0000FF"/>
                          </a:solidFill>
                        </a:rPr>
                        <a:t>petermm@uw.edu</a:t>
                      </a:r>
                      <a:endParaRPr sz="1000" u="sng">
                        <a:solidFill>
                          <a:srgbClr val="0000FF"/>
                        </a:solidFill>
                      </a:endParaRPr>
                    </a:p>
                  </a:txBody>
                  <a:tcPr marT="0" marB="0" marR="1143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en" sz="1000">
                          <a:solidFill>
                            <a:srgbClr val="3F3F3F"/>
                          </a:solidFill>
                        </a:rPr>
                        <a:t>5</a:t>
                      </a:r>
                      <a:endParaRPr sz="1000">
                        <a:solidFill>
                          <a:srgbClr val="3F3F3F"/>
                        </a:solidFill>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chemeClr val="lt1"/>
                    </a:solidFill>
                  </a:tcPr>
                </a:tc>
              </a:tr>
              <a:tr h="681125">
                <a:tc gridSpan="4">
                  <a:txBody>
                    <a:bodyPr/>
                    <a:lstStyle/>
                    <a:p>
                      <a:pPr indent="0" lvl="8" marL="0" marR="0" rtl="0" algn="ctr">
                        <a:lnSpc>
                          <a:spcPct val="100000"/>
                        </a:lnSpc>
                        <a:spcBef>
                          <a:spcPts val="0"/>
                        </a:spcBef>
                        <a:spcAft>
                          <a:spcPts val="0"/>
                        </a:spcAft>
                        <a:buClr>
                          <a:schemeClr val="dk1"/>
                        </a:buClr>
                        <a:buSzPts val="1200"/>
                        <a:buFont typeface="Calibri"/>
                        <a:buNone/>
                      </a:pPr>
                      <a:r>
                        <a:t/>
                      </a:r>
                      <a:endParaRPr b="0" sz="1200" u="none" cap="none" strike="noStrike">
                        <a:solidFill>
                          <a:srgbClr val="5F497A"/>
                        </a:solidFill>
                        <a:latin typeface="Calibri"/>
                        <a:ea typeface="Calibri"/>
                        <a:cs typeface="Calibri"/>
                        <a:sym typeface="Calibri"/>
                      </a:endParaRPr>
                    </a:p>
                    <a:p>
                      <a:pPr indent="0" lvl="8" marL="0" marR="0" rtl="0" algn="ctr">
                        <a:lnSpc>
                          <a:spcPct val="100000"/>
                        </a:lnSpc>
                        <a:spcBef>
                          <a:spcPts val="0"/>
                        </a:spcBef>
                        <a:spcAft>
                          <a:spcPts val="0"/>
                        </a:spcAft>
                        <a:buClr>
                          <a:schemeClr val="dk1"/>
                        </a:buClr>
                        <a:buSzPts val="1200"/>
                        <a:buFont typeface="Calibri"/>
                        <a:buNone/>
                      </a:pPr>
                      <a:r>
                        <a:t/>
                      </a:r>
                      <a:endParaRPr b="0" sz="1200" u="none" cap="none" strike="noStrike">
                        <a:solidFill>
                          <a:srgbClr val="5F497A"/>
                        </a:solidFill>
                        <a:latin typeface="Calibri"/>
                        <a:ea typeface="Calibri"/>
                        <a:cs typeface="Calibri"/>
                        <a:sym typeface="Calibri"/>
                      </a:endParaRPr>
                    </a:p>
                    <a:p>
                      <a:pPr indent="0" lvl="8" marL="0" marR="0" rtl="0" algn="ctr">
                        <a:lnSpc>
                          <a:spcPct val="100000"/>
                        </a:lnSpc>
                        <a:spcBef>
                          <a:spcPts val="0"/>
                        </a:spcBef>
                        <a:spcAft>
                          <a:spcPts val="0"/>
                        </a:spcAft>
                        <a:buClr>
                          <a:srgbClr val="A5A5A5"/>
                        </a:buClr>
                        <a:buSzPts val="1800"/>
                        <a:buFont typeface="Calibri"/>
                        <a:buNone/>
                      </a:pPr>
                      <a:r>
                        <a:rPr b="1" lang="en" sz="1800" u="none" cap="none" strike="noStrike">
                          <a:solidFill>
                            <a:srgbClr val="A5A5A5"/>
                          </a:solidFill>
                          <a:latin typeface="Calibri"/>
                          <a:ea typeface="Calibri"/>
                          <a:cs typeface="Calibri"/>
                          <a:sym typeface="Calibri"/>
                        </a:rPr>
                        <a:t>NEXT MEETING</a:t>
                      </a:r>
                      <a:endParaRPr b="1" sz="1800" u="none" cap="none" strike="noStrike">
                        <a:solidFill>
                          <a:srgbClr val="A5A5A5"/>
                        </a:solidFill>
                        <a:latin typeface="Calibri"/>
                        <a:ea typeface="Calibri"/>
                        <a:cs typeface="Calibri"/>
                        <a:sym typeface="Calibri"/>
                      </a:endParaRPr>
                    </a:p>
                    <a:p>
                      <a:pPr indent="0" lvl="8" marL="0" marR="0" rtl="0" algn="ctr">
                        <a:lnSpc>
                          <a:spcPct val="100000"/>
                        </a:lnSpc>
                        <a:spcBef>
                          <a:spcPts val="0"/>
                        </a:spcBef>
                        <a:spcAft>
                          <a:spcPts val="0"/>
                        </a:spcAft>
                        <a:buClr>
                          <a:srgbClr val="5F497A"/>
                        </a:buClr>
                        <a:buSzPts val="1400"/>
                        <a:buFont typeface="Calibri"/>
                        <a:buNone/>
                      </a:pPr>
                      <a:r>
                        <a:rPr b="0" lang="en">
                          <a:solidFill>
                            <a:srgbClr val="5F497A"/>
                          </a:solidFill>
                        </a:rPr>
                        <a:t>August 11, 2022 9:00 AM - 10:00 AM</a:t>
                      </a:r>
                      <a:endParaRPr b="0" sz="1400" u="none" cap="none" strike="noStrike">
                        <a:solidFill>
                          <a:srgbClr val="5F497A"/>
                        </a:solidFill>
                        <a:latin typeface="Calibri"/>
                        <a:ea typeface="Calibri"/>
                        <a:cs typeface="Calibri"/>
                        <a:sym typeface="Calibri"/>
                      </a:endParaRPr>
                    </a:p>
                    <a:p>
                      <a:pPr indent="0" lvl="8" marL="0" marR="0" rtl="0" algn="ctr">
                        <a:lnSpc>
                          <a:spcPct val="100000"/>
                        </a:lnSpc>
                        <a:spcBef>
                          <a:spcPts val="0"/>
                        </a:spcBef>
                        <a:spcAft>
                          <a:spcPts val="0"/>
                        </a:spcAft>
                        <a:buClr>
                          <a:srgbClr val="5F497A"/>
                        </a:buClr>
                        <a:buSzPts val="1100"/>
                        <a:buFont typeface="Calibri"/>
                        <a:buNone/>
                      </a:pPr>
                      <a:r>
                        <a:t/>
                      </a:r>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hMerge="1"/>
                <a:tc hMerge="1"/>
                <a:tc hMerge="1"/>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sp>
        <p:nvSpPr>
          <p:cNvPr id="400" name="Google Shape;400;p74"/>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4B2E83"/>
              </a:buClr>
              <a:buSzPts val="3000"/>
              <a:buNone/>
            </a:pPr>
            <a:r>
              <a:rPr lang="en">
                <a:latin typeface="Arial"/>
                <a:ea typeface="Arial"/>
                <a:cs typeface="Arial"/>
                <a:sym typeface="Arial"/>
              </a:rPr>
              <a:t>Unallowable or unreasonable costs: </a:t>
            </a:r>
            <a:endParaRPr/>
          </a:p>
          <a:p>
            <a:pPr indent="0" lvl="0" marL="0" rtl="0" algn="l">
              <a:lnSpc>
                <a:spcPct val="90000"/>
              </a:lnSpc>
              <a:spcBef>
                <a:spcPts val="600"/>
              </a:spcBef>
              <a:spcAft>
                <a:spcPts val="0"/>
              </a:spcAft>
              <a:buClr>
                <a:srgbClr val="4B2E83"/>
              </a:buClr>
              <a:buSzPts val="3000"/>
              <a:buNone/>
            </a:pPr>
            <a:r>
              <a:rPr lang="en">
                <a:latin typeface="Arial"/>
                <a:ea typeface="Arial"/>
                <a:cs typeface="Arial"/>
                <a:sym typeface="Arial"/>
              </a:rPr>
              <a:t>Food</a:t>
            </a:r>
            <a:endParaRPr/>
          </a:p>
        </p:txBody>
      </p:sp>
      <p:sp>
        <p:nvSpPr>
          <p:cNvPr id="401" name="Google Shape;401;p74"/>
          <p:cNvSpPr txBox="1"/>
          <p:nvPr>
            <p:ph idx="2" type="body"/>
          </p:nvPr>
        </p:nvSpPr>
        <p:spPr>
          <a:xfrm>
            <a:off x="659300" y="1736725"/>
            <a:ext cx="8196300" cy="1075500"/>
          </a:xfrm>
          <a:prstGeom prst="rect">
            <a:avLst/>
          </a:prstGeom>
          <a:noFill/>
          <a:ln>
            <a:noFill/>
          </a:ln>
        </p:spPr>
        <p:txBody>
          <a:bodyPr anchorCtr="0" anchor="t" bIns="45700" lIns="91425" spcFirstLastPara="1" rIns="91425" wrap="square" tIns="45700">
            <a:normAutofit lnSpcReduction="20000"/>
          </a:bodyPr>
          <a:lstStyle/>
          <a:p>
            <a:pPr indent="-342900" lvl="0" marL="342900" rtl="0" algn="l">
              <a:spcBef>
                <a:spcPts val="0"/>
              </a:spcBef>
              <a:spcAft>
                <a:spcPts val="0"/>
              </a:spcAft>
              <a:buClr>
                <a:srgbClr val="4B2E83"/>
              </a:buClr>
              <a:buSzPts val="2400"/>
              <a:buFont typeface="Arial"/>
              <a:buChar char="•"/>
            </a:pPr>
            <a:r>
              <a:rPr lang="en">
                <a:latin typeface="Arial"/>
                <a:ea typeface="Arial"/>
                <a:cs typeface="Arial"/>
                <a:sym typeface="Arial"/>
              </a:rPr>
              <a:t>$77 for the purchase of pizza and appetizers for a meeting between graduate students.</a:t>
            </a:r>
            <a:endParaRPr/>
          </a:p>
          <a:p>
            <a:pPr indent="-190500" lvl="0" marL="342900" rtl="0" algn="l">
              <a:spcBef>
                <a:spcPts val="480"/>
              </a:spcBef>
              <a:spcAft>
                <a:spcPts val="0"/>
              </a:spcAft>
              <a:buClr>
                <a:srgbClr val="4B2E83"/>
              </a:buClr>
              <a:buSzPts val="2400"/>
              <a:buFont typeface="Arial"/>
              <a:buNone/>
            </a:pPr>
            <a:r>
              <a:t/>
            </a:r>
            <a:endParaRPr i="1">
              <a:latin typeface="Arial"/>
              <a:ea typeface="Arial"/>
              <a:cs typeface="Arial"/>
              <a:sym typeface="Arial"/>
            </a:endParaRPr>
          </a:p>
        </p:txBody>
      </p:sp>
      <p:sp>
        <p:nvSpPr>
          <p:cNvPr id="402" name="Google Shape;402;p74"/>
          <p:cNvSpPr txBox="1"/>
          <p:nvPr/>
        </p:nvSpPr>
        <p:spPr>
          <a:xfrm>
            <a:off x="671758" y="6301355"/>
            <a:ext cx="7229400" cy="330900"/>
          </a:xfrm>
          <a:prstGeom prst="rect">
            <a:avLst/>
          </a:prstGeom>
          <a:noFill/>
          <a:ln>
            <a:noFill/>
          </a:ln>
        </p:spPr>
        <p:txBody>
          <a:bodyPr anchorCtr="0" anchor="b" bIns="45700" lIns="91425" spcFirstLastPara="1" rIns="91425" wrap="square" tIns="45700">
            <a:noAutofit/>
          </a:bodyPr>
          <a:lstStyle/>
          <a:p>
            <a:pPr indent="0" lvl="0" marL="0" marR="0" rtl="0" algn="l">
              <a:lnSpc>
                <a:spcPct val="150000"/>
              </a:lnSpc>
              <a:spcBef>
                <a:spcPts val="0"/>
              </a:spcBef>
              <a:spcAft>
                <a:spcPts val="0"/>
              </a:spcAft>
              <a:buClr>
                <a:srgbClr val="4B2E83"/>
              </a:buClr>
              <a:buSzPts val="1200"/>
              <a:buFont typeface="Arial"/>
              <a:buNone/>
            </a:pPr>
            <a:r>
              <a:rPr b="1" i="0" lang="en" sz="1200" u="none" cap="none" strike="noStrike">
                <a:solidFill>
                  <a:srgbClr val="4B2E83"/>
                </a:solidFill>
                <a:latin typeface="Arial"/>
                <a:ea typeface="Arial"/>
                <a:cs typeface="Arial"/>
                <a:sym typeface="Arial"/>
              </a:rPr>
              <a:t>MRAM – Matt Gardner – PAFC </a:t>
            </a:r>
            <a:endParaRPr/>
          </a:p>
        </p:txBody>
      </p:sp>
      <p:sp>
        <p:nvSpPr>
          <p:cNvPr id="403" name="Google Shape;403;p74"/>
          <p:cNvSpPr txBox="1"/>
          <p:nvPr/>
        </p:nvSpPr>
        <p:spPr>
          <a:xfrm>
            <a:off x="758825" y="3185450"/>
            <a:ext cx="7834800" cy="2524200"/>
          </a:xfrm>
          <a:prstGeom prst="rect">
            <a:avLst/>
          </a:prstGeom>
          <a:noFill/>
          <a:ln>
            <a:noFill/>
          </a:ln>
        </p:spPr>
        <p:txBody>
          <a:bodyPr anchorCtr="0" anchor="t" bIns="91425" lIns="91425" spcFirstLastPara="1" rIns="91425" wrap="square" tIns="91425">
            <a:spAutoFit/>
          </a:bodyPr>
          <a:lstStyle/>
          <a:p>
            <a:pPr indent="-342900" lvl="0" marL="342900" rtl="0" algn="l">
              <a:spcBef>
                <a:spcPts val="480"/>
              </a:spcBef>
              <a:spcAft>
                <a:spcPts val="0"/>
              </a:spcAft>
              <a:buClr>
                <a:srgbClr val="4B2E83"/>
              </a:buClr>
              <a:buSzPts val="2400"/>
              <a:buFont typeface="Arial"/>
              <a:buChar char="•"/>
            </a:pPr>
            <a:r>
              <a:rPr b="1" lang="en" sz="2400">
                <a:solidFill>
                  <a:srgbClr val="4B2E83"/>
                </a:solidFill>
              </a:rPr>
              <a:t>Food is a high-risk item which is difficult to prove how the purchase benefited the award objectives</a:t>
            </a:r>
            <a:endParaRPr b="1" sz="2400">
              <a:solidFill>
                <a:srgbClr val="4B2E83"/>
              </a:solidFill>
              <a:latin typeface="Open Sans"/>
              <a:ea typeface="Open Sans"/>
              <a:cs typeface="Open Sans"/>
              <a:sym typeface="Open Sans"/>
            </a:endParaRPr>
          </a:p>
          <a:p>
            <a:pPr indent="-342900" lvl="0" marL="342900" rtl="0" algn="l">
              <a:spcBef>
                <a:spcPts val="480"/>
              </a:spcBef>
              <a:spcAft>
                <a:spcPts val="0"/>
              </a:spcAft>
              <a:buClr>
                <a:srgbClr val="4B2E83"/>
              </a:buClr>
              <a:buSzPts val="2400"/>
              <a:buFont typeface="Arial"/>
              <a:buChar char="•"/>
            </a:pPr>
            <a:r>
              <a:rPr b="1" lang="en" sz="2400">
                <a:solidFill>
                  <a:srgbClr val="4B2E83"/>
                </a:solidFill>
              </a:rPr>
              <a:t>High burden of proof on recipients</a:t>
            </a:r>
            <a:endParaRPr b="1" sz="2400">
              <a:solidFill>
                <a:srgbClr val="4B2E83"/>
              </a:solidFill>
              <a:latin typeface="Open Sans"/>
              <a:ea typeface="Open Sans"/>
              <a:cs typeface="Open Sans"/>
              <a:sym typeface="Open Sans"/>
            </a:endParaRPr>
          </a:p>
          <a:p>
            <a:pPr indent="-342900" lvl="0" marL="342900" rtl="0" algn="l">
              <a:spcBef>
                <a:spcPts val="480"/>
              </a:spcBef>
              <a:spcAft>
                <a:spcPts val="0"/>
              </a:spcAft>
              <a:buClr>
                <a:srgbClr val="4B2E83"/>
              </a:buClr>
              <a:buSzPts val="2400"/>
              <a:buFont typeface="Arial"/>
              <a:buChar char="•"/>
            </a:pPr>
            <a:r>
              <a:rPr b="1" lang="en" sz="2400">
                <a:solidFill>
                  <a:srgbClr val="4B2E83"/>
                </a:solidFill>
              </a:rPr>
              <a:t>There is no de minimis amount, or threshold, which an auditor will ignore. The minimal cost of the food does not make it reasonable</a:t>
            </a:r>
            <a:endParaRPr/>
          </a:p>
        </p:txBody>
      </p:sp>
      <p:sp>
        <p:nvSpPr>
          <p:cNvPr id="404" name="Google Shape;404;p74"/>
          <p:cNvSpPr txBox="1"/>
          <p:nvPr/>
        </p:nvSpPr>
        <p:spPr>
          <a:xfrm>
            <a:off x="786150" y="2713575"/>
            <a:ext cx="7114500" cy="554100"/>
          </a:xfrm>
          <a:prstGeom prst="rect">
            <a:avLst/>
          </a:prstGeom>
          <a:noFill/>
          <a:ln>
            <a:noFill/>
          </a:ln>
        </p:spPr>
        <p:txBody>
          <a:bodyPr anchorCtr="0" anchor="t" bIns="91425" lIns="91425" spcFirstLastPara="1" rIns="91425" wrap="square" tIns="91425">
            <a:spAutoFit/>
          </a:bodyPr>
          <a:lstStyle/>
          <a:p>
            <a:pPr indent="0" lvl="0" marL="0" rtl="0" algn="l">
              <a:spcBef>
                <a:spcPts val="480"/>
              </a:spcBef>
              <a:spcAft>
                <a:spcPts val="0"/>
              </a:spcAft>
              <a:buNone/>
            </a:pPr>
            <a:r>
              <a:rPr b="1" lang="en" sz="2400">
                <a:solidFill>
                  <a:srgbClr val="4B2E83"/>
                </a:solidFill>
              </a:rPr>
              <a:t>Remember…</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4"/>
                                        </p:tgtEl>
                                        <p:attrNameLst>
                                          <p:attrName>style.visibility</p:attrName>
                                        </p:attrNameLst>
                                      </p:cBhvr>
                                      <p:to>
                                        <p:strVal val="visible"/>
                                      </p:to>
                                    </p:set>
                                    <p:animEffect filter="fade" transition="in">
                                      <p:cBhvr>
                                        <p:cTn dur="1000"/>
                                        <p:tgtEl>
                                          <p:spTgt spid="40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3"/>
                                        </p:tgtEl>
                                        <p:attrNameLst>
                                          <p:attrName>style.visibility</p:attrName>
                                        </p:attrNameLst>
                                      </p:cBhvr>
                                      <p:to>
                                        <p:strVal val="visible"/>
                                      </p:to>
                                    </p:set>
                                    <p:animEffect filter="fade" transition="in">
                                      <p:cBhvr>
                                        <p:cTn dur="1000"/>
                                        <p:tgtEl>
                                          <p:spTgt spid="40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sp>
        <p:nvSpPr>
          <p:cNvPr id="409" name="Google Shape;409;p75"/>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4B2E83"/>
              </a:buClr>
              <a:buSzPts val="3600"/>
              <a:buNone/>
            </a:pPr>
            <a:r>
              <a:rPr lang="en" sz="3600">
                <a:latin typeface="Arial"/>
                <a:ea typeface="Arial"/>
                <a:cs typeface="Arial"/>
                <a:sym typeface="Arial"/>
              </a:rPr>
              <a:t>Cost Share</a:t>
            </a:r>
            <a:endParaRPr/>
          </a:p>
        </p:txBody>
      </p:sp>
      <p:sp>
        <p:nvSpPr>
          <p:cNvPr id="410" name="Google Shape;410;p75"/>
          <p:cNvSpPr txBox="1"/>
          <p:nvPr>
            <p:ph idx="2" type="body"/>
          </p:nvPr>
        </p:nvSpPr>
        <p:spPr>
          <a:xfrm>
            <a:off x="659300" y="1736725"/>
            <a:ext cx="8196300" cy="1934100"/>
          </a:xfrm>
          <a:prstGeom prst="rect">
            <a:avLst/>
          </a:prstGeom>
          <a:noFill/>
          <a:ln>
            <a:noFill/>
          </a:ln>
        </p:spPr>
        <p:txBody>
          <a:bodyPr anchorCtr="0" anchor="t" bIns="45700" lIns="91425" spcFirstLastPara="1" rIns="91425" wrap="square" tIns="45700">
            <a:normAutofit lnSpcReduction="20000"/>
          </a:bodyPr>
          <a:lstStyle/>
          <a:p>
            <a:pPr indent="-354330" lvl="0" marL="342900" rtl="0" algn="l">
              <a:spcBef>
                <a:spcPts val="0"/>
              </a:spcBef>
              <a:spcAft>
                <a:spcPts val="0"/>
              </a:spcAft>
              <a:buClr>
                <a:srgbClr val="4B2E83"/>
              </a:buClr>
              <a:buSzPts val="2400"/>
              <a:buFont typeface="Arial"/>
              <a:buChar char="•"/>
            </a:pPr>
            <a:r>
              <a:rPr lang="en">
                <a:latin typeface="Arial"/>
                <a:ea typeface="Arial"/>
                <a:cs typeface="Arial"/>
                <a:sym typeface="Arial"/>
              </a:rPr>
              <a:t>$268,340 in cost share expenses questioned due to:</a:t>
            </a:r>
            <a:endParaRPr/>
          </a:p>
          <a:p>
            <a:pPr indent="-295275" lvl="1" marL="742950" rtl="0" algn="l">
              <a:spcBef>
                <a:spcPts val="370"/>
              </a:spcBef>
              <a:spcAft>
                <a:spcPts val="0"/>
              </a:spcAft>
              <a:buClr>
                <a:srgbClr val="4B2E83"/>
              </a:buClr>
              <a:buSzPts val="2000"/>
              <a:buFont typeface="Arial"/>
              <a:buChar char="•"/>
            </a:pPr>
            <a:r>
              <a:rPr lang="en">
                <a:latin typeface="Arial"/>
                <a:ea typeface="Arial"/>
                <a:cs typeface="Arial"/>
                <a:sym typeface="Arial"/>
              </a:rPr>
              <a:t>Inadequate supporting documentation </a:t>
            </a:r>
            <a:endParaRPr/>
          </a:p>
          <a:p>
            <a:pPr indent="-237172" lvl="2" marL="1143000" rtl="0" algn="l">
              <a:spcBef>
                <a:spcPts val="333"/>
              </a:spcBef>
              <a:spcAft>
                <a:spcPts val="0"/>
              </a:spcAft>
              <a:buClr>
                <a:srgbClr val="4B2E83"/>
              </a:buClr>
              <a:buSzPts val="1800"/>
              <a:buFont typeface="Arial"/>
              <a:buChar char="•"/>
            </a:pPr>
            <a:r>
              <a:rPr lang="en">
                <a:latin typeface="Arial"/>
                <a:ea typeface="Arial"/>
                <a:cs typeface="Arial"/>
                <a:sym typeface="Arial"/>
              </a:rPr>
              <a:t>Recipient couldn’t prove the expenses were allowable and benefited the award</a:t>
            </a:r>
            <a:endParaRPr/>
          </a:p>
          <a:p>
            <a:pPr indent="-295275" lvl="1" marL="742950" rtl="0" algn="l">
              <a:spcBef>
                <a:spcPts val="370"/>
              </a:spcBef>
              <a:spcAft>
                <a:spcPts val="0"/>
              </a:spcAft>
              <a:buClr>
                <a:srgbClr val="4B2E83"/>
              </a:buClr>
              <a:buSzPts val="2000"/>
              <a:buFont typeface="Arial"/>
              <a:buChar char="•"/>
            </a:pPr>
            <a:r>
              <a:rPr lang="en">
                <a:latin typeface="Arial"/>
                <a:ea typeface="Arial"/>
                <a:cs typeface="Arial"/>
                <a:sym typeface="Arial"/>
              </a:rPr>
              <a:t>Failure to follow documentation retention requirements</a:t>
            </a:r>
            <a:endParaRPr/>
          </a:p>
          <a:p>
            <a:pPr indent="-201930" lvl="0" marL="342900" rtl="0" algn="l">
              <a:spcBef>
                <a:spcPts val="444"/>
              </a:spcBef>
              <a:spcAft>
                <a:spcPts val="0"/>
              </a:spcAft>
              <a:buClr>
                <a:srgbClr val="4B2E83"/>
              </a:buClr>
              <a:buSzPts val="2400"/>
              <a:buFont typeface="Arial"/>
              <a:buNone/>
            </a:pPr>
            <a:r>
              <a:t/>
            </a:r>
            <a:endParaRPr>
              <a:latin typeface="Arial"/>
              <a:ea typeface="Arial"/>
              <a:cs typeface="Arial"/>
              <a:sym typeface="Arial"/>
            </a:endParaRPr>
          </a:p>
        </p:txBody>
      </p:sp>
      <p:sp>
        <p:nvSpPr>
          <p:cNvPr id="411" name="Google Shape;411;p75"/>
          <p:cNvSpPr txBox="1"/>
          <p:nvPr/>
        </p:nvSpPr>
        <p:spPr>
          <a:xfrm>
            <a:off x="671758" y="6301355"/>
            <a:ext cx="7229400" cy="330900"/>
          </a:xfrm>
          <a:prstGeom prst="rect">
            <a:avLst/>
          </a:prstGeom>
          <a:noFill/>
          <a:ln>
            <a:noFill/>
          </a:ln>
        </p:spPr>
        <p:txBody>
          <a:bodyPr anchorCtr="0" anchor="b" bIns="45700" lIns="91425" spcFirstLastPara="1" rIns="91425" wrap="square" tIns="45700">
            <a:noAutofit/>
          </a:bodyPr>
          <a:lstStyle/>
          <a:p>
            <a:pPr indent="0" lvl="0" marL="0" marR="0" rtl="0" algn="l">
              <a:lnSpc>
                <a:spcPct val="150000"/>
              </a:lnSpc>
              <a:spcBef>
                <a:spcPts val="0"/>
              </a:spcBef>
              <a:spcAft>
                <a:spcPts val="0"/>
              </a:spcAft>
              <a:buClr>
                <a:srgbClr val="4B2E83"/>
              </a:buClr>
              <a:buSzPts val="1200"/>
              <a:buFont typeface="Arial"/>
              <a:buNone/>
            </a:pPr>
            <a:r>
              <a:rPr b="1" i="0" lang="en" sz="1200" u="none" cap="none" strike="noStrike">
                <a:solidFill>
                  <a:srgbClr val="4B2E83"/>
                </a:solidFill>
                <a:latin typeface="Arial"/>
                <a:ea typeface="Arial"/>
                <a:cs typeface="Arial"/>
                <a:sym typeface="Arial"/>
              </a:rPr>
              <a:t>MRAM – Matt Gardner – PAFC </a:t>
            </a:r>
            <a:endParaRPr/>
          </a:p>
        </p:txBody>
      </p:sp>
      <p:sp>
        <p:nvSpPr>
          <p:cNvPr id="412" name="Google Shape;412;p75"/>
          <p:cNvSpPr txBox="1"/>
          <p:nvPr/>
        </p:nvSpPr>
        <p:spPr>
          <a:xfrm>
            <a:off x="513125" y="3807800"/>
            <a:ext cx="8631000" cy="1634100"/>
          </a:xfrm>
          <a:prstGeom prst="rect">
            <a:avLst/>
          </a:prstGeom>
          <a:noFill/>
          <a:ln>
            <a:noFill/>
          </a:ln>
        </p:spPr>
        <p:txBody>
          <a:bodyPr anchorCtr="0" anchor="t" bIns="91425" lIns="91425" spcFirstLastPara="1" rIns="91425" wrap="square" tIns="91425">
            <a:spAutoFit/>
          </a:bodyPr>
          <a:lstStyle/>
          <a:p>
            <a:pPr indent="-354330" lvl="0" marL="342900" rtl="0" algn="l">
              <a:spcBef>
                <a:spcPts val="444"/>
              </a:spcBef>
              <a:spcAft>
                <a:spcPts val="0"/>
              </a:spcAft>
              <a:buClr>
                <a:srgbClr val="4B2E83"/>
              </a:buClr>
              <a:buSzPts val="2400"/>
              <a:buFont typeface="Arial"/>
              <a:buChar char="•"/>
            </a:pPr>
            <a:r>
              <a:rPr b="1" lang="en" sz="2400">
                <a:solidFill>
                  <a:srgbClr val="4B2E83"/>
                </a:solidFill>
              </a:rPr>
              <a:t>Cost share contributions must meet the same standards as costs charged to award, which includes:</a:t>
            </a:r>
            <a:endParaRPr b="1" sz="2400">
              <a:solidFill>
                <a:srgbClr val="4B2E83"/>
              </a:solidFill>
              <a:latin typeface="Open Sans"/>
              <a:ea typeface="Open Sans"/>
              <a:cs typeface="Open Sans"/>
              <a:sym typeface="Open Sans"/>
            </a:endParaRPr>
          </a:p>
          <a:p>
            <a:pPr indent="-295275" lvl="1" marL="742950" rtl="0" algn="l">
              <a:spcBef>
                <a:spcPts val="370"/>
              </a:spcBef>
              <a:spcAft>
                <a:spcPts val="0"/>
              </a:spcAft>
              <a:buClr>
                <a:srgbClr val="4B2E83"/>
              </a:buClr>
              <a:buSzPts val="2000"/>
              <a:buChar char="•"/>
            </a:pPr>
            <a:r>
              <a:rPr b="1" lang="en" sz="2000">
                <a:solidFill>
                  <a:srgbClr val="4B2E83"/>
                </a:solidFill>
              </a:rPr>
              <a:t>Meeting all four of the cost principles</a:t>
            </a:r>
            <a:endParaRPr b="1" sz="2000">
              <a:solidFill>
                <a:srgbClr val="4B2E83"/>
              </a:solidFill>
              <a:latin typeface="Open Sans"/>
              <a:ea typeface="Open Sans"/>
              <a:cs typeface="Open Sans"/>
              <a:sym typeface="Open Sans"/>
            </a:endParaRPr>
          </a:p>
          <a:p>
            <a:pPr indent="-295275" lvl="1" marL="742950" rtl="0" algn="l">
              <a:spcBef>
                <a:spcPts val="370"/>
              </a:spcBef>
              <a:spcAft>
                <a:spcPts val="0"/>
              </a:spcAft>
              <a:buClr>
                <a:srgbClr val="4B2E83"/>
              </a:buClr>
              <a:buSzPts val="2000"/>
              <a:buChar char="•"/>
            </a:pPr>
            <a:r>
              <a:rPr b="1" lang="en" sz="2000">
                <a:solidFill>
                  <a:srgbClr val="4B2E83"/>
                </a:solidFill>
              </a:rPr>
              <a:t>Complying with all documentation standards and requirements</a:t>
            </a:r>
            <a:endParaRPr/>
          </a:p>
        </p:txBody>
      </p:sp>
      <p:sp>
        <p:nvSpPr>
          <p:cNvPr id="413" name="Google Shape;413;p75"/>
          <p:cNvSpPr txBox="1"/>
          <p:nvPr/>
        </p:nvSpPr>
        <p:spPr>
          <a:xfrm>
            <a:off x="567925" y="3336900"/>
            <a:ext cx="3927300" cy="554100"/>
          </a:xfrm>
          <a:prstGeom prst="rect">
            <a:avLst/>
          </a:prstGeom>
          <a:noFill/>
          <a:ln>
            <a:noFill/>
          </a:ln>
        </p:spPr>
        <p:txBody>
          <a:bodyPr anchorCtr="0" anchor="t" bIns="91425" lIns="91425" spcFirstLastPara="1" rIns="91425" wrap="square" tIns="91425">
            <a:spAutoFit/>
          </a:bodyPr>
          <a:lstStyle/>
          <a:p>
            <a:pPr indent="0" lvl="0" marL="0" rtl="0" algn="l">
              <a:spcBef>
                <a:spcPts val="444"/>
              </a:spcBef>
              <a:spcAft>
                <a:spcPts val="0"/>
              </a:spcAft>
              <a:buNone/>
            </a:pPr>
            <a:r>
              <a:rPr b="1" lang="en" sz="2400">
                <a:solidFill>
                  <a:srgbClr val="4B2E83"/>
                </a:solidFill>
              </a:rPr>
              <a:t>Remember…</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3"/>
                                        </p:tgtEl>
                                        <p:attrNameLst>
                                          <p:attrName>style.visibility</p:attrName>
                                        </p:attrNameLst>
                                      </p:cBhvr>
                                      <p:to>
                                        <p:strVal val="visible"/>
                                      </p:to>
                                    </p:set>
                                    <p:animEffect filter="fade" transition="in">
                                      <p:cBhvr>
                                        <p:cTn dur="1000"/>
                                        <p:tgtEl>
                                          <p:spTgt spid="41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2"/>
                                        </p:tgtEl>
                                        <p:attrNameLst>
                                          <p:attrName>style.visibility</p:attrName>
                                        </p:attrNameLst>
                                      </p:cBhvr>
                                      <p:to>
                                        <p:strVal val="visible"/>
                                      </p:to>
                                    </p:set>
                                    <p:animEffect filter="fade" transition="in">
                                      <p:cBhvr>
                                        <p:cTn dur="1000"/>
                                        <p:tgtEl>
                                          <p:spTgt spid="4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 name="Shape 417"/>
        <p:cNvGrpSpPr/>
        <p:nvPr/>
      </p:nvGrpSpPr>
      <p:grpSpPr>
        <a:xfrm>
          <a:off x="0" y="0"/>
          <a:ext cx="0" cy="0"/>
          <a:chOff x="0" y="0"/>
          <a:chExt cx="0" cy="0"/>
        </a:xfrm>
      </p:grpSpPr>
      <p:sp>
        <p:nvSpPr>
          <p:cNvPr id="418" name="Google Shape;418;p76"/>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4B2E83"/>
              </a:buClr>
              <a:buSzPts val="3600"/>
              <a:buNone/>
            </a:pPr>
            <a:r>
              <a:rPr lang="en" sz="3600">
                <a:latin typeface="Encode Sans"/>
                <a:ea typeface="Encode Sans"/>
                <a:cs typeface="Encode Sans"/>
                <a:sym typeface="Encode Sans"/>
              </a:rPr>
              <a:t>References</a:t>
            </a:r>
            <a:endParaRPr>
              <a:latin typeface="Encode Sans"/>
              <a:ea typeface="Encode Sans"/>
              <a:cs typeface="Encode Sans"/>
              <a:sym typeface="Encode Sans"/>
            </a:endParaRPr>
          </a:p>
        </p:txBody>
      </p:sp>
      <p:sp>
        <p:nvSpPr>
          <p:cNvPr id="419" name="Google Shape;419;p76"/>
          <p:cNvSpPr txBox="1"/>
          <p:nvPr>
            <p:ph idx="2" type="body"/>
          </p:nvPr>
        </p:nvSpPr>
        <p:spPr>
          <a:xfrm>
            <a:off x="659305" y="1736725"/>
            <a:ext cx="8196300" cy="4015500"/>
          </a:xfrm>
          <a:prstGeom prst="rect">
            <a:avLst/>
          </a:prstGeom>
          <a:noFill/>
          <a:ln>
            <a:noFill/>
          </a:ln>
        </p:spPr>
        <p:txBody>
          <a:bodyPr anchorCtr="0" anchor="t" bIns="45700" lIns="91425" spcFirstLastPara="1" rIns="91425" wrap="square" tIns="45700">
            <a:normAutofit fontScale="77500" lnSpcReduction="20000"/>
          </a:bodyPr>
          <a:lstStyle/>
          <a:p>
            <a:pPr indent="0" lvl="0" marL="0" rtl="0" algn="l">
              <a:spcBef>
                <a:spcPts val="0"/>
              </a:spcBef>
              <a:spcAft>
                <a:spcPts val="0"/>
              </a:spcAft>
              <a:buClr>
                <a:srgbClr val="4B2E83"/>
              </a:buClr>
              <a:buSzPct val="100000"/>
              <a:buNone/>
            </a:pPr>
            <a:r>
              <a:rPr lang="en">
                <a:latin typeface="Arial"/>
                <a:ea typeface="Arial"/>
                <a:cs typeface="Arial"/>
                <a:sym typeface="Arial"/>
              </a:rPr>
              <a:t>Cost Principles: </a:t>
            </a:r>
            <a:endParaRPr/>
          </a:p>
          <a:p>
            <a:pPr indent="0" lvl="0" marL="0" rtl="0" algn="l">
              <a:spcBef>
                <a:spcPts val="444"/>
              </a:spcBef>
              <a:spcAft>
                <a:spcPts val="0"/>
              </a:spcAft>
              <a:buClr>
                <a:srgbClr val="4B2E83"/>
              </a:buClr>
              <a:buSzPct val="100000"/>
              <a:buNone/>
            </a:pPr>
            <a:r>
              <a:rPr lang="en" u="sng">
                <a:solidFill>
                  <a:schemeClr val="hlink"/>
                </a:solidFill>
                <a:latin typeface="Arial"/>
                <a:ea typeface="Arial"/>
                <a:cs typeface="Arial"/>
                <a:sym typeface="Arial"/>
                <a:hlinkClick r:id="rId3"/>
              </a:rPr>
              <a:t>https://finance.uw.edu/pafc/four-cost-principles</a:t>
            </a:r>
            <a:endParaRPr>
              <a:latin typeface="Arial"/>
              <a:ea typeface="Arial"/>
              <a:cs typeface="Arial"/>
              <a:sym typeface="Arial"/>
            </a:endParaRPr>
          </a:p>
          <a:p>
            <a:pPr indent="0" lvl="0" marL="0" rtl="0" algn="l">
              <a:spcBef>
                <a:spcPts val="444"/>
              </a:spcBef>
              <a:spcAft>
                <a:spcPts val="0"/>
              </a:spcAft>
              <a:buClr>
                <a:srgbClr val="4B2E83"/>
              </a:buClr>
              <a:buSzPct val="100000"/>
              <a:buNone/>
            </a:pPr>
            <a:r>
              <a:t/>
            </a:r>
            <a:endParaRPr>
              <a:latin typeface="Arial"/>
              <a:ea typeface="Arial"/>
              <a:cs typeface="Arial"/>
              <a:sym typeface="Arial"/>
            </a:endParaRPr>
          </a:p>
          <a:p>
            <a:pPr indent="0" lvl="0" marL="0" rtl="0" algn="l">
              <a:spcBef>
                <a:spcPts val="444"/>
              </a:spcBef>
              <a:spcAft>
                <a:spcPts val="0"/>
              </a:spcAft>
              <a:buClr>
                <a:srgbClr val="4B2E83"/>
              </a:buClr>
              <a:buSzPct val="100000"/>
              <a:buNone/>
            </a:pPr>
            <a:r>
              <a:rPr lang="en">
                <a:latin typeface="Arial"/>
                <a:ea typeface="Arial"/>
                <a:cs typeface="Arial"/>
                <a:sym typeface="Arial"/>
              </a:rPr>
              <a:t>Cost Share: </a:t>
            </a:r>
            <a:endParaRPr/>
          </a:p>
          <a:p>
            <a:pPr indent="0" lvl="0" marL="0" rtl="0" algn="l">
              <a:spcBef>
                <a:spcPts val="444"/>
              </a:spcBef>
              <a:spcAft>
                <a:spcPts val="0"/>
              </a:spcAft>
              <a:buClr>
                <a:srgbClr val="4B2E83"/>
              </a:buClr>
              <a:buSzPct val="100000"/>
              <a:buNone/>
            </a:pPr>
            <a:r>
              <a:rPr lang="en" u="sng">
                <a:solidFill>
                  <a:schemeClr val="hlink"/>
                </a:solidFill>
                <a:latin typeface="Arial"/>
                <a:ea typeface="Arial"/>
                <a:cs typeface="Arial"/>
                <a:sym typeface="Arial"/>
                <a:hlinkClick r:id="rId4"/>
              </a:rPr>
              <a:t>https://finance.uw.edu/gca/cost-share</a:t>
            </a:r>
            <a:endParaRPr>
              <a:latin typeface="Arial"/>
              <a:ea typeface="Arial"/>
              <a:cs typeface="Arial"/>
              <a:sym typeface="Arial"/>
            </a:endParaRPr>
          </a:p>
          <a:p>
            <a:pPr indent="0" lvl="0" marL="0" rtl="0" algn="l">
              <a:spcBef>
                <a:spcPts val="444"/>
              </a:spcBef>
              <a:spcAft>
                <a:spcPts val="0"/>
              </a:spcAft>
              <a:buClr>
                <a:srgbClr val="4B2E83"/>
              </a:buClr>
              <a:buSzPct val="100000"/>
              <a:buNone/>
            </a:pPr>
            <a:r>
              <a:t/>
            </a:r>
            <a:endParaRPr>
              <a:latin typeface="Arial"/>
              <a:ea typeface="Arial"/>
              <a:cs typeface="Arial"/>
              <a:sym typeface="Arial"/>
            </a:endParaRPr>
          </a:p>
          <a:p>
            <a:pPr indent="0" lvl="0" marL="0" rtl="0" algn="l">
              <a:spcBef>
                <a:spcPts val="444"/>
              </a:spcBef>
              <a:spcAft>
                <a:spcPts val="0"/>
              </a:spcAft>
              <a:buClr>
                <a:srgbClr val="4B2E83"/>
              </a:buClr>
              <a:buSzPct val="100000"/>
              <a:buNone/>
            </a:pPr>
            <a:r>
              <a:rPr lang="en">
                <a:latin typeface="Arial"/>
                <a:ea typeface="Arial"/>
                <a:cs typeface="Arial"/>
                <a:sym typeface="Arial"/>
              </a:rPr>
              <a:t>Documentation: </a:t>
            </a:r>
            <a:endParaRPr/>
          </a:p>
          <a:p>
            <a:pPr indent="0" lvl="0" marL="0" rtl="0" algn="l">
              <a:spcBef>
                <a:spcPts val="444"/>
              </a:spcBef>
              <a:spcAft>
                <a:spcPts val="0"/>
              </a:spcAft>
              <a:buClr>
                <a:srgbClr val="4B2E83"/>
              </a:buClr>
              <a:buSzPct val="100000"/>
              <a:buNone/>
            </a:pPr>
            <a:r>
              <a:rPr lang="en" u="sng">
                <a:solidFill>
                  <a:schemeClr val="hlink"/>
                </a:solidFill>
                <a:latin typeface="Arial"/>
                <a:ea typeface="Arial"/>
                <a:cs typeface="Arial"/>
                <a:sym typeface="Arial"/>
                <a:hlinkClick r:id="rId5"/>
              </a:rPr>
              <a:t>https://finance.uw.edu/pafc/documentation-guidelines</a:t>
            </a:r>
            <a:endParaRPr>
              <a:latin typeface="Arial"/>
              <a:ea typeface="Arial"/>
              <a:cs typeface="Arial"/>
              <a:sym typeface="Arial"/>
            </a:endParaRPr>
          </a:p>
          <a:p>
            <a:pPr indent="0" lvl="0" marL="0" rtl="0" algn="l">
              <a:spcBef>
                <a:spcPts val="444"/>
              </a:spcBef>
              <a:spcAft>
                <a:spcPts val="0"/>
              </a:spcAft>
              <a:buClr>
                <a:srgbClr val="4B2E83"/>
              </a:buClr>
              <a:buSzPct val="100000"/>
              <a:buNone/>
            </a:pPr>
            <a:r>
              <a:t/>
            </a:r>
            <a:endParaRPr>
              <a:latin typeface="Arial"/>
              <a:ea typeface="Arial"/>
              <a:cs typeface="Arial"/>
              <a:sym typeface="Arial"/>
            </a:endParaRPr>
          </a:p>
          <a:p>
            <a:pPr indent="0" lvl="0" marL="0" rtl="0" algn="l">
              <a:spcBef>
                <a:spcPts val="444"/>
              </a:spcBef>
              <a:spcAft>
                <a:spcPts val="0"/>
              </a:spcAft>
              <a:buClr>
                <a:srgbClr val="4B2E83"/>
              </a:buClr>
              <a:buSzPct val="100000"/>
              <a:buNone/>
            </a:pPr>
            <a:r>
              <a:rPr lang="en">
                <a:latin typeface="Arial"/>
                <a:ea typeface="Arial"/>
                <a:cs typeface="Arial"/>
                <a:sym typeface="Arial"/>
              </a:rPr>
              <a:t>Audit:</a:t>
            </a:r>
            <a:endParaRPr/>
          </a:p>
          <a:p>
            <a:pPr indent="0" lvl="0" marL="0" rtl="0" algn="l">
              <a:spcBef>
                <a:spcPts val="444"/>
              </a:spcBef>
              <a:spcAft>
                <a:spcPts val="0"/>
              </a:spcAft>
              <a:buClr>
                <a:srgbClr val="4B2E83"/>
              </a:buClr>
              <a:buSzPct val="100000"/>
              <a:buNone/>
            </a:pPr>
            <a:r>
              <a:rPr lang="en" u="sng">
                <a:solidFill>
                  <a:schemeClr val="hlink"/>
                </a:solidFill>
                <a:latin typeface="Arial"/>
                <a:ea typeface="Arial"/>
                <a:cs typeface="Arial"/>
                <a:sym typeface="Arial"/>
                <a:hlinkClick r:id="rId6"/>
              </a:rPr>
              <a:t>https://finance.uw.edu/pafc/audit-information</a:t>
            </a:r>
            <a:endParaRPr>
              <a:latin typeface="Arial"/>
              <a:ea typeface="Arial"/>
              <a:cs typeface="Arial"/>
              <a:sym typeface="Arial"/>
            </a:endParaRPr>
          </a:p>
          <a:p>
            <a:pPr indent="0" lvl="0" marL="0" rtl="0" algn="l">
              <a:spcBef>
                <a:spcPts val="444"/>
              </a:spcBef>
              <a:spcAft>
                <a:spcPts val="0"/>
              </a:spcAft>
              <a:buClr>
                <a:srgbClr val="4B2E83"/>
              </a:buClr>
              <a:buSzPct val="100000"/>
              <a:buNone/>
            </a:pPr>
            <a:r>
              <a:t/>
            </a:r>
            <a:endParaRPr/>
          </a:p>
          <a:p>
            <a:pPr indent="-201930" lvl="0" marL="342900" rtl="0" algn="l">
              <a:spcBef>
                <a:spcPts val="444"/>
              </a:spcBef>
              <a:spcAft>
                <a:spcPts val="0"/>
              </a:spcAft>
              <a:buClr>
                <a:srgbClr val="4B2E83"/>
              </a:buClr>
              <a:buSzPct val="100000"/>
              <a:buFont typeface="Merriweather Sans"/>
              <a:buNone/>
            </a:pPr>
            <a:r>
              <a:t/>
            </a:r>
            <a:endParaRPr/>
          </a:p>
          <a:p>
            <a:pPr indent="-201930" lvl="0" marL="342900" rtl="0" algn="l">
              <a:spcBef>
                <a:spcPts val="444"/>
              </a:spcBef>
              <a:spcAft>
                <a:spcPts val="0"/>
              </a:spcAft>
              <a:buClr>
                <a:srgbClr val="4B2E83"/>
              </a:buClr>
              <a:buSzPct val="100000"/>
              <a:buFont typeface="Merriweather Sans"/>
              <a:buNone/>
            </a:pPr>
            <a:r>
              <a:t/>
            </a:r>
            <a:endParaRPr/>
          </a:p>
        </p:txBody>
      </p:sp>
      <p:sp>
        <p:nvSpPr>
          <p:cNvPr id="420" name="Google Shape;420;p76"/>
          <p:cNvSpPr txBox="1"/>
          <p:nvPr/>
        </p:nvSpPr>
        <p:spPr>
          <a:xfrm>
            <a:off x="671758" y="6301355"/>
            <a:ext cx="7229400" cy="330900"/>
          </a:xfrm>
          <a:prstGeom prst="rect">
            <a:avLst/>
          </a:prstGeom>
          <a:noFill/>
          <a:ln>
            <a:noFill/>
          </a:ln>
        </p:spPr>
        <p:txBody>
          <a:bodyPr anchorCtr="0" anchor="b" bIns="45700" lIns="91425" spcFirstLastPara="1" rIns="91425" wrap="square" tIns="45700">
            <a:noAutofit/>
          </a:bodyPr>
          <a:lstStyle/>
          <a:p>
            <a:pPr indent="0" lvl="0" marL="0" marR="0" rtl="0" algn="l">
              <a:lnSpc>
                <a:spcPct val="150000"/>
              </a:lnSpc>
              <a:spcBef>
                <a:spcPts val="0"/>
              </a:spcBef>
              <a:spcAft>
                <a:spcPts val="0"/>
              </a:spcAft>
              <a:buClr>
                <a:srgbClr val="4B2E83"/>
              </a:buClr>
              <a:buSzPts val="1200"/>
              <a:buFont typeface="Arial"/>
              <a:buNone/>
            </a:pPr>
            <a:r>
              <a:rPr b="1" i="0" lang="en" sz="1200" u="none" cap="none" strike="noStrike">
                <a:solidFill>
                  <a:srgbClr val="4B2E83"/>
                </a:solidFill>
                <a:latin typeface="Arial"/>
                <a:ea typeface="Arial"/>
                <a:cs typeface="Arial"/>
                <a:sym typeface="Arial"/>
              </a:rPr>
              <a:t>MRAM – Matt Gardner – PAFC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4" name="Shape 424"/>
        <p:cNvGrpSpPr/>
        <p:nvPr/>
      </p:nvGrpSpPr>
      <p:grpSpPr>
        <a:xfrm>
          <a:off x="0" y="0"/>
          <a:ext cx="0" cy="0"/>
          <a:chOff x="0" y="0"/>
          <a:chExt cx="0" cy="0"/>
        </a:xfrm>
      </p:grpSpPr>
      <p:sp>
        <p:nvSpPr>
          <p:cNvPr id="425" name="Google Shape;425;p77"/>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4B2E83"/>
              </a:buClr>
              <a:buSzPts val="4000"/>
              <a:buNone/>
            </a:pPr>
            <a:r>
              <a:rPr lang="en" sz="4000">
                <a:latin typeface="Arial"/>
                <a:ea typeface="Arial"/>
                <a:cs typeface="Arial"/>
                <a:sym typeface="Arial"/>
              </a:rPr>
              <a:t>Questions</a:t>
            </a:r>
            <a:endParaRPr/>
          </a:p>
        </p:txBody>
      </p:sp>
      <p:sp>
        <p:nvSpPr>
          <p:cNvPr id="426" name="Google Shape;426;p77"/>
          <p:cNvSpPr txBox="1"/>
          <p:nvPr>
            <p:ph idx="2" type="body"/>
          </p:nvPr>
        </p:nvSpPr>
        <p:spPr>
          <a:xfrm>
            <a:off x="659305" y="1736725"/>
            <a:ext cx="8196300" cy="40155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rgbClr val="4B2E83"/>
              </a:buClr>
              <a:buSzPts val="2400"/>
              <a:buChar char="&gt;"/>
            </a:pPr>
            <a:r>
              <a:rPr lang="en">
                <a:latin typeface="Arial"/>
                <a:ea typeface="Arial"/>
                <a:cs typeface="Arial"/>
                <a:sym typeface="Arial"/>
              </a:rPr>
              <a:t>Post Award Fiscal Compliance (PAFC)</a:t>
            </a:r>
            <a:endParaRPr/>
          </a:p>
          <a:p>
            <a:pPr indent="-285750" lvl="1" marL="742950" rtl="0" algn="l">
              <a:spcBef>
                <a:spcPts val="400"/>
              </a:spcBef>
              <a:spcAft>
                <a:spcPts val="0"/>
              </a:spcAft>
              <a:buClr>
                <a:srgbClr val="4B2E83"/>
              </a:buClr>
              <a:buSzPts val="2000"/>
              <a:buChar char="–"/>
            </a:pPr>
            <a:r>
              <a:rPr lang="en" u="sng">
                <a:solidFill>
                  <a:schemeClr val="hlink"/>
                </a:solidFill>
                <a:latin typeface="Arial"/>
                <a:ea typeface="Arial"/>
                <a:cs typeface="Arial"/>
                <a:sym typeface="Arial"/>
                <a:hlinkClick r:id="rId3"/>
              </a:rPr>
              <a:t>gcafco@uw.edu</a:t>
            </a:r>
            <a:endParaRPr>
              <a:latin typeface="Arial"/>
              <a:ea typeface="Arial"/>
              <a:cs typeface="Arial"/>
              <a:sym typeface="Arial"/>
            </a:endParaRPr>
          </a:p>
          <a:p>
            <a:pPr indent="-285750" lvl="1" marL="742950" rtl="0" algn="l">
              <a:spcBef>
                <a:spcPts val="400"/>
              </a:spcBef>
              <a:spcAft>
                <a:spcPts val="0"/>
              </a:spcAft>
              <a:buClr>
                <a:srgbClr val="4B2E83"/>
              </a:buClr>
              <a:buSzPts val="2000"/>
              <a:buChar char="–"/>
            </a:pPr>
            <a:r>
              <a:rPr lang="en" u="sng">
                <a:solidFill>
                  <a:schemeClr val="hlink"/>
                </a:solidFill>
                <a:latin typeface="Arial"/>
                <a:ea typeface="Arial"/>
                <a:cs typeface="Arial"/>
                <a:sym typeface="Arial"/>
                <a:hlinkClick r:id="rId4"/>
              </a:rPr>
              <a:t>https://finance.uw.edu/pafc/</a:t>
            </a:r>
            <a:br>
              <a:rPr lang="en">
                <a:latin typeface="Arial"/>
                <a:ea typeface="Arial"/>
                <a:cs typeface="Arial"/>
                <a:sym typeface="Arial"/>
              </a:rPr>
            </a:br>
            <a:endParaRPr>
              <a:latin typeface="Arial"/>
              <a:ea typeface="Arial"/>
              <a:cs typeface="Arial"/>
              <a:sym typeface="Arial"/>
            </a:endParaRPr>
          </a:p>
          <a:p>
            <a:pPr indent="-342900" lvl="0" marL="342900" rtl="0" algn="l">
              <a:spcBef>
                <a:spcPts val="480"/>
              </a:spcBef>
              <a:spcAft>
                <a:spcPts val="0"/>
              </a:spcAft>
              <a:buClr>
                <a:srgbClr val="4B2E83"/>
              </a:buClr>
              <a:buSzPts val="2400"/>
              <a:buChar char="&gt;"/>
            </a:pPr>
            <a:r>
              <a:rPr lang="en">
                <a:latin typeface="Arial"/>
                <a:ea typeface="Arial"/>
                <a:cs typeface="Arial"/>
                <a:sym typeface="Arial"/>
              </a:rPr>
              <a:t>Matt Gardner</a:t>
            </a:r>
            <a:endParaRPr/>
          </a:p>
          <a:p>
            <a:pPr indent="-285750" lvl="1" marL="742950" rtl="0" algn="l">
              <a:spcBef>
                <a:spcPts val="400"/>
              </a:spcBef>
              <a:spcAft>
                <a:spcPts val="0"/>
              </a:spcAft>
              <a:buClr>
                <a:srgbClr val="4B2E83"/>
              </a:buClr>
              <a:buSzPts val="2000"/>
              <a:buChar char="–"/>
            </a:pPr>
            <a:r>
              <a:rPr lang="en" u="sng">
                <a:solidFill>
                  <a:schemeClr val="hlink"/>
                </a:solidFill>
                <a:latin typeface="Arial"/>
                <a:ea typeface="Arial"/>
                <a:cs typeface="Arial"/>
                <a:sym typeface="Arial"/>
                <a:hlinkClick r:id="rId5"/>
              </a:rPr>
              <a:t>mgard4@uw.edu</a:t>
            </a:r>
            <a:endParaRPr>
              <a:latin typeface="Arial"/>
              <a:ea typeface="Arial"/>
              <a:cs typeface="Arial"/>
              <a:sym typeface="Arial"/>
            </a:endParaRPr>
          </a:p>
          <a:p>
            <a:pPr indent="-285750" lvl="1" marL="742950" rtl="0" algn="l">
              <a:spcBef>
                <a:spcPts val="400"/>
              </a:spcBef>
              <a:spcAft>
                <a:spcPts val="0"/>
              </a:spcAft>
              <a:buClr>
                <a:srgbClr val="4B2E83"/>
              </a:buClr>
              <a:buSzPts val="2000"/>
              <a:buChar char="–"/>
            </a:pPr>
            <a:r>
              <a:rPr lang="en">
                <a:latin typeface="Arial"/>
                <a:ea typeface="Arial"/>
                <a:cs typeface="Arial"/>
                <a:sym typeface="Arial"/>
              </a:rPr>
              <a:t>206-543-2610</a:t>
            </a:r>
            <a:endParaRPr/>
          </a:p>
          <a:p>
            <a:pPr indent="-285750" lvl="1" marL="742950" rtl="0" algn="l">
              <a:spcBef>
                <a:spcPts val="400"/>
              </a:spcBef>
              <a:spcAft>
                <a:spcPts val="0"/>
              </a:spcAft>
              <a:buClr>
                <a:srgbClr val="4B2E83"/>
              </a:buClr>
              <a:buSzPts val="2000"/>
              <a:buChar char="–"/>
            </a:pPr>
            <a:r>
              <a:rPr lang="en">
                <a:latin typeface="Arial"/>
                <a:ea typeface="Arial"/>
                <a:cs typeface="Arial"/>
                <a:sym typeface="Arial"/>
              </a:rPr>
              <a:t>MSFT Teams and Zoom</a:t>
            </a:r>
            <a:endParaRPr/>
          </a:p>
          <a:p>
            <a:pPr indent="-209550" lvl="1" marL="742950" rtl="0" algn="l">
              <a:spcBef>
                <a:spcPts val="240"/>
              </a:spcBef>
              <a:spcAft>
                <a:spcPts val="0"/>
              </a:spcAft>
              <a:buClr>
                <a:srgbClr val="4B2E83"/>
              </a:buClr>
              <a:buSzPts val="1200"/>
              <a:buNone/>
            </a:pPr>
            <a:r>
              <a:t/>
            </a:r>
            <a:endParaRPr sz="1200">
              <a:latin typeface="Arial"/>
              <a:ea typeface="Arial"/>
              <a:cs typeface="Arial"/>
              <a:sym typeface="Arial"/>
            </a:endParaRPr>
          </a:p>
          <a:p>
            <a:pPr indent="-158750" lvl="1" marL="742950" rtl="0" algn="l">
              <a:spcBef>
                <a:spcPts val="400"/>
              </a:spcBef>
              <a:spcAft>
                <a:spcPts val="0"/>
              </a:spcAft>
              <a:buClr>
                <a:srgbClr val="4B2E83"/>
              </a:buClr>
              <a:buSzPts val="2000"/>
              <a:buNone/>
            </a:pPr>
            <a:r>
              <a:t/>
            </a:r>
            <a:endParaRPr>
              <a:latin typeface="Arial"/>
              <a:ea typeface="Arial"/>
              <a:cs typeface="Arial"/>
              <a:sym typeface="Arial"/>
            </a:endParaRPr>
          </a:p>
          <a:p>
            <a:pPr indent="-190500" lvl="0" marL="342900" rtl="0" algn="l">
              <a:spcBef>
                <a:spcPts val="480"/>
              </a:spcBef>
              <a:spcAft>
                <a:spcPts val="0"/>
              </a:spcAft>
              <a:buClr>
                <a:srgbClr val="4B2E83"/>
              </a:buClr>
              <a:buSzPts val="2400"/>
              <a:buNone/>
            </a:pPr>
            <a:r>
              <a:t/>
            </a:r>
            <a:endParaRPr>
              <a:latin typeface="Arial"/>
              <a:ea typeface="Arial"/>
              <a:cs typeface="Arial"/>
              <a:sym typeface="Arial"/>
            </a:endParaRPr>
          </a:p>
        </p:txBody>
      </p:sp>
      <p:sp>
        <p:nvSpPr>
          <p:cNvPr id="427" name="Google Shape;427;p77"/>
          <p:cNvSpPr txBox="1"/>
          <p:nvPr/>
        </p:nvSpPr>
        <p:spPr>
          <a:xfrm>
            <a:off x="671758" y="6301355"/>
            <a:ext cx="7229400" cy="330900"/>
          </a:xfrm>
          <a:prstGeom prst="rect">
            <a:avLst/>
          </a:prstGeom>
          <a:noFill/>
          <a:ln>
            <a:noFill/>
          </a:ln>
        </p:spPr>
        <p:txBody>
          <a:bodyPr anchorCtr="0" anchor="b" bIns="45700" lIns="91425" spcFirstLastPara="1" rIns="91425" wrap="square" tIns="45700">
            <a:noAutofit/>
          </a:bodyPr>
          <a:lstStyle/>
          <a:p>
            <a:pPr indent="0" lvl="0" marL="0" marR="0" rtl="0" algn="l">
              <a:lnSpc>
                <a:spcPct val="150000"/>
              </a:lnSpc>
              <a:spcBef>
                <a:spcPts val="0"/>
              </a:spcBef>
              <a:spcAft>
                <a:spcPts val="0"/>
              </a:spcAft>
              <a:buClr>
                <a:srgbClr val="4B2E83"/>
              </a:buClr>
              <a:buSzPts val="1200"/>
              <a:buFont typeface="Arial"/>
              <a:buNone/>
            </a:pPr>
            <a:r>
              <a:rPr b="1" i="0" lang="en" sz="1200" u="none" cap="none" strike="noStrike">
                <a:solidFill>
                  <a:srgbClr val="4B2E83"/>
                </a:solidFill>
                <a:latin typeface="Arial"/>
                <a:ea typeface="Arial"/>
                <a:cs typeface="Arial"/>
                <a:sym typeface="Arial"/>
              </a:rPr>
              <a:t>MRAM – Matt Gardner – PAFC</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1" name="Shape 431"/>
        <p:cNvGrpSpPr/>
        <p:nvPr/>
      </p:nvGrpSpPr>
      <p:grpSpPr>
        <a:xfrm>
          <a:off x="0" y="0"/>
          <a:ext cx="0" cy="0"/>
          <a:chOff x="0" y="0"/>
          <a:chExt cx="0" cy="0"/>
        </a:xfrm>
      </p:grpSpPr>
      <p:sp>
        <p:nvSpPr>
          <p:cNvPr id="432" name="Google Shape;432;p78"/>
          <p:cNvSpPr txBox="1"/>
          <p:nvPr>
            <p:ph type="title"/>
          </p:nvPr>
        </p:nvSpPr>
        <p:spPr>
          <a:xfrm>
            <a:off x="460365" y="860000"/>
            <a:ext cx="8163900" cy="35223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lt2"/>
              </a:buClr>
              <a:buSzPts val="4900"/>
              <a:buFont typeface="Encode Sans Black"/>
              <a:buNone/>
            </a:pPr>
            <a:r>
              <a:rPr b="0" lang="en"/>
              <a:t>ECC PROJECT UPDATE</a:t>
            </a:r>
            <a:endParaRPr b="0"/>
          </a:p>
        </p:txBody>
      </p:sp>
      <p:sp>
        <p:nvSpPr>
          <p:cNvPr id="433" name="Google Shape;433;p78"/>
          <p:cNvSpPr txBox="1"/>
          <p:nvPr/>
        </p:nvSpPr>
        <p:spPr>
          <a:xfrm>
            <a:off x="377872" y="4813256"/>
            <a:ext cx="7919100" cy="400200"/>
          </a:xfrm>
          <a:prstGeom prst="rect">
            <a:avLst/>
          </a:prstGeom>
          <a:noFill/>
          <a:ln>
            <a:noFill/>
          </a:ln>
        </p:spPr>
        <p:txBody>
          <a:bodyPr anchorCtr="0" anchor="t" bIns="60925" lIns="121900" spcFirstLastPara="1" rIns="121900" wrap="square" tIns="60925">
            <a:spAutoFit/>
          </a:bodyPr>
          <a:lstStyle/>
          <a:p>
            <a:pPr indent="0" lvl="0" marL="0" marR="0" rtl="0" algn="l">
              <a:spcBef>
                <a:spcPts val="0"/>
              </a:spcBef>
              <a:spcAft>
                <a:spcPts val="0"/>
              </a:spcAft>
              <a:buNone/>
            </a:pPr>
            <a:r>
              <a:rPr i="0" lang="en" sz="1800" u="none" cap="none" strike="noStrike">
                <a:solidFill>
                  <a:schemeClr val="lt2"/>
                </a:solidFill>
                <a:latin typeface="Encode Sans"/>
                <a:ea typeface="Encode Sans"/>
                <a:cs typeface="Encode Sans"/>
                <a:sym typeface="Encode Sans"/>
              </a:rPr>
              <a:t> Colleen Bettis – Management Accounting &amp; Analysis (MAA)</a:t>
            </a:r>
            <a:endParaRPr sz="19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7" name="Shape 437"/>
        <p:cNvGrpSpPr/>
        <p:nvPr/>
      </p:nvGrpSpPr>
      <p:grpSpPr>
        <a:xfrm>
          <a:off x="0" y="0"/>
          <a:ext cx="0" cy="0"/>
          <a:chOff x="0" y="0"/>
          <a:chExt cx="0" cy="0"/>
        </a:xfrm>
      </p:grpSpPr>
      <p:sp>
        <p:nvSpPr>
          <p:cNvPr id="438" name="Google Shape;438;p79"/>
          <p:cNvSpPr txBox="1"/>
          <p:nvPr>
            <p:ph type="title"/>
          </p:nvPr>
        </p:nvSpPr>
        <p:spPr>
          <a:xfrm>
            <a:off x="435471" y="559587"/>
            <a:ext cx="8197200" cy="662400"/>
          </a:xfrm>
          <a:prstGeom prst="rect">
            <a:avLst/>
          </a:prstGeom>
          <a:noFill/>
          <a:ln>
            <a:noFill/>
          </a:ln>
        </p:spPr>
        <p:txBody>
          <a:bodyPr anchorCtr="0" anchor="b" bIns="60925" lIns="121900" spcFirstLastPara="1" rIns="121900" wrap="square" tIns="60925">
            <a:noAutofit/>
          </a:bodyPr>
          <a:lstStyle/>
          <a:p>
            <a:pPr indent="0" lvl="0" marL="0" rtl="0" algn="l">
              <a:spcBef>
                <a:spcPts val="0"/>
              </a:spcBef>
              <a:spcAft>
                <a:spcPts val="0"/>
              </a:spcAft>
              <a:buClr>
                <a:schemeClr val="dk2"/>
              </a:buClr>
              <a:buSzPts val="2900"/>
              <a:buFont typeface="Encode Sans Black"/>
              <a:buNone/>
            </a:pPr>
            <a:r>
              <a:rPr lang="en"/>
              <a:t>WHAT IS ECC?</a:t>
            </a:r>
            <a:endParaRPr/>
          </a:p>
        </p:txBody>
      </p:sp>
      <p:sp>
        <p:nvSpPr>
          <p:cNvPr id="439" name="Google Shape;439;p79"/>
          <p:cNvSpPr txBox="1"/>
          <p:nvPr>
            <p:ph idx="2" type="body"/>
          </p:nvPr>
        </p:nvSpPr>
        <p:spPr>
          <a:xfrm>
            <a:off x="435471" y="1899755"/>
            <a:ext cx="8197200" cy="3035700"/>
          </a:xfrm>
          <a:prstGeom prst="rect">
            <a:avLst/>
          </a:prstGeom>
          <a:noFill/>
          <a:ln>
            <a:noFill/>
          </a:ln>
        </p:spPr>
        <p:txBody>
          <a:bodyPr anchorCtr="0" anchor="t" bIns="60925" lIns="121900" spcFirstLastPara="1" rIns="121900" wrap="square" tIns="60925">
            <a:noAutofit/>
          </a:bodyPr>
          <a:lstStyle/>
          <a:p>
            <a:pPr indent="0" lvl="0" marL="0" rtl="0" algn="l">
              <a:spcBef>
                <a:spcPts val="0"/>
              </a:spcBef>
              <a:spcAft>
                <a:spcPts val="0"/>
              </a:spcAft>
              <a:buClr>
                <a:schemeClr val="dk2"/>
              </a:buClr>
              <a:buSzPts val="1800"/>
              <a:buNone/>
            </a:pPr>
            <a:r>
              <a:rPr b="0" lang="en" sz="1800"/>
              <a:t>Employee Compensation Compliance (ECC) is a third-party solution, provided by Huron Consulting, which supports the effective management of effort reporting, project certification, and payroll confirmation.</a:t>
            </a:r>
            <a:endParaRPr/>
          </a:p>
          <a:p>
            <a:pPr indent="0" lvl="0" marL="0" rtl="0" algn="l">
              <a:spcBef>
                <a:spcPts val="400"/>
              </a:spcBef>
              <a:spcAft>
                <a:spcPts val="0"/>
              </a:spcAft>
              <a:buClr>
                <a:schemeClr val="dk2"/>
              </a:buClr>
              <a:buSzPts val="1800"/>
              <a:buNone/>
            </a:pPr>
            <a:r>
              <a:t/>
            </a:r>
            <a:endParaRPr b="0" sz="1800"/>
          </a:p>
          <a:p>
            <a:pPr indent="0" lvl="0" marL="0" rtl="0" algn="l">
              <a:spcBef>
                <a:spcPts val="400"/>
              </a:spcBef>
              <a:spcAft>
                <a:spcPts val="0"/>
              </a:spcAft>
              <a:buClr>
                <a:schemeClr val="dk2"/>
              </a:buClr>
              <a:buSzPts val="1800"/>
              <a:buNone/>
            </a:pPr>
            <a:r>
              <a:rPr b="0" lang="en" sz="1800"/>
              <a:t>To support UW Finance Transformation (UWFT) and the implementation of Workday Finance, ECC will replace effort reporting systems for eFECS, Grant and Contract Certification Reports (GCCR), Harborview Medical Center (HMC), and Applied Physics Laboratory (APL). </a:t>
            </a:r>
            <a:endParaRPr/>
          </a:p>
          <a:p>
            <a:pPr indent="0" lvl="0" marL="0" rtl="0" algn="l">
              <a:spcBef>
                <a:spcPts val="400"/>
              </a:spcBef>
              <a:spcAft>
                <a:spcPts val="0"/>
              </a:spcAft>
              <a:buClr>
                <a:schemeClr val="dk2"/>
              </a:buClr>
              <a:buSzPts val="1800"/>
              <a:buNone/>
            </a:pPr>
            <a:r>
              <a:t/>
            </a:r>
            <a:endParaRPr sz="18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 name="Shape 443"/>
        <p:cNvGrpSpPr/>
        <p:nvPr/>
      </p:nvGrpSpPr>
      <p:grpSpPr>
        <a:xfrm>
          <a:off x="0" y="0"/>
          <a:ext cx="0" cy="0"/>
          <a:chOff x="0" y="0"/>
          <a:chExt cx="0" cy="0"/>
        </a:xfrm>
      </p:grpSpPr>
      <p:sp>
        <p:nvSpPr>
          <p:cNvPr id="444" name="Google Shape;444;p80"/>
          <p:cNvSpPr txBox="1"/>
          <p:nvPr>
            <p:ph type="title"/>
          </p:nvPr>
        </p:nvSpPr>
        <p:spPr>
          <a:xfrm>
            <a:off x="435471" y="559587"/>
            <a:ext cx="8197200" cy="6624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dk2"/>
              </a:buClr>
              <a:buSzPts val="2900"/>
              <a:buFont typeface="Encode Sans Black"/>
              <a:buNone/>
            </a:pPr>
            <a:r>
              <a:rPr lang="en">
                <a:latin typeface="Encode Sans Black"/>
                <a:ea typeface="Encode Sans Black"/>
                <a:cs typeface="Encode Sans Black"/>
                <a:sym typeface="Encode Sans Black"/>
              </a:rPr>
              <a:t>PROGRESS THROUGH PROJECT PHASES</a:t>
            </a:r>
            <a:endParaRPr/>
          </a:p>
        </p:txBody>
      </p:sp>
      <p:sp>
        <p:nvSpPr>
          <p:cNvPr id="445" name="Google Shape;445;p80"/>
          <p:cNvSpPr txBox="1"/>
          <p:nvPr/>
        </p:nvSpPr>
        <p:spPr>
          <a:xfrm>
            <a:off x="435471" y="1899755"/>
            <a:ext cx="8197200" cy="3678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2"/>
              </a:buClr>
              <a:buSzPts val="1400"/>
              <a:buFont typeface="Merriweather Sans"/>
              <a:buNone/>
            </a:pPr>
            <a:r>
              <a:rPr b="1" i="0" lang="en" sz="1400">
                <a:solidFill>
                  <a:schemeClr val="dk2"/>
                </a:solidFill>
                <a:latin typeface="Open Sans"/>
                <a:ea typeface="Open Sans"/>
                <a:cs typeface="Open Sans"/>
                <a:sym typeface="Open Sans"/>
              </a:rPr>
              <a:t>Project Kickoff Phase (Complete)</a:t>
            </a:r>
            <a:endParaRPr b="1" i="0" sz="1400">
              <a:solidFill>
                <a:schemeClr val="dk2"/>
              </a:solidFill>
              <a:latin typeface="Open Sans"/>
              <a:ea typeface="Open Sans"/>
              <a:cs typeface="Open Sans"/>
              <a:sym typeface="Open Sans"/>
            </a:endParaRPr>
          </a:p>
          <a:p>
            <a:pPr indent="-450850" lvl="0" marL="457200" marR="0" rtl="0" algn="l">
              <a:spcBef>
                <a:spcPts val="300"/>
              </a:spcBef>
              <a:spcAft>
                <a:spcPts val="0"/>
              </a:spcAft>
              <a:buClr>
                <a:schemeClr val="dk2"/>
              </a:buClr>
              <a:buSzPts val="1300"/>
              <a:buFont typeface="Merriweather Sans"/>
              <a:buChar char="&gt;"/>
            </a:pPr>
            <a:r>
              <a:rPr b="0" i="0" lang="en" sz="1300">
                <a:solidFill>
                  <a:schemeClr val="dk2"/>
                </a:solidFill>
                <a:latin typeface="Open Sans"/>
                <a:ea typeface="Open Sans"/>
                <a:cs typeface="Open Sans"/>
                <a:sym typeface="Open Sans"/>
              </a:rPr>
              <a:t>Kicked off project on 4/25.</a:t>
            </a:r>
            <a:endParaRPr sz="1900"/>
          </a:p>
          <a:p>
            <a:pPr indent="-450850" lvl="0" marL="457200" marR="0" rtl="0" algn="l">
              <a:spcBef>
                <a:spcPts val="300"/>
              </a:spcBef>
              <a:spcAft>
                <a:spcPts val="0"/>
              </a:spcAft>
              <a:buClr>
                <a:schemeClr val="dk2"/>
              </a:buClr>
              <a:buSzPts val="1300"/>
              <a:buFont typeface="Merriweather Sans"/>
              <a:buChar char="&gt;"/>
            </a:pPr>
            <a:r>
              <a:rPr b="0" i="0" lang="en" sz="1300">
                <a:solidFill>
                  <a:schemeClr val="dk2"/>
                </a:solidFill>
                <a:latin typeface="Open Sans"/>
                <a:ea typeface="Open Sans"/>
                <a:cs typeface="Open Sans"/>
                <a:sym typeface="Open Sans"/>
              </a:rPr>
              <a:t>Collaborated with Huron to define responsibilities and deliverables.</a:t>
            </a:r>
            <a:endParaRPr sz="1900"/>
          </a:p>
          <a:p>
            <a:pPr indent="-450850" lvl="0" marL="457200" marR="0" rtl="0" algn="l">
              <a:spcBef>
                <a:spcPts val="300"/>
              </a:spcBef>
              <a:spcAft>
                <a:spcPts val="0"/>
              </a:spcAft>
              <a:buClr>
                <a:schemeClr val="dk2"/>
              </a:buClr>
              <a:buSzPts val="1300"/>
              <a:buFont typeface="Merriweather Sans"/>
              <a:buChar char="&gt;"/>
            </a:pPr>
            <a:r>
              <a:rPr b="0" i="0" lang="en" sz="1300">
                <a:solidFill>
                  <a:schemeClr val="dk2"/>
                </a:solidFill>
                <a:latin typeface="Open Sans"/>
                <a:ea typeface="Open Sans"/>
                <a:cs typeface="Open Sans"/>
                <a:sym typeface="Open Sans"/>
              </a:rPr>
              <a:t>Defined project priorities, commitments, and milestones.</a:t>
            </a:r>
            <a:endParaRPr sz="1900"/>
          </a:p>
          <a:p>
            <a:pPr indent="0" lvl="0" marL="0" marR="0" rtl="0" algn="l">
              <a:spcBef>
                <a:spcPts val="300"/>
              </a:spcBef>
              <a:spcAft>
                <a:spcPts val="0"/>
              </a:spcAft>
              <a:buClr>
                <a:schemeClr val="dk2"/>
              </a:buClr>
              <a:buSzPts val="1400"/>
              <a:buFont typeface="Merriweather Sans"/>
              <a:buNone/>
            </a:pPr>
            <a:r>
              <a:rPr b="1" i="0" lang="en" sz="1400">
                <a:solidFill>
                  <a:schemeClr val="dk2"/>
                </a:solidFill>
                <a:latin typeface="Open Sans"/>
                <a:ea typeface="Open Sans"/>
                <a:cs typeface="Open Sans"/>
                <a:sym typeface="Open Sans"/>
              </a:rPr>
              <a:t>Onboarding Phase (Complete)</a:t>
            </a:r>
            <a:endParaRPr b="1" i="0" sz="1400">
              <a:solidFill>
                <a:schemeClr val="dk2"/>
              </a:solidFill>
              <a:latin typeface="Open Sans"/>
              <a:ea typeface="Open Sans"/>
              <a:cs typeface="Open Sans"/>
              <a:sym typeface="Open Sans"/>
            </a:endParaRPr>
          </a:p>
          <a:p>
            <a:pPr indent="-450850" lvl="0" marL="457200" marR="0" rtl="0" algn="l">
              <a:spcBef>
                <a:spcPts val="300"/>
              </a:spcBef>
              <a:spcAft>
                <a:spcPts val="0"/>
              </a:spcAft>
              <a:buClr>
                <a:schemeClr val="dk2"/>
              </a:buClr>
              <a:buSzPts val="1300"/>
              <a:buFont typeface="Merriweather Sans"/>
              <a:buChar char="&gt;"/>
            </a:pPr>
            <a:r>
              <a:rPr b="0" i="0" lang="en" sz="1300">
                <a:solidFill>
                  <a:schemeClr val="dk2"/>
                </a:solidFill>
                <a:latin typeface="Open Sans"/>
                <a:ea typeface="Open Sans"/>
                <a:cs typeface="Open Sans"/>
                <a:sym typeface="Open Sans"/>
              </a:rPr>
              <a:t>Learned more about the features, functionalities, and constraints of ECC.</a:t>
            </a:r>
            <a:endParaRPr sz="1900"/>
          </a:p>
          <a:p>
            <a:pPr indent="-450850" lvl="0" marL="457200" marR="0" rtl="0" algn="l">
              <a:spcBef>
                <a:spcPts val="300"/>
              </a:spcBef>
              <a:spcAft>
                <a:spcPts val="0"/>
              </a:spcAft>
              <a:buClr>
                <a:schemeClr val="dk2"/>
              </a:buClr>
              <a:buSzPts val="1300"/>
              <a:buFont typeface="Merriweather Sans"/>
              <a:buChar char="&gt;"/>
            </a:pPr>
            <a:r>
              <a:rPr b="0" i="0" lang="en" sz="1300">
                <a:solidFill>
                  <a:schemeClr val="dk2"/>
                </a:solidFill>
                <a:latin typeface="Open Sans"/>
                <a:ea typeface="Open Sans"/>
                <a:cs typeface="Open Sans"/>
                <a:sym typeface="Open Sans"/>
              </a:rPr>
              <a:t>Collaborated with MAA and Huron to work through initial design decisions.</a:t>
            </a:r>
            <a:endParaRPr sz="1900"/>
          </a:p>
          <a:p>
            <a:pPr indent="-450850" lvl="0" marL="457200" marR="0" rtl="0" algn="l">
              <a:spcBef>
                <a:spcPts val="300"/>
              </a:spcBef>
              <a:spcAft>
                <a:spcPts val="0"/>
              </a:spcAft>
              <a:buClr>
                <a:schemeClr val="dk2"/>
              </a:buClr>
              <a:buSzPts val="1300"/>
              <a:buFont typeface="Merriweather Sans"/>
              <a:buChar char="&gt;"/>
            </a:pPr>
            <a:r>
              <a:rPr b="0" i="0" lang="en" sz="1300">
                <a:solidFill>
                  <a:schemeClr val="dk2"/>
                </a:solidFill>
                <a:latin typeface="Open Sans"/>
                <a:ea typeface="Open Sans"/>
                <a:cs typeface="Open Sans"/>
                <a:sym typeface="Open Sans"/>
              </a:rPr>
              <a:t>Established communication and organizational change management plans.</a:t>
            </a:r>
            <a:endParaRPr sz="1900"/>
          </a:p>
          <a:p>
            <a:pPr indent="-450850" lvl="0" marL="457200" marR="0" rtl="0" algn="l">
              <a:spcBef>
                <a:spcPts val="300"/>
              </a:spcBef>
              <a:spcAft>
                <a:spcPts val="0"/>
              </a:spcAft>
              <a:buClr>
                <a:schemeClr val="dk2"/>
              </a:buClr>
              <a:buSzPts val="1300"/>
              <a:buFont typeface="Merriweather Sans"/>
              <a:buChar char="&gt;"/>
            </a:pPr>
            <a:r>
              <a:rPr b="0" i="0" lang="en" sz="1300">
                <a:solidFill>
                  <a:schemeClr val="dk2"/>
                </a:solidFill>
                <a:latin typeface="Open Sans"/>
                <a:ea typeface="Open Sans"/>
                <a:cs typeface="Open Sans"/>
                <a:sym typeface="Open Sans"/>
              </a:rPr>
              <a:t>Established the ECC Champions Network, including onboarding processes and engagement channels.</a:t>
            </a:r>
            <a:endParaRPr sz="1900"/>
          </a:p>
          <a:p>
            <a:pPr indent="-450850" lvl="0" marL="457200" marR="0" rtl="0" algn="l">
              <a:spcBef>
                <a:spcPts val="300"/>
              </a:spcBef>
              <a:spcAft>
                <a:spcPts val="0"/>
              </a:spcAft>
              <a:buClr>
                <a:schemeClr val="dk2"/>
              </a:buClr>
              <a:buSzPts val="1300"/>
              <a:buFont typeface="Merriweather Sans"/>
              <a:buChar char="&gt;"/>
            </a:pPr>
            <a:r>
              <a:rPr b="0" i="0" lang="en" sz="1300">
                <a:solidFill>
                  <a:schemeClr val="dk2"/>
                </a:solidFill>
                <a:latin typeface="Open Sans"/>
                <a:ea typeface="Open Sans"/>
                <a:cs typeface="Open Sans"/>
                <a:sym typeface="Open Sans"/>
              </a:rPr>
              <a:t>Began outreach to build project awareness with UW effort reporting users and recruit ECC Champions.</a:t>
            </a:r>
            <a:endParaRPr sz="1900"/>
          </a:p>
          <a:p>
            <a:pPr indent="0" lvl="0" marL="0" marR="0" rtl="0" algn="l">
              <a:spcBef>
                <a:spcPts val="300"/>
              </a:spcBef>
              <a:spcAft>
                <a:spcPts val="0"/>
              </a:spcAft>
              <a:buClr>
                <a:schemeClr val="dk2"/>
              </a:buClr>
              <a:buSzPts val="1400"/>
              <a:buFont typeface="Merriweather Sans"/>
              <a:buNone/>
            </a:pPr>
            <a:r>
              <a:rPr b="1" i="0" lang="en" sz="1400">
                <a:solidFill>
                  <a:schemeClr val="dk2"/>
                </a:solidFill>
                <a:latin typeface="Open Sans"/>
                <a:ea typeface="Open Sans"/>
                <a:cs typeface="Open Sans"/>
                <a:sym typeface="Open Sans"/>
              </a:rPr>
              <a:t>Design Phase (Ongoing and Iterative)</a:t>
            </a:r>
            <a:endParaRPr b="0" i="0" sz="1400">
              <a:solidFill>
                <a:schemeClr val="dk2"/>
              </a:solidFill>
              <a:latin typeface="Open Sans"/>
              <a:ea typeface="Open Sans"/>
              <a:cs typeface="Open Sans"/>
              <a:sym typeface="Open Sans"/>
            </a:endParaRPr>
          </a:p>
          <a:p>
            <a:pPr indent="-450850" lvl="0" marL="457200" marR="0" rtl="0" algn="l">
              <a:spcBef>
                <a:spcPts val="300"/>
              </a:spcBef>
              <a:spcAft>
                <a:spcPts val="0"/>
              </a:spcAft>
              <a:buClr>
                <a:schemeClr val="dk2"/>
              </a:buClr>
              <a:buSzPts val="1300"/>
              <a:buFont typeface="Merriweather Sans"/>
              <a:buChar char="&gt;"/>
            </a:pPr>
            <a:r>
              <a:rPr b="0" i="0" lang="en" sz="1300">
                <a:solidFill>
                  <a:schemeClr val="dk2"/>
                </a:solidFill>
                <a:latin typeface="Open Sans"/>
                <a:ea typeface="Open Sans"/>
                <a:cs typeface="Open Sans"/>
                <a:sym typeface="Open Sans"/>
              </a:rPr>
              <a:t>Planned for the upcoming site visit with Huron. </a:t>
            </a:r>
            <a:endParaRPr sz="1900"/>
          </a:p>
          <a:p>
            <a:pPr indent="-450850" lvl="0" marL="457200" marR="0" rtl="0" algn="l">
              <a:spcBef>
                <a:spcPts val="300"/>
              </a:spcBef>
              <a:spcAft>
                <a:spcPts val="0"/>
              </a:spcAft>
              <a:buClr>
                <a:schemeClr val="dk2"/>
              </a:buClr>
              <a:buSzPts val="1300"/>
              <a:buFont typeface="Merriweather Sans"/>
              <a:buChar char="&gt;"/>
            </a:pPr>
            <a:r>
              <a:rPr b="0" i="0" lang="en" sz="1300">
                <a:solidFill>
                  <a:schemeClr val="dk2"/>
                </a:solidFill>
                <a:latin typeface="Open Sans"/>
                <a:ea typeface="Open Sans"/>
                <a:cs typeface="Open Sans"/>
                <a:sym typeface="Open Sans"/>
              </a:rPr>
              <a:t>Established the ECC Staging Environment, which is now up and running with sample data.</a:t>
            </a:r>
            <a:endParaRPr b="1" i="0" sz="1300">
              <a:solidFill>
                <a:schemeClr val="dk2"/>
              </a:solidFill>
              <a:latin typeface="Open Sans"/>
              <a:ea typeface="Open Sans"/>
              <a:cs typeface="Open Sans"/>
              <a:sym typeface="Open Sans"/>
            </a:endParaRPr>
          </a:p>
          <a:p>
            <a:pPr indent="0" lvl="0" marL="0" marR="0" rtl="0" algn="l">
              <a:spcBef>
                <a:spcPts val="300"/>
              </a:spcBef>
              <a:spcAft>
                <a:spcPts val="0"/>
              </a:spcAft>
              <a:buClr>
                <a:schemeClr val="dk2"/>
              </a:buClr>
              <a:buSzPts val="1400"/>
              <a:buFont typeface="Merriweather Sans"/>
              <a:buNone/>
            </a:pPr>
            <a:r>
              <a:t/>
            </a:r>
            <a:endParaRPr b="1" i="0" sz="1400">
              <a:solidFill>
                <a:schemeClr val="dk2"/>
              </a:solidFill>
              <a:latin typeface="Open Sans"/>
              <a:ea typeface="Open Sans"/>
              <a:cs typeface="Open Sans"/>
              <a:sym typeface="Open Sans"/>
            </a:endParaRPr>
          </a:p>
          <a:p>
            <a:pPr indent="-368300" lvl="0" marL="457200" marR="0" rtl="0" algn="l">
              <a:spcBef>
                <a:spcPts val="300"/>
              </a:spcBef>
              <a:spcAft>
                <a:spcPts val="0"/>
              </a:spcAft>
              <a:buClr>
                <a:schemeClr val="dk2"/>
              </a:buClr>
              <a:buSzPts val="1400"/>
              <a:buFont typeface="Merriweather Sans"/>
              <a:buNone/>
            </a:pPr>
            <a:r>
              <a:t/>
            </a:r>
            <a:endParaRPr b="0" i="0" sz="1400">
              <a:solidFill>
                <a:schemeClr val="dk2"/>
              </a:solidFill>
              <a:latin typeface="Open Sans"/>
              <a:ea typeface="Open Sans"/>
              <a:cs typeface="Open Sans"/>
              <a:sym typeface="Open Sans"/>
            </a:endParaRPr>
          </a:p>
          <a:p>
            <a:pPr indent="-342900" lvl="0" marL="457200" marR="0" rtl="0" algn="l">
              <a:spcBef>
                <a:spcPts val="400"/>
              </a:spcBef>
              <a:spcAft>
                <a:spcPts val="0"/>
              </a:spcAft>
              <a:buClr>
                <a:schemeClr val="dk2"/>
              </a:buClr>
              <a:buSzPts val="1800"/>
              <a:buFont typeface="Merriweather Sans"/>
              <a:buNone/>
            </a:pPr>
            <a:r>
              <a:t/>
            </a:r>
            <a:endParaRPr b="0" i="0" sz="1800">
              <a:solidFill>
                <a:schemeClr val="dk2"/>
              </a:solidFill>
              <a:latin typeface="Open Sans"/>
              <a:ea typeface="Open Sans"/>
              <a:cs typeface="Open Sans"/>
              <a:sym typeface="Open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9" name="Shape 449"/>
        <p:cNvGrpSpPr/>
        <p:nvPr/>
      </p:nvGrpSpPr>
      <p:grpSpPr>
        <a:xfrm>
          <a:off x="0" y="0"/>
          <a:ext cx="0" cy="0"/>
          <a:chOff x="0" y="0"/>
          <a:chExt cx="0" cy="0"/>
        </a:xfrm>
      </p:grpSpPr>
      <p:sp>
        <p:nvSpPr>
          <p:cNvPr id="450" name="Google Shape;450;p81"/>
          <p:cNvSpPr txBox="1"/>
          <p:nvPr>
            <p:ph type="title"/>
          </p:nvPr>
        </p:nvSpPr>
        <p:spPr>
          <a:xfrm>
            <a:off x="435471" y="559587"/>
            <a:ext cx="8197200" cy="6624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dk2"/>
              </a:buClr>
              <a:buSzPts val="2900"/>
              <a:buFont typeface="Encode Sans Black"/>
              <a:buNone/>
            </a:pPr>
            <a:r>
              <a:rPr lang="en">
                <a:latin typeface="Encode Sans Black"/>
                <a:ea typeface="Encode Sans Black"/>
                <a:cs typeface="Encode Sans Black"/>
                <a:sym typeface="Encode Sans Black"/>
              </a:rPr>
              <a:t>WHAT'S NEXT?</a:t>
            </a:r>
            <a:endParaRPr/>
          </a:p>
        </p:txBody>
      </p:sp>
      <p:sp>
        <p:nvSpPr>
          <p:cNvPr id="451" name="Google Shape;451;p81"/>
          <p:cNvSpPr txBox="1"/>
          <p:nvPr>
            <p:ph idx="2" type="body"/>
          </p:nvPr>
        </p:nvSpPr>
        <p:spPr>
          <a:xfrm>
            <a:off x="435471" y="1899755"/>
            <a:ext cx="8197200" cy="38796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2"/>
              </a:buClr>
              <a:buSzPts val="1400"/>
              <a:buFont typeface="Merriweather Sans"/>
              <a:buChar char="&gt;"/>
            </a:pPr>
            <a:r>
              <a:rPr lang="en" sz="1400">
                <a:latin typeface="Open Sans"/>
                <a:ea typeface="Open Sans"/>
                <a:cs typeface="Open Sans"/>
                <a:sym typeface="Open Sans"/>
              </a:rPr>
              <a:t>Huron site visit (7/26 - 7/29)</a:t>
            </a:r>
            <a:endParaRPr sz="1400"/>
          </a:p>
          <a:p>
            <a:pPr indent="-285750" lvl="1" marL="749300" rtl="0" algn="l">
              <a:spcBef>
                <a:spcPts val="300"/>
              </a:spcBef>
              <a:spcAft>
                <a:spcPts val="0"/>
              </a:spcAft>
              <a:buClr>
                <a:schemeClr val="dk2"/>
              </a:buClr>
              <a:buSzPts val="1300"/>
              <a:buChar char="–"/>
            </a:pPr>
            <a:r>
              <a:rPr lang="en" sz="1300">
                <a:latin typeface="Open Sans"/>
                <a:ea typeface="Open Sans"/>
                <a:cs typeface="Open Sans"/>
                <a:sym typeface="Open Sans"/>
              </a:rPr>
              <a:t>Sessions will cover key design decisions, stakeholder engagement, ECC demos, and ECC Champions. For more information, refer to the </a:t>
            </a:r>
            <a:r>
              <a:rPr lang="en" sz="1300" u="sng">
                <a:solidFill>
                  <a:schemeClr val="hlink"/>
                </a:solidFill>
                <a:latin typeface="Open Sans"/>
                <a:ea typeface="Open Sans"/>
                <a:cs typeface="Open Sans"/>
                <a:sym typeface="Open Sans"/>
                <a:hlinkClick r:id="rId3"/>
              </a:rPr>
              <a:t>Agenda</a:t>
            </a:r>
            <a:r>
              <a:rPr lang="en" sz="1300">
                <a:latin typeface="Open Sans"/>
                <a:ea typeface="Open Sans"/>
                <a:cs typeface="Open Sans"/>
                <a:sym typeface="Open Sans"/>
              </a:rPr>
              <a:t>. </a:t>
            </a:r>
            <a:endParaRPr/>
          </a:p>
          <a:p>
            <a:pPr indent="-285750" lvl="1" marL="749300" rtl="0" algn="l">
              <a:spcBef>
                <a:spcPts val="300"/>
              </a:spcBef>
              <a:spcAft>
                <a:spcPts val="0"/>
              </a:spcAft>
              <a:buClr>
                <a:schemeClr val="dk2"/>
              </a:buClr>
              <a:buSzPts val="1300"/>
              <a:buChar char="–"/>
            </a:pPr>
            <a:r>
              <a:rPr lang="en" sz="1300">
                <a:latin typeface="Open Sans"/>
                <a:ea typeface="Open Sans"/>
                <a:cs typeface="Open Sans"/>
                <a:sym typeface="Open Sans"/>
              </a:rPr>
              <a:t>If you are interested in attending any (or all) of the sessions, email </a:t>
            </a:r>
            <a:r>
              <a:rPr lang="en" sz="1300" u="sng">
                <a:solidFill>
                  <a:schemeClr val="hlink"/>
                </a:solidFill>
                <a:latin typeface="Open Sans"/>
                <a:ea typeface="Open Sans"/>
                <a:cs typeface="Open Sans"/>
                <a:sym typeface="Open Sans"/>
                <a:hlinkClick r:id="rId4"/>
              </a:rPr>
              <a:t>ECCHelp@uw.edu.</a:t>
            </a:r>
            <a:r>
              <a:rPr lang="en" sz="1300">
                <a:latin typeface="Open Sans"/>
                <a:ea typeface="Open Sans"/>
                <a:cs typeface="Open Sans"/>
                <a:sym typeface="Open Sans"/>
              </a:rPr>
              <a:t> </a:t>
            </a:r>
            <a:endParaRPr sz="1300"/>
          </a:p>
          <a:p>
            <a:pPr indent="-342900" lvl="0" marL="342900" rtl="0" algn="l">
              <a:spcBef>
                <a:spcPts val="300"/>
              </a:spcBef>
              <a:spcAft>
                <a:spcPts val="0"/>
              </a:spcAft>
              <a:buClr>
                <a:schemeClr val="dk2"/>
              </a:buClr>
              <a:buSzPts val="1400"/>
              <a:buFont typeface="Merriweather Sans"/>
              <a:buChar char="&gt;"/>
            </a:pPr>
            <a:r>
              <a:rPr lang="en" sz="1400">
                <a:latin typeface="Open Sans"/>
                <a:ea typeface="Open Sans"/>
                <a:cs typeface="Open Sans"/>
                <a:sym typeface="Open Sans"/>
              </a:rPr>
              <a:t>Design Decisions</a:t>
            </a:r>
            <a:endParaRPr/>
          </a:p>
          <a:p>
            <a:pPr indent="-285750" lvl="1" marL="749300" rtl="0" algn="l">
              <a:spcBef>
                <a:spcPts val="300"/>
              </a:spcBef>
              <a:spcAft>
                <a:spcPts val="0"/>
              </a:spcAft>
              <a:buClr>
                <a:schemeClr val="dk2"/>
              </a:buClr>
              <a:buSzPts val="1300"/>
              <a:buChar char="–"/>
            </a:pPr>
            <a:r>
              <a:rPr lang="en" sz="1300">
                <a:latin typeface="Open Sans"/>
                <a:ea typeface="Open Sans"/>
                <a:cs typeface="Open Sans"/>
                <a:sym typeface="Open Sans"/>
              </a:rPr>
              <a:t>This work is ongoing and iterative—it is expected to continue through March 2023.</a:t>
            </a:r>
            <a:endParaRPr/>
          </a:p>
          <a:p>
            <a:pPr indent="-285750" lvl="1" marL="749300" rtl="0" algn="l">
              <a:spcBef>
                <a:spcPts val="300"/>
              </a:spcBef>
              <a:spcAft>
                <a:spcPts val="0"/>
              </a:spcAft>
              <a:buClr>
                <a:schemeClr val="dk2"/>
              </a:buClr>
              <a:buSzPts val="1300"/>
              <a:buChar char="–"/>
            </a:pPr>
            <a:r>
              <a:rPr lang="en" sz="1300">
                <a:latin typeface="Open Sans"/>
                <a:ea typeface="Open Sans"/>
                <a:cs typeface="Open Sans"/>
                <a:sym typeface="Open Sans"/>
              </a:rPr>
              <a:t>Several key design decisions will be discussed during the upcoming site visit. </a:t>
            </a:r>
            <a:endParaRPr/>
          </a:p>
          <a:p>
            <a:pPr indent="-285750" lvl="1" marL="749300" rtl="0" algn="l">
              <a:spcBef>
                <a:spcPts val="300"/>
              </a:spcBef>
              <a:spcAft>
                <a:spcPts val="0"/>
              </a:spcAft>
              <a:buClr>
                <a:schemeClr val="dk2"/>
              </a:buClr>
              <a:buSzPts val="1300"/>
              <a:buChar char="–"/>
            </a:pPr>
            <a:r>
              <a:rPr lang="en" sz="1300">
                <a:latin typeface="Open Sans"/>
                <a:ea typeface="Open Sans"/>
                <a:cs typeface="Open Sans"/>
                <a:sym typeface="Open Sans"/>
              </a:rPr>
              <a:t>ECC Champions will provide input, when possible.</a:t>
            </a:r>
            <a:endParaRPr/>
          </a:p>
          <a:p>
            <a:pPr indent="-342900" lvl="0" marL="342900" rtl="0" algn="l">
              <a:spcBef>
                <a:spcPts val="300"/>
              </a:spcBef>
              <a:spcAft>
                <a:spcPts val="0"/>
              </a:spcAft>
              <a:buClr>
                <a:schemeClr val="dk2"/>
              </a:buClr>
              <a:buSzPts val="1400"/>
              <a:buFont typeface="Merriweather Sans"/>
              <a:buChar char="&gt;"/>
            </a:pPr>
            <a:r>
              <a:rPr lang="en" sz="1400">
                <a:latin typeface="Open Sans"/>
                <a:ea typeface="Open Sans"/>
                <a:cs typeface="Open Sans"/>
                <a:sym typeface="Open Sans"/>
              </a:rPr>
              <a:t>Current State Process Mapping</a:t>
            </a:r>
            <a:endParaRPr sz="1400"/>
          </a:p>
          <a:p>
            <a:pPr indent="-285750" lvl="1" marL="749300" rtl="0" algn="l">
              <a:spcBef>
                <a:spcPts val="300"/>
              </a:spcBef>
              <a:spcAft>
                <a:spcPts val="0"/>
              </a:spcAft>
              <a:buClr>
                <a:schemeClr val="dk2"/>
              </a:buClr>
              <a:buSzPts val="1300"/>
              <a:buChar char="–"/>
            </a:pPr>
            <a:r>
              <a:rPr lang="en" sz="1300">
                <a:latin typeface="Open Sans"/>
                <a:ea typeface="Open Sans"/>
                <a:cs typeface="Open Sans"/>
                <a:sym typeface="Open Sans"/>
              </a:rPr>
              <a:t>Current state process maps are under development to inform future state design and ensure critical functionality is understood and maintained. </a:t>
            </a:r>
            <a:endParaRPr/>
          </a:p>
          <a:p>
            <a:pPr indent="-342900" lvl="0" marL="342900" rtl="0" algn="l">
              <a:spcBef>
                <a:spcPts val="300"/>
              </a:spcBef>
              <a:spcAft>
                <a:spcPts val="0"/>
              </a:spcAft>
              <a:buClr>
                <a:schemeClr val="dk2"/>
              </a:buClr>
              <a:buSzPts val="1400"/>
              <a:buFont typeface="Merriweather Sans"/>
              <a:buChar char="&gt;"/>
            </a:pPr>
            <a:r>
              <a:rPr lang="en" sz="1400">
                <a:latin typeface="Open Sans"/>
                <a:ea typeface="Open Sans"/>
                <a:cs typeface="Open Sans"/>
                <a:sym typeface="Open Sans"/>
              </a:rPr>
              <a:t>Training and Support</a:t>
            </a:r>
            <a:endParaRPr sz="1400"/>
          </a:p>
          <a:p>
            <a:pPr indent="-285750" lvl="1" marL="749300" rtl="0" algn="l">
              <a:spcBef>
                <a:spcPts val="300"/>
              </a:spcBef>
              <a:spcAft>
                <a:spcPts val="0"/>
              </a:spcAft>
              <a:buClr>
                <a:schemeClr val="dk2"/>
              </a:buClr>
              <a:buSzPts val="1300"/>
              <a:buChar char="–"/>
            </a:pPr>
            <a:r>
              <a:rPr lang="en" sz="1300">
                <a:latin typeface="Open Sans"/>
                <a:ea typeface="Open Sans"/>
                <a:cs typeface="Open Sans"/>
                <a:sym typeface="Open Sans"/>
              </a:rPr>
              <a:t>Initial training materials are under development for review and feedback with ECC Champions during the upcoming site visit. </a:t>
            </a:r>
            <a:endParaRPr sz="1300"/>
          </a:p>
          <a:p>
            <a:pPr indent="-285750" lvl="1" marL="749300" rtl="0" algn="l">
              <a:spcBef>
                <a:spcPts val="300"/>
              </a:spcBef>
              <a:spcAft>
                <a:spcPts val="0"/>
              </a:spcAft>
              <a:buClr>
                <a:schemeClr val="dk2"/>
              </a:buClr>
              <a:buSzPts val="1300"/>
              <a:buChar char="–"/>
            </a:pPr>
            <a:r>
              <a:rPr lang="en" sz="1300">
                <a:latin typeface="Open Sans"/>
                <a:ea typeface="Open Sans"/>
                <a:cs typeface="Open Sans"/>
                <a:sym typeface="Open Sans"/>
              </a:rPr>
              <a:t>A Training Plan is under development to ensure support before, during, and after go live.</a:t>
            </a:r>
            <a:br>
              <a:rPr lang="en" sz="1400"/>
            </a:br>
            <a:endParaRPr sz="6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5" name="Shape 455"/>
        <p:cNvGrpSpPr/>
        <p:nvPr/>
      </p:nvGrpSpPr>
      <p:grpSpPr>
        <a:xfrm>
          <a:off x="0" y="0"/>
          <a:ext cx="0" cy="0"/>
          <a:chOff x="0" y="0"/>
          <a:chExt cx="0" cy="0"/>
        </a:xfrm>
      </p:grpSpPr>
      <p:sp>
        <p:nvSpPr>
          <p:cNvPr id="456" name="Google Shape;456;p82"/>
          <p:cNvSpPr txBox="1"/>
          <p:nvPr>
            <p:ph type="title"/>
          </p:nvPr>
        </p:nvSpPr>
        <p:spPr>
          <a:xfrm>
            <a:off x="435471" y="559587"/>
            <a:ext cx="8197200" cy="6624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dk2"/>
              </a:buClr>
              <a:buSzPts val="2900"/>
              <a:buFont typeface="Encode Sans Black"/>
              <a:buNone/>
            </a:pPr>
            <a:r>
              <a:rPr lang="en">
                <a:latin typeface="Encode Sans Black"/>
                <a:ea typeface="Encode Sans Black"/>
                <a:cs typeface="Encode Sans Black"/>
                <a:sym typeface="Encode Sans Black"/>
              </a:rPr>
              <a:t>WHAT'S COMING (FALL 2022) </a:t>
            </a:r>
            <a:endParaRPr/>
          </a:p>
        </p:txBody>
      </p:sp>
      <p:sp>
        <p:nvSpPr>
          <p:cNvPr id="457" name="Google Shape;457;p82"/>
          <p:cNvSpPr txBox="1"/>
          <p:nvPr>
            <p:ph idx="2" type="body"/>
          </p:nvPr>
        </p:nvSpPr>
        <p:spPr>
          <a:xfrm>
            <a:off x="435471" y="1899755"/>
            <a:ext cx="8197200" cy="38796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2"/>
              </a:buClr>
              <a:buSzPts val="1600"/>
              <a:buFont typeface="Merriweather Sans"/>
              <a:buChar char="&gt;"/>
            </a:pPr>
            <a:r>
              <a:rPr b="0" lang="en" sz="1600">
                <a:latin typeface="Open Sans"/>
                <a:ea typeface="Open Sans"/>
                <a:cs typeface="Open Sans"/>
                <a:sym typeface="Open Sans"/>
              </a:rPr>
              <a:t>Better data and more defined user scenarios in the ECC Staging Environment.</a:t>
            </a:r>
            <a:endParaRPr/>
          </a:p>
          <a:p>
            <a:pPr indent="-304800" lvl="0" marL="342900" rtl="0" algn="l">
              <a:spcBef>
                <a:spcPts val="100"/>
              </a:spcBef>
              <a:spcAft>
                <a:spcPts val="0"/>
              </a:spcAft>
              <a:buClr>
                <a:schemeClr val="dk2"/>
              </a:buClr>
              <a:buSzPts val="600"/>
              <a:buFont typeface="Merriweather Sans"/>
              <a:buNone/>
            </a:pPr>
            <a:r>
              <a:t/>
            </a:r>
            <a:endParaRPr b="0" sz="600">
              <a:latin typeface="Open Sans"/>
              <a:ea typeface="Open Sans"/>
              <a:cs typeface="Open Sans"/>
              <a:sym typeface="Open Sans"/>
            </a:endParaRPr>
          </a:p>
          <a:p>
            <a:pPr indent="-342900" lvl="0" marL="342900" rtl="0" algn="l">
              <a:spcBef>
                <a:spcPts val="300"/>
              </a:spcBef>
              <a:spcAft>
                <a:spcPts val="0"/>
              </a:spcAft>
              <a:buClr>
                <a:schemeClr val="dk2"/>
              </a:buClr>
              <a:buSzPts val="1600"/>
              <a:buFont typeface="Merriweather Sans"/>
              <a:buChar char="&gt;"/>
            </a:pPr>
            <a:r>
              <a:rPr b="0" lang="en" sz="1600">
                <a:latin typeface="Open Sans"/>
                <a:ea typeface="Open Sans"/>
                <a:cs typeface="Open Sans"/>
                <a:sym typeface="Open Sans"/>
              </a:rPr>
              <a:t>Additional requests for ECC Champions (faculty, grant managers, effort coordinators, etc.).</a:t>
            </a:r>
            <a:br>
              <a:rPr b="0" lang="en" sz="1600">
                <a:latin typeface="Open Sans"/>
                <a:ea typeface="Open Sans"/>
                <a:cs typeface="Open Sans"/>
                <a:sym typeface="Open Sans"/>
              </a:rPr>
            </a:br>
            <a:endParaRPr b="0" sz="600">
              <a:latin typeface="Open Sans"/>
              <a:ea typeface="Open Sans"/>
              <a:cs typeface="Open Sans"/>
              <a:sym typeface="Open Sans"/>
            </a:endParaRPr>
          </a:p>
          <a:p>
            <a:pPr indent="-342900" lvl="0" marL="342900" rtl="0" algn="l">
              <a:spcBef>
                <a:spcPts val="300"/>
              </a:spcBef>
              <a:spcAft>
                <a:spcPts val="0"/>
              </a:spcAft>
              <a:buClr>
                <a:schemeClr val="dk2"/>
              </a:buClr>
              <a:buSzPts val="1600"/>
              <a:buFont typeface="Merriweather Sans"/>
              <a:buChar char="&gt;"/>
            </a:pPr>
            <a:r>
              <a:rPr b="0" lang="en" sz="1600">
                <a:latin typeface="Open Sans"/>
                <a:ea typeface="Open Sans"/>
                <a:cs typeface="Open Sans"/>
                <a:sym typeface="Open Sans"/>
              </a:rPr>
              <a:t>Testing</a:t>
            </a:r>
            <a:endParaRPr/>
          </a:p>
          <a:p>
            <a:pPr indent="-292100" lvl="1" marL="749300" rtl="0" algn="l">
              <a:spcBef>
                <a:spcPts val="300"/>
              </a:spcBef>
              <a:spcAft>
                <a:spcPts val="0"/>
              </a:spcAft>
              <a:buClr>
                <a:schemeClr val="dk2"/>
              </a:buClr>
              <a:buSzPts val="1400"/>
              <a:buChar char="–"/>
            </a:pPr>
            <a:r>
              <a:rPr lang="en" sz="1400">
                <a:latin typeface="Open Sans"/>
                <a:ea typeface="Open Sans"/>
                <a:cs typeface="Open Sans"/>
                <a:sym typeface="Open Sans"/>
              </a:rPr>
              <a:t>Unit testing will begin end of August and will iterate with design. </a:t>
            </a:r>
            <a:endParaRPr/>
          </a:p>
          <a:p>
            <a:pPr indent="-292100" lvl="1" marL="749300" rtl="0" algn="l">
              <a:spcBef>
                <a:spcPts val="300"/>
              </a:spcBef>
              <a:spcAft>
                <a:spcPts val="0"/>
              </a:spcAft>
              <a:buClr>
                <a:schemeClr val="dk2"/>
              </a:buClr>
              <a:buSzPts val="1400"/>
              <a:buChar char="–"/>
            </a:pPr>
            <a:r>
              <a:rPr lang="en" sz="1400">
                <a:latin typeface="Open Sans"/>
                <a:ea typeface="Open Sans"/>
                <a:cs typeface="Open Sans"/>
                <a:sym typeface="Open Sans"/>
              </a:rPr>
              <a:t>End-to-end testing will begin in October 2022.</a:t>
            </a:r>
            <a:endParaRPr sz="14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1" name="Shape 461"/>
        <p:cNvGrpSpPr/>
        <p:nvPr/>
      </p:nvGrpSpPr>
      <p:grpSpPr>
        <a:xfrm>
          <a:off x="0" y="0"/>
          <a:ext cx="0" cy="0"/>
          <a:chOff x="0" y="0"/>
          <a:chExt cx="0" cy="0"/>
        </a:xfrm>
      </p:grpSpPr>
      <p:sp>
        <p:nvSpPr>
          <p:cNvPr id="462" name="Google Shape;462;p83"/>
          <p:cNvSpPr txBox="1"/>
          <p:nvPr>
            <p:ph type="title"/>
          </p:nvPr>
        </p:nvSpPr>
        <p:spPr>
          <a:xfrm>
            <a:off x="435471" y="559587"/>
            <a:ext cx="8197200" cy="6624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dk2"/>
              </a:buClr>
              <a:buSzPts val="2900"/>
              <a:buFont typeface="Encode Sans Black"/>
              <a:buNone/>
            </a:pPr>
            <a:r>
              <a:rPr lang="en">
                <a:latin typeface="Encode Sans Black"/>
                <a:ea typeface="Encode Sans Black"/>
                <a:cs typeface="Encode Sans Black"/>
                <a:sym typeface="Encode Sans Black"/>
              </a:rPr>
              <a:t>WE NEED YOUR HELP!</a:t>
            </a:r>
            <a:endParaRPr/>
          </a:p>
        </p:txBody>
      </p:sp>
      <p:sp>
        <p:nvSpPr>
          <p:cNvPr id="463" name="Google Shape;463;p83"/>
          <p:cNvSpPr txBox="1"/>
          <p:nvPr>
            <p:ph idx="2" type="body"/>
          </p:nvPr>
        </p:nvSpPr>
        <p:spPr>
          <a:xfrm>
            <a:off x="435471" y="1899753"/>
            <a:ext cx="8197200" cy="3681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2"/>
              </a:buClr>
              <a:buSzPts val="1600"/>
              <a:buNone/>
            </a:pPr>
            <a:r>
              <a:rPr b="0" lang="en" sz="1600">
                <a:latin typeface="Open Sans"/>
                <a:ea typeface="Open Sans"/>
                <a:cs typeface="Open Sans"/>
                <a:sym typeface="Open Sans"/>
              </a:rPr>
              <a:t>ECC is configurable—user input ensures we maintain desired functionality, while embracing this opportunity for improvement. There are a couple ways to help!</a:t>
            </a:r>
            <a:br>
              <a:rPr b="0" lang="en" sz="1600">
                <a:latin typeface="Open Sans"/>
                <a:ea typeface="Open Sans"/>
                <a:cs typeface="Open Sans"/>
                <a:sym typeface="Open Sans"/>
              </a:rPr>
            </a:br>
            <a:endParaRPr b="0" sz="600">
              <a:latin typeface="Open Sans"/>
              <a:ea typeface="Open Sans"/>
              <a:cs typeface="Open Sans"/>
              <a:sym typeface="Open Sans"/>
            </a:endParaRPr>
          </a:p>
          <a:p>
            <a:pPr indent="-342900" lvl="0" marL="342900" rtl="0" algn="l">
              <a:spcBef>
                <a:spcPts val="300"/>
              </a:spcBef>
              <a:spcAft>
                <a:spcPts val="0"/>
              </a:spcAft>
              <a:buClr>
                <a:schemeClr val="dk2"/>
              </a:buClr>
              <a:buSzPts val="1600"/>
              <a:buFont typeface="Merriweather Sans"/>
              <a:buChar char="&gt;"/>
            </a:pPr>
            <a:r>
              <a:rPr lang="en" sz="1600">
                <a:latin typeface="Open Sans"/>
                <a:ea typeface="Open Sans"/>
                <a:cs typeface="Open Sans"/>
                <a:sym typeface="Open Sans"/>
              </a:rPr>
              <a:t>Become an ECC Champion! </a:t>
            </a:r>
            <a:r>
              <a:rPr b="0" lang="en" sz="1600">
                <a:latin typeface="Open Sans"/>
                <a:ea typeface="Open Sans"/>
                <a:cs typeface="Open Sans"/>
                <a:sym typeface="Open Sans"/>
              </a:rPr>
              <a:t>Champions draw on their experience to give effort reporting users a voice in a way that works for them. We follow an opt-in model for participation, so Champions only engage when it works for them. These are some of the areas where we need support:</a:t>
            </a:r>
            <a:endParaRPr/>
          </a:p>
          <a:p>
            <a:pPr indent="-292100" lvl="1" marL="749300" rtl="0" algn="l">
              <a:spcBef>
                <a:spcPts val="200"/>
              </a:spcBef>
              <a:spcAft>
                <a:spcPts val="0"/>
              </a:spcAft>
              <a:buClr>
                <a:schemeClr val="dk2"/>
              </a:buClr>
              <a:buSzPts val="1200"/>
              <a:buChar char="–"/>
            </a:pPr>
            <a:r>
              <a:rPr lang="en" sz="1200">
                <a:latin typeface="Open Sans"/>
                <a:ea typeface="Open Sans"/>
                <a:cs typeface="Open Sans"/>
                <a:sym typeface="Open Sans"/>
              </a:rPr>
              <a:t>Provide feedback on current state effort reporting. </a:t>
            </a:r>
            <a:endParaRPr/>
          </a:p>
          <a:p>
            <a:pPr indent="-292100" lvl="1" marL="749300" rtl="0" algn="l">
              <a:spcBef>
                <a:spcPts val="200"/>
              </a:spcBef>
              <a:spcAft>
                <a:spcPts val="0"/>
              </a:spcAft>
              <a:buClr>
                <a:schemeClr val="dk2"/>
              </a:buClr>
              <a:buSzPts val="1200"/>
              <a:buChar char="–"/>
            </a:pPr>
            <a:r>
              <a:rPr lang="en" sz="1200">
                <a:latin typeface="Open Sans"/>
                <a:ea typeface="Open Sans"/>
                <a:cs typeface="Open Sans"/>
                <a:sym typeface="Open Sans"/>
              </a:rPr>
              <a:t>Participate in design discussions, focus groups, and/or surveys.</a:t>
            </a:r>
            <a:endParaRPr sz="1200"/>
          </a:p>
          <a:p>
            <a:pPr indent="-292100" lvl="1" marL="749300" rtl="0" algn="l">
              <a:spcBef>
                <a:spcPts val="200"/>
              </a:spcBef>
              <a:spcAft>
                <a:spcPts val="0"/>
              </a:spcAft>
              <a:buClr>
                <a:schemeClr val="dk2"/>
              </a:buClr>
              <a:buSzPts val="1200"/>
              <a:buChar char="–"/>
            </a:pPr>
            <a:r>
              <a:rPr lang="en" sz="1200">
                <a:latin typeface="Open Sans"/>
                <a:ea typeface="Open Sans"/>
                <a:cs typeface="Open Sans"/>
                <a:sym typeface="Open Sans"/>
              </a:rPr>
              <a:t>Participate in User Acceptance Testing (UAT). </a:t>
            </a:r>
            <a:endParaRPr sz="1200"/>
          </a:p>
          <a:p>
            <a:pPr indent="-342900" lvl="0" marL="342900" rtl="0" algn="l">
              <a:spcBef>
                <a:spcPts val="300"/>
              </a:spcBef>
              <a:spcAft>
                <a:spcPts val="0"/>
              </a:spcAft>
              <a:buClr>
                <a:schemeClr val="dk2"/>
              </a:buClr>
              <a:buSzPts val="1600"/>
              <a:buFont typeface="Merriweather Sans"/>
              <a:buChar char="&gt;"/>
            </a:pPr>
            <a:r>
              <a:rPr lang="en" sz="1600">
                <a:latin typeface="Open Sans"/>
                <a:ea typeface="Open Sans"/>
                <a:cs typeface="Open Sans"/>
                <a:sym typeface="Open Sans"/>
              </a:rPr>
              <a:t>Provide input! </a:t>
            </a:r>
            <a:r>
              <a:rPr b="0" lang="en" sz="1600">
                <a:latin typeface="Open Sans"/>
                <a:ea typeface="Open Sans"/>
                <a:cs typeface="Open Sans"/>
                <a:sym typeface="Open Sans"/>
              </a:rPr>
              <a:t>You don't have to be an ECC Champion to do this.</a:t>
            </a:r>
            <a:endParaRPr b="0" sz="1600"/>
          </a:p>
          <a:p>
            <a:pPr indent="-292100" lvl="1" marL="749300" rtl="0" algn="l">
              <a:spcBef>
                <a:spcPts val="200"/>
              </a:spcBef>
              <a:spcAft>
                <a:spcPts val="0"/>
              </a:spcAft>
              <a:buClr>
                <a:schemeClr val="dk2"/>
              </a:buClr>
              <a:buSzPts val="1200"/>
              <a:buChar char="–"/>
            </a:pPr>
            <a:r>
              <a:rPr lang="en" sz="1200">
                <a:latin typeface="Open Sans"/>
                <a:ea typeface="Open Sans"/>
                <a:cs typeface="Open Sans"/>
                <a:sym typeface="Open Sans"/>
              </a:rPr>
              <a:t>Ask questions</a:t>
            </a:r>
            <a:endParaRPr sz="1200"/>
          </a:p>
          <a:p>
            <a:pPr indent="-292100" lvl="1" marL="749300" rtl="0" algn="l">
              <a:spcBef>
                <a:spcPts val="200"/>
              </a:spcBef>
              <a:spcAft>
                <a:spcPts val="0"/>
              </a:spcAft>
              <a:buClr>
                <a:schemeClr val="dk2"/>
              </a:buClr>
              <a:buSzPts val="1200"/>
              <a:buChar char="–"/>
            </a:pPr>
            <a:r>
              <a:rPr lang="en" sz="1200">
                <a:latin typeface="Open Sans"/>
                <a:ea typeface="Open Sans"/>
                <a:cs typeface="Open Sans"/>
                <a:sym typeface="Open Sans"/>
              </a:rPr>
              <a:t>Voice concerns</a:t>
            </a:r>
            <a:endParaRPr sz="1200"/>
          </a:p>
          <a:p>
            <a:pPr indent="-292100" lvl="1" marL="749300" rtl="0" algn="l">
              <a:spcBef>
                <a:spcPts val="200"/>
              </a:spcBef>
              <a:spcAft>
                <a:spcPts val="0"/>
              </a:spcAft>
              <a:buClr>
                <a:schemeClr val="dk2"/>
              </a:buClr>
              <a:buSzPts val="1200"/>
              <a:buChar char="–"/>
            </a:pPr>
            <a:r>
              <a:rPr lang="en" sz="1200">
                <a:latin typeface="Open Sans"/>
                <a:ea typeface="Open Sans"/>
                <a:cs typeface="Open Sans"/>
                <a:sym typeface="Open Sans"/>
              </a:rPr>
              <a:t>Let us know about meetings or events where we can share updates on ECC.</a:t>
            </a:r>
            <a:endParaRPr sz="1600"/>
          </a:p>
          <a:p>
            <a:pPr indent="0" lvl="0" marL="0" rtl="0" algn="l">
              <a:spcBef>
                <a:spcPts val="300"/>
              </a:spcBef>
              <a:spcAft>
                <a:spcPts val="0"/>
              </a:spcAft>
              <a:buClr>
                <a:schemeClr val="dk2"/>
              </a:buClr>
              <a:buSzPts val="1600"/>
              <a:buNone/>
            </a:pPr>
            <a:r>
              <a:rPr lang="en" sz="1600">
                <a:latin typeface="Open Sans"/>
                <a:ea typeface="Open Sans"/>
                <a:cs typeface="Open Sans"/>
                <a:sym typeface="Open Sans"/>
              </a:rPr>
              <a:t>Ready to help? Email us at </a:t>
            </a:r>
            <a:r>
              <a:rPr lang="en" sz="1600" u="sng">
                <a:solidFill>
                  <a:schemeClr val="hlink"/>
                </a:solidFill>
                <a:latin typeface="Open Sans"/>
                <a:ea typeface="Open Sans"/>
                <a:cs typeface="Open Sans"/>
                <a:sym typeface="Open Sans"/>
                <a:hlinkClick r:id="rId3"/>
              </a:rPr>
              <a:t>ECCHelp@uw.edu</a:t>
            </a:r>
            <a:r>
              <a:rPr lang="en" sz="1600">
                <a:latin typeface="Open Sans"/>
                <a:ea typeface="Open Sans"/>
                <a:cs typeface="Open Sans"/>
                <a:sym typeface="Open Sans"/>
              </a:rPr>
              <a:t> </a:t>
            </a:r>
            <a:endParaRPr sz="1600"/>
          </a:p>
          <a:p>
            <a:pPr indent="0" lvl="0" marL="0" rtl="0" algn="l">
              <a:spcBef>
                <a:spcPts val="400"/>
              </a:spcBef>
              <a:spcAft>
                <a:spcPts val="0"/>
              </a:spcAft>
              <a:buClr>
                <a:schemeClr val="dk2"/>
              </a:buClr>
              <a:buSzPts val="1800"/>
              <a:buNone/>
            </a:pPr>
            <a:r>
              <a:t/>
            </a:r>
            <a:endParaRPr b="0" sz="18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66"/>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4B2E83"/>
              </a:buClr>
              <a:buSzPts val="3000"/>
              <a:buNone/>
            </a:pPr>
            <a:r>
              <a:rPr b="1" lang="en">
                <a:latin typeface="Arial"/>
                <a:ea typeface="Arial"/>
                <a:cs typeface="Arial"/>
                <a:sym typeface="Arial"/>
              </a:rPr>
              <a:t>Live Closed Captioning is now available</a:t>
            </a:r>
            <a:endParaRPr/>
          </a:p>
        </p:txBody>
      </p:sp>
      <p:sp>
        <p:nvSpPr>
          <p:cNvPr id="346" name="Google Shape;346;p66"/>
          <p:cNvSpPr txBox="1"/>
          <p:nvPr>
            <p:ph idx="2" type="body"/>
          </p:nvPr>
        </p:nvSpPr>
        <p:spPr>
          <a:xfrm>
            <a:off x="659305" y="1736725"/>
            <a:ext cx="8196300" cy="40155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rgbClr val="4B2E83"/>
              </a:buClr>
              <a:buSzPts val="2400"/>
              <a:buFont typeface="Merriweather Sans"/>
              <a:buChar char="&gt;"/>
            </a:pPr>
            <a:r>
              <a:rPr lang="en">
                <a:latin typeface="Arial"/>
                <a:ea typeface="Arial"/>
                <a:cs typeface="Arial"/>
                <a:sym typeface="Arial"/>
              </a:rPr>
              <a:t>Live transcription and closed captions are enabled via the “CC/Transcript” button in your Zoom window.</a:t>
            </a:r>
            <a:endParaRPr/>
          </a:p>
          <a:p>
            <a:pPr indent="-190500" lvl="0" marL="342900" rtl="0" algn="l">
              <a:lnSpc>
                <a:spcPct val="100000"/>
              </a:lnSpc>
              <a:spcBef>
                <a:spcPts val="480"/>
              </a:spcBef>
              <a:spcAft>
                <a:spcPts val="0"/>
              </a:spcAft>
              <a:buClr>
                <a:srgbClr val="4B2E83"/>
              </a:buClr>
              <a:buSzPts val="2400"/>
              <a:buFont typeface="Merriweather Sans"/>
              <a:buNone/>
            </a:pPr>
            <a:r>
              <a:t/>
            </a:r>
            <a:endParaRPr>
              <a:latin typeface="Arial"/>
              <a:ea typeface="Arial"/>
              <a:cs typeface="Arial"/>
              <a:sym typeface="Arial"/>
            </a:endParaRPr>
          </a:p>
          <a:p>
            <a:pPr indent="-342900" lvl="0" marL="342900" rtl="0" algn="l">
              <a:lnSpc>
                <a:spcPct val="100000"/>
              </a:lnSpc>
              <a:spcBef>
                <a:spcPts val="480"/>
              </a:spcBef>
              <a:spcAft>
                <a:spcPts val="0"/>
              </a:spcAft>
              <a:buClr>
                <a:srgbClr val="4B2E83"/>
              </a:buClr>
              <a:buSzPts val="2400"/>
              <a:buFont typeface="Merriweather Sans"/>
              <a:buChar char="&gt;"/>
            </a:pPr>
            <a:r>
              <a:rPr lang="en">
                <a:latin typeface="Arial"/>
                <a:ea typeface="Arial"/>
                <a:cs typeface="Arial"/>
                <a:sym typeface="Arial"/>
              </a:rPr>
              <a:t>Recordings of our sessions, with manually edited closed captions, are typically available within a week after the meeting, and a link is emailed with the post-session Q&amp;A.</a:t>
            </a:r>
            <a:endParaRPr/>
          </a:p>
          <a:p>
            <a:pPr indent="0" lvl="0" marL="0" rtl="0" algn="l">
              <a:lnSpc>
                <a:spcPct val="100000"/>
              </a:lnSpc>
              <a:spcBef>
                <a:spcPts val="480"/>
              </a:spcBef>
              <a:spcAft>
                <a:spcPts val="0"/>
              </a:spcAft>
              <a:buClr>
                <a:srgbClr val="4B2E83"/>
              </a:buClr>
              <a:buSzPts val="2400"/>
              <a:buNone/>
            </a:pPr>
            <a:r>
              <a:t/>
            </a:r>
            <a:endParaRPr>
              <a:latin typeface="Arial"/>
              <a:ea typeface="Arial"/>
              <a:cs typeface="Arial"/>
              <a:sym typeface="Arial"/>
            </a:endParaRPr>
          </a:p>
          <a:p>
            <a:pPr indent="-342900" lvl="0" marL="342900" rtl="0" algn="l">
              <a:lnSpc>
                <a:spcPct val="100000"/>
              </a:lnSpc>
              <a:spcBef>
                <a:spcPts val="480"/>
              </a:spcBef>
              <a:spcAft>
                <a:spcPts val="0"/>
              </a:spcAft>
              <a:buClr>
                <a:srgbClr val="4B2E83"/>
              </a:buClr>
              <a:buSzPts val="2400"/>
              <a:buFont typeface="Merriweather Sans"/>
              <a:buChar char="&gt;"/>
            </a:pPr>
            <a:r>
              <a:rPr lang="en">
                <a:latin typeface="Arial"/>
                <a:ea typeface="Arial"/>
                <a:cs typeface="Arial"/>
                <a:sym typeface="Arial"/>
              </a:rPr>
              <a:t>If you have any issues or questions, please let us know at </a:t>
            </a:r>
            <a:r>
              <a:rPr lang="en" u="sng">
                <a:solidFill>
                  <a:schemeClr val="hlink"/>
                </a:solidFill>
                <a:latin typeface="Arial"/>
                <a:ea typeface="Arial"/>
                <a:cs typeface="Arial"/>
                <a:sym typeface="Arial"/>
                <a:hlinkClick r:id="rId3"/>
              </a:rPr>
              <a:t>mramques@uw.edu</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7" name="Shape 467"/>
        <p:cNvGrpSpPr/>
        <p:nvPr/>
      </p:nvGrpSpPr>
      <p:grpSpPr>
        <a:xfrm>
          <a:off x="0" y="0"/>
          <a:ext cx="0" cy="0"/>
          <a:chOff x="0" y="0"/>
          <a:chExt cx="0" cy="0"/>
        </a:xfrm>
      </p:grpSpPr>
      <p:sp>
        <p:nvSpPr>
          <p:cNvPr id="468" name="Google Shape;468;p84"/>
          <p:cNvSpPr txBox="1"/>
          <p:nvPr>
            <p:ph type="title"/>
          </p:nvPr>
        </p:nvSpPr>
        <p:spPr>
          <a:xfrm>
            <a:off x="473443" y="2837708"/>
            <a:ext cx="8197200" cy="6624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lt2"/>
              </a:buClr>
              <a:buSzPts val="2900"/>
              <a:buFont typeface="Encode Sans Black"/>
              <a:buNone/>
            </a:pPr>
            <a:r>
              <a:rPr lang="en">
                <a:latin typeface="Encode Sans Black"/>
                <a:ea typeface="Encode Sans Black"/>
                <a:cs typeface="Encode Sans Black"/>
                <a:sym typeface="Encode Sans Black"/>
              </a:rPr>
              <a:t>Thank you!</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2" name="Shape 472"/>
        <p:cNvGrpSpPr/>
        <p:nvPr/>
      </p:nvGrpSpPr>
      <p:grpSpPr>
        <a:xfrm>
          <a:off x="0" y="0"/>
          <a:ext cx="0" cy="0"/>
          <a:chOff x="0" y="0"/>
          <a:chExt cx="0" cy="0"/>
        </a:xfrm>
      </p:grpSpPr>
      <p:sp>
        <p:nvSpPr>
          <p:cNvPr id="473" name="Google Shape;473;p85"/>
          <p:cNvSpPr txBox="1"/>
          <p:nvPr>
            <p:ph idx="1" type="body"/>
          </p:nvPr>
        </p:nvSpPr>
        <p:spPr>
          <a:xfrm>
            <a:off x="692028" y="1130157"/>
            <a:ext cx="8248800" cy="27432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3"/>
              </a:buClr>
              <a:buSzPts val="4100"/>
              <a:buNone/>
            </a:pPr>
            <a:r>
              <a:rPr lang="en" sz="4100">
                <a:latin typeface="Arial"/>
                <a:ea typeface="Arial"/>
                <a:cs typeface="Arial"/>
                <a:sym typeface="Arial"/>
              </a:rPr>
              <a:t>Save the Date!</a:t>
            </a:r>
            <a:endParaRPr/>
          </a:p>
          <a:p>
            <a:pPr indent="0" lvl="0" marL="0" rtl="0" algn="l">
              <a:lnSpc>
                <a:spcPct val="100000"/>
              </a:lnSpc>
              <a:spcBef>
                <a:spcPts val="400"/>
              </a:spcBef>
              <a:spcAft>
                <a:spcPts val="0"/>
              </a:spcAft>
              <a:buClr>
                <a:schemeClr val="accent3"/>
              </a:buClr>
              <a:buSzPts val="2000"/>
              <a:buNone/>
            </a:pPr>
            <a:r>
              <a:t/>
            </a:r>
            <a:endParaRPr sz="2000">
              <a:latin typeface="Arial"/>
              <a:ea typeface="Arial"/>
              <a:cs typeface="Arial"/>
              <a:sym typeface="Arial"/>
            </a:endParaRPr>
          </a:p>
          <a:p>
            <a:pPr indent="0" lvl="0" marL="0" rtl="0" algn="l">
              <a:lnSpc>
                <a:spcPct val="100000"/>
              </a:lnSpc>
              <a:spcBef>
                <a:spcPts val="800"/>
              </a:spcBef>
              <a:spcAft>
                <a:spcPts val="0"/>
              </a:spcAft>
              <a:buClr>
                <a:schemeClr val="accent3"/>
              </a:buClr>
              <a:buSzPts val="4000"/>
              <a:buNone/>
            </a:pPr>
            <a:r>
              <a:rPr lang="en" sz="4000">
                <a:latin typeface="Arial"/>
                <a:ea typeface="Arial"/>
                <a:cs typeface="Arial"/>
                <a:sym typeface="Arial"/>
              </a:rPr>
              <a:t>Research Administration Questions</a:t>
            </a:r>
            <a:endParaRPr/>
          </a:p>
        </p:txBody>
      </p:sp>
      <p:sp>
        <p:nvSpPr>
          <p:cNvPr id="474" name="Google Shape;474;p85"/>
          <p:cNvSpPr txBox="1"/>
          <p:nvPr/>
        </p:nvSpPr>
        <p:spPr>
          <a:xfrm>
            <a:off x="692029" y="4308049"/>
            <a:ext cx="6656700" cy="1812600"/>
          </a:xfrm>
          <a:prstGeom prst="rect">
            <a:avLst/>
          </a:prstGeom>
          <a:noFill/>
          <a:ln>
            <a:noFill/>
          </a:ln>
        </p:spPr>
        <p:txBody>
          <a:bodyPr anchorCtr="0" anchor="b" bIns="45700" lIns="91425" spcFirstLastPara="1" rIns="91425" wrap="square" tIns="45700">
            <a:noAutofit/>
          </a:bodyPr>
          <a:lstStyle/>
          <a:p>
            <a:pPr indent="0" lvl="0" marL="0" marR="0" rtl="0" algn="l">
              <a:lnSpc>
                <a:spcPct val="150000"/>
              </a:lnSpc>
              <a:spcBef>
                <a:spcPts val="0"/>
              </a:spcBef>
              <a:spcAft>
                <a:spcPts val="0"/>
              </a:spcAft>
              <a:buClr>
                <a:schemeClr val="lt2"/>
              </a:buClr>
              <a:buSzPts val="2000"/>
              <a:buFont typeface="Arial"/>
              <a:buNone/>
            </a:pPr>
            <a:r>
              <a:rPr b="0" i="0" lang="en" sz="2000" u="none" cap="none" strike="noStrike">
                <a:solidFill>
                  <a:schemeClr val="lt2"/>
                </a:solidFill>
                <a:latin typeface="Arial"/>
                <a:ea typeface="Arial"/>
                <a:cs typeface="Arial"/>
                <a:sym typeface="Arial"/>
              </a:rPr>
              <a:t>MRAM</a:t>
            </a:r>
            <a:endParaRPr/>
          </a:p>
          <a:p>
            <a:pPr indent="0" lvl="0" marL="0" marR="0" rtl="0" algn="l">
              <a:lnSpc>
                <a:spcPct val="150000"/>
              </a:lnSpc>
              <a:spcBef>
                <a:spcPts val="320"/>
              </a:spcBef>
              <a:spcAft>
                <a:spcPts val="0"/>
              </a:spcAft>
              <a:buClr>
                <a:schemeClr val="lt2"/>
              </a:buClr>
              <a:buSzPts val="1600"/>
              <a:buFont typeface="Arial"/>
              <a:buNone/>
            </a:pPr>
            <a:r>
              <a:rPr b="0" i="0" lang="en" sz="1600" u="none" cap="none" strike="noStrike">
                <a:solidFill>
                  <a:schemeClr val="lt2"/>
                </a:solidFill>
                <a:latin typeface="Arial"/>
                <a:ea typeface="Arial"/>
                <a:cs typeface="Arial"/>
                <a:sym typeface="Arial"/>
              </a:rPr>
              <a:t>July 2022</a:t>
            </a:r>
            <a:endParaRPr/>
          </a:p>
          <a:p>
            <a:pPr indent="0" lvl="0" marL="0" marR="0" rtl="0" algn="l">
              <a:lnSpc>
                <a:spcPct val="150000"/>
              </a:lnSpc>
              <a:spcBef>
                <a:spcPts val="320"/>
              </a:spcBef>
              <a:spcAft>
                <a:spcPts val="0"/>
              </a:spcAft>
              <a:buClr>
                <a:schemeClr val="lt2"/>
              </a:buClr>
              <a:buSzPts val="1600"/>
              <a:buFont typeface="Arial"/>
              <a:buNone/>
            </a:pPr>
            <a:r>
              <a:rPr b="0" i="0" lang="en" sz="1600" u="none" cap="none" strike="noStrike">
                <a:solidFill>
                  <a:schemeClr val="lt2"/>
                </a:solidFill>
                <a:latin typeface="Arial"/>
                <a:ea typeface="Arial"/>
                <a:cs typeface="Arial"/>
                <a:sym typeface="Arial"/>
              </a:rPr>
              <a:t>Melissa Petersen</a:t>
            </a:r>
            <a:endParaRPr/>
          </a:p>
          <a:p>
            <a:pPr indent="0" lvl="0" marL="0" marR="0" rtl="0" algn="l">
              <a:lnSpc>
                <a:spcPct val="150000"/>
              </a:lnSpc>
              <a:spcBef>
                <a:spcPts val="320"/>
              </a:spcBef>
              <a:spcAft>
                <a:spcPts val="0"/>
              </a:spcAft>
              <a:buClr>
                <a:schemeClr val="lt2"/>
              </a:buClr>
              <a:buSzPts val="1600"/>
              <a:buFont typeface="Arial"/>
              <a:buNone/>
            </a:pPr>
            <a:r>
              <a:rPr b="0" i="0" lang="en" sz="1600" u="none" cap="none" strike="noStrike">
                <a:solidFill>
                  <a:schemeClr val="lt2"/>
                </a:solidFill>
                <a:latin typeface="Arial"/>
                <a:ea typeface="Arial"/>
                <a:cs typeface="Arial"/>
                <a:sym typeface="Arial"/>
              </a:rPr>
              <a:t>Office of Research</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9" name="Shape 479"/>
        <p:cNvGrpSpPr/>
        <p:nvPr/>
      </p:nvGrpSpPr>
      <p:grpSpPr>
        <a:xfrm>
          <a:off x="0" y="0"/>
          <a:ext cx="0" cy="0"/>
          <a:chOff x="0" y="0"/>
          <a:chExt cx="0" cy="0"/>
        </a:xfrm>
      </p:grpSpPr>
      <p:sp>
        <p:nvSpPr>
          <p:cNvPr id="480" name="Google Shape;480;p86"/>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4B2E83"/>
              </a:buClr>
              <a:buSzPts val="3000"/>
              <a:buNone/>
            </a:pPr>
            <a:r>
              <a:rPr lang="en">
                <a:latin typeface="Arial"/>
                <a:ea typeface="Arial"/>
                <a:cs typeface="Arial"/>
                <a:sym typeface="Arial"/>
              </a:rPr>
              <a:t>Save the Date!</a:t>
            </a:r>
            <a:endParaRPr/>
          </a:p>
        </p:txBody>
      </p:sp>
      <p:sp>
        <p:nvSpPr>
          <p:cNvPr id="481" name="Google Shape;481;p86"/>
          <p:cNvSpPr txBox="1"/>
          <p:nvPr>
            <p:ph idx="2" type="body"/>
          </p:nvPr>
        </p:nvSpPr>
        <p:spPr>
          <a:xfrm>
            <a:off x="659305" y="1600201"/>
            <a:ext cx="8196300" cy="4152000"/>
          </a:xfrm>
          <a:prstGeom prst="rect">
            <a:avLst/>
          </a:prstGeom>
          <a:noFill/>
          <a:ln>
            <a:noFill/>
          </a:ln>
        </p:spPr>
        <p:txBody>
          <a:bodyPr anchorCtr="0" anchor="t" bIns="45700" lIns="91425" spcFirstLastPara="1" rIns="91425" wrap="square" tIns="45700">
            <a:noAutofit/>
          </a:bodyPr>
          <a:lstStyle/>
          <a:p>
            <a:pPr indent="-1028700" lvl="0" marL="1028700" rtl="0" algn="l">
              <a:spcBef>
                <a:spcPts val="0"/>
              </a:spcBef>
              <a:spcAft>
                <a:spcPts val="0"/>
              </a:spcAft>
              <a:buClr>
                <a:srgbClr val="4B2E83"/>
              </a:buClr>
              <a:buSzPts val="2200"/>
              <a:buNone/>
            </a:pPr>
            <a:r>
              <a:rPr lang="en" sz="2200">
                <a:latin typeface="Arial"/>
                <a:ea typeface="Arial"/>
                <a:cs typeface="Arial"/>
                <a:sym typeface="Arial"/>
              </a:rPr>
              <a:t>What: 	</a:t>
            </a:r>
            <a:r>
              <a:rPr b="0" lang="en" sz="2200">
                <a:latin typeface="Arial"/>
                <a:ea typeface="Arial"/>
                <a:cs typeface="Arial"/>
                <a:sym typeface="Arial"/>
              </a:rPr>
              <a:t>Special Presentation – Joint webinar with WSU </a:t>
            </a:r>
            <a:r>
              <a:rPr b="0" lang="en" sz="1100">
                <a:latin typeface="Arial"/>
                <a:ea typeface="Arial"/>
                <a:cs typeface="Arial"/>
                <a:sym typeface="Arial"/>
              </a:rPr>
              <a:t>(will be recorded)</a:t>
            </a:r>
            <a:endParaRPr b="0" sz="2200">
              <a:latin typeface="Arial"/>
              <a:ea typeface="Arial"/>
              <a:cs typeface="Arial"/>
              <a:sym typeface="Arial"/>
            </a:endParaRPr>
          </a:p>
          <a:p>
            <a:pPr indent="63500" lvl="0" marL="914400" rtl="0" algn="l">
              <a:spcBef>
                <a:spcPts val="440"/>
              </a:spcBef>
              <a:spcAft>
                <a:spcPts val="0"/>
              </a:spcAft>
              <a:buClr>
                <a:srgbClr val="4B2E83"/>
              </a:buClr>
              <a:buSzPts val="2200"/>
              <a:buNone/>
            </a:pPr>
            <a:r>
              <a:rPr b="0" lang="en" sz="2200">
                <a:latin typeface="Arial"/>
                <a:ea typeface="Arial"/>
                <a:cs typeface="Arial"/>
                <a:sym typeface="Arial"/>
              </a:rPr>
              <a:t>“SciENcv, MyBibliography, and NIH Public Access”</a:t>
            </a:r>
            <a:endParaRPr/>
          </a:p>
          <a:p>
            <a:pPr indent="63500" lvl="0" marL="914400" rtl="0" algn="l">
              <a:spcBef>
                <a:spcPts val="200"/>
              </a:spcBef>
              <a:spcAft>
                <a:spcPts val="0"/>
              </a:spcAft>
              <a:buClr>
                <a:srgbClr val="4B2E83"/>
              </a:buClr>
              <a:buSzPts val="1000"/>
              <a:buNone/>
            </a:pPr>
            <a:r>
              <a:t/>
            </a:r>
            <a:endParaRPr b="0" sz="1000">
              <a:latin typeface="Arial"/>
              <a:ea typeface="Arial"/>
              <a:cs typeface="Arial"/>
              <a:sym typeface="Arial"/>
            </a:endParaRPr>
          </a:p>
          <a:p>
            <a:pPr indent="-1028700" lvl="0" marL="1028700" rtl="0" algn="l">
              <a:spcBef>
                <a:spcPts val="440"/>
              </a:spcBef>
              <a:spcAft>
                <a:spcPts val="0"/>
              </a:spcAft>
              <a:buClr>
                <a:srgbClr val="4B2E83"/>
              </a:buClr>
              <a:buSzPts val="2200"/>
              <a:buNone/>
            </a:pPr>
            <a:r>
              <a:rPr lang="en" sz="2200">
                <a:latin typeface="Arial"/>
                <a:ea typeface="Arial"/>
                <a:cs typeface="Arial"/>
                <a:sym typeface="Arial"/>
              </a:rPr>
              <a:t>Who:  	</a:t>
            </a:r>
            <a:r>
              <a:rPr b="0" lang="en" sz="2200">
                <a:latin typeface="Arial"/>
                <a:ea typeface="Arial"/>
                <a:cs typeface="Arial"/>
                <a:sym typeface="Arial"/>
              </a:rPr>
              <a:t>Bart Trawick, PhD</a:t>
            </a:r>
            <a:endParaRPr/>
          </a:p>
          <a:p>
            <a:pPr indent="114300" lvl="0" marL="914400" rtl="0" algn="l">
              <a:spcBef>
                <a:spcPts val="0"/>
              </a:spcBef>
              <a:spcAft>
                <a:spcPts val="0"/>
              </a:spcAft>
              <a:buClr>
                <a:srgbClr val="4B2E83"/>
              </a:buClr>
              <a:buSzPts val="2200"/>
              <a:buNone/>
            </a:pPr>
            <a:r>
              <a:rPr b="0" lang="en" sz="2200">
                <a:latin typeface="Arial"/>
                <a:ea typeface="Arial"/>
                <a:cs typeface="Arial"/>
                <a:sym typeface="Arial"/>
              </a:rPr>
              <a:t>Director Customer Services Division</a:t>
            </a:r>
            <a:endParaRPr/>
          </a:p>
          <a:p>
            <a:pPr indent="114300" lvl="0" marL="914400" rtl="0" algn="l">
              <a:spcBef>
                <a:spcPts val="0"/>
              </a:spcBef>
              <a:spcAft>
                <a:spcPts val="0"/>
              </a:spcAft>
              <a:buClr>
                <a:srgbClr val="4B2E83"/>
              </a:buClr>
              <a:buSzPts val="2200"/>
              <a:buNone/>
            </a:pPr>
            <a:r>
              <a:rPr b="0" lang="en" sz="2200">
                <a:latin typeface="Arial"/>
                <a:ea typeface="Arial"/>
                <a:cs typeface="Arial"/>
                <a:sym typeface="Arial"/>
              </a:rPr>
              <a:t>National Library of Medicine</a:t>
            </a:r>
            <a:endParaRPr/>
          </a:p>
          <a:p>
            <a:pPr indent="114300" lvl="0" marL="914400" rtl="0" algn="l">
              <a:spcBef>
                <a:spcPts val="0"/>
              </a:spcBef>
              <a:spcAft>
                <a:spcPts val="0"/>
              </a:spcAft>
              <a:buClr>
                <a:srgbClr val="4B2E83"/>
              </a:buClr>
              <a:buSzPts val="1000"/>
              <a:buNone/>
            </a:pPr>
            <a:r>
              <a:t/>
            </a:r>
            <a:endParaRPr b="0" sz="1000">
              <a:latin typeface="Arial"/>
              <a:ea typeface="Arial"/>
              <a:cs typeface="Arial"/>
              <a:sym typeface="Arial"/>
            </a:endParaRPr>
          </a:p>
          <a:p>
            <a:pPr indent="-1028700" lvl="0" marL="1028700" rtl="0" algn="l">
              <a:spcBef>
                <a:spcPts val="440"/>
              </a:spcBef>
              <a:spcAft>
                <a:spcPts val="0"/>
              </a:spcAft>
              <a:buClr>
                <a:srgbClr val="4B2E83"/>
              </a:buClr>
              <a:buSzPts val="2200"/>
              <a:buNone/>
            </a:pPr>
            <a:r>
              <a:rPr lang="en" sz="2200">
                <a:latin typeface="Arial"/>
                <a:ea typeface="Arial"/>
                <a:cs typeface="Arial"/>
                <a:sym typeface="Arial"/>
              </a:rPr>
              <a:t>When: 	</a:t>
            </a:r>
            <a:r>
              <a:rPr b="0" lang="en" sz="2200">
                <a:latin typeface="Arial"/>
                <a:ea typeface="Arial"/>
                <a:cs typeface="Arial"/>
                <a:sym typeface="Arial"/>
              </a:rPr>
              <a:t>Thursday, September 8, 2022</a:t>
            </a:r>
            <a:endParaRPr/>
          </a:p>
          <a:p>
            <a:pPr indent="0" lvl="0" marL="1028700" rtl="0" algn="l">
              <a:spcBef>
                <a:spcPts val="440"/>
              </a:spcBef>
              <a:spcAft>
                <a:spcPts val="0"/>
              </a:spcAft>
              <a:buClr>
                <a:srgbClr val="4B2E83"/>
              </a:buClr>
              <a:buSzPts val="2200"/>
              <a:buNone/>
            </a:pPr>
            <a:r>
              <a:rPr b="0" lang="en" sz="2200">
                <a:latin typeface="Arial"/>
                <a:ea typeface="Arial"/>
                <a:cs typeface="Arial"/>
                <a:sym typeface="Arial"/>
              </a:rPr>
              <a:t>10:30 AM – 12 PM PT</a:t>
            </a:r>
            <a:endParaRPr/>
          </a:p>
          <a:p>
            <a:pPr indent="0" lvl="0" marL="1028700" rtl="0" algn="l">
              <a:spcBef>
                <a:spcPts val="200"/>
              </a:spcBef>
              <a:spcAft>
                <a:spcPts val="0"/>
              </a:spcAft>
              <a:buClr>
                <a:srgbClr val="4B2E83"/>
              </a:buClr>
              <a:buSzPts val="1000"/>
              <a:buNone/>
            </a:pPr>
            <a:r>
              <a:t/>
            </a:r>
            <a:endParaRPr b="0" sz="1000">
              <a:latin typeface="Arial"/>
              <a:ea typeface="Arial"/>
              <a:cs typeface="Arial"/>
              <a:sym typeface="Arial"/>
            </a:endParaRPr>
          </a:p>
          <a:p>
            <a:pPr indent="-977900" lvl="0" marL="977900" rtl="0" algn="l">
              <a:spcBef>
                <a:spcPts val="440"/>
              </a:spcBef>
              <a:spcAft>
                <a:spcPts val="0"/>
              </a:spcAft>
              <a:buClr>
                <a:srgbClr val="4B2E83"/>
              </a:buClr>
              <a:buSzPts val="2200"/>
              <a:buNone/>
            </a:pPr>
            <a:r>
              <a:rPr lang="en" sz="2200">
                <a:latin typeface="Arial"/>
                <a:ea typeface="Arial"/>
                <a:cs typeface="Arial"/>
                <a:sym typeface="Arial"/>
              </a:rPr>
              <a:t>Why: 	</a:t>
            </a:r>
            <a:r>
              <a:rPr b="0" lang="en" sz="2200">
                <a:latin typeface="Arial"/>
                <a:ea typeface="Arial"/>
                <a:cs typeface="Arial"/>
                <a:sym typeface="Arial"/>
              </a:rPr>
              <a:t>Important sponsor systems with time saving tools for Investigators, especially in creating, curating, and storing Biosketch and other sponsor required forms</a:t>
            </a:r>
            <a:endParaRPr sz="2200">
              <a:latin typeface="Arial"/>
              <a:ea typeface="Arial"/>
              <a:cs typeface="Arial"/>
              <a:sym typeface="Arial"/>
            </a:endParaRPr>
          </a:p>
        </p:txBody>
      </p:sp>
      <p:sp>
        <p:nvSpPr>
          <p:cNvPr id="482" name="Google Shape;482;p86"/>
          <p:cNvSpPr txBox="1"/>
          <p:nvPr/>
        </p:nvSpPr>
        <p:spPr>
          <a:xfrm>
            <a:off x="671758" y="6301355"/>
            <a:ext cx="7229400" cy="330900"/>
          </a:xfrm>
          <a:prstGeom prst="rect">
            <a:avLst/>
          </a:prstGeom>
          <a:noFill/>
          <a:ln>
            <a:noFill/>
          </a:ln>
        </p:spPr>
        <p:txBody>
          <a:bodyPr anchorCtr="0" anchor="b" bIns="45700" lIns="91425" spcFirstLastPara="1" rIns="91425" wrap="square" tIns="45700">
            <a:noAutofit/>
          </a:bodyPr>
          <a:lstStyle/>
          <a:p>
            <a:pPr indent="0" lvl="0" marL="0" marR="0" rtl="0" algn="l">
              <a:lnSpc>
                <a:spcPct val="150000"/>
              </a:lnSpc>
              <a:spcBef>
                <a:spcPts val="0"/>
              </a:spcBef>
              <a:spcAft>
                <a:spcPts val="0"/>
              </a:spcAft>
              <a:buClr>
                <a:srgbClr val="4B2E83"/>
              </a:buClr>
              <a:buSzPts val="1200"/>
              <a:buFont typeface="Arial"/>
              <a:buNone/>
            </a:pPr>
            <a:r>
              <a:rPr b="1" i="0" lang="en" sz="1200" u="none" cap="none" strike="noStrike">
                <a:solidFill>
                  <a:srgbClr val="4B2E83"/>
                </a:solidFill>
                <a:latin typeface="Arial"/>
                <a:ea typeface="Arial"/>
                <a:cs typeface="Arial"/>
                <a:sym typeface="Arial"/>
              </a:rPr>
              <a:t>MRAM – Melissa Petersen – Office of Research</a:t>
            </a:r>
            <a:endParaRPr/>
          </a:p>
        </p:txBody>
      </p:sp>
      <p:sp>
        <p:nvSpPr>
          <p:cNvPr id="483" name="Google Shape;483;p86"/>
          <p:cNvSpPr txBox="1"/>
          <p:nvPr/>
        </p:nvSpPr>
        <p:spPr>
          <a:xfrm>
            <a:off x="659305" y="5988916"/>
            <a:ext cx="67701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 sz="1800" u="none" cap="none" strike="noStrike">
                <a:solidFill>
                  <a:schemeClr val="dk1"/>
                </a:solidFill>
                <a:latin typeface="Calibri"/>
                <a:ea typeface="Calibri"/>
                <a:cs typeface="Calibri"/>
                <a:sym typeface="Calibri"/>
              </a:rPr>
              <a:t>“</a:t>
            </a:r>
            <a:r>
              <a:rPr b="0" i="0" lang="en" sz="1800" u="sng" cap="none" strike="noStrike">
                <a:solidFill>
                  <a:srgbClr val="0000EE"/>
                </a:solidFill>
                <a:latin typeface="Calibri"/>
                <a:ea typeface="Calibri"/>
                <a:cs typeface="Calibri"/>
                <a:sym typeface="Calibri"/>
                <a:hlinkClick r:id="rId3">
                  <a:extLst>
                    <a:ext uri="{A12FA001-AC4F-418D-AE19-62706E023703}">
                      <ahyp:hlinkClr val="tx"/>
                    </a:ext>
                  </a:extLst>
                </a:hlinkClick>
              </a:rPr>
              <a:t>SciENcv and meeting requirements of the NSPM-33/OSTP Guidance</a:t>
            </a:r>
            <a:r>
              <a:rPr b="0" i="0" lang="en" sz="1800" u="none" cap="none" strike="noStrike">
                <a:solidFill>
                  <a:schemeClr val="dk1"/>
                </a:solidFill>
                <a:latin typeface="Calibri"/>
                <a:ea typeface="Calibri"/>
                <a:cs typeface="Calibri"/>
                <a:sym typeface="Calibri"/>
              </a:rPr>
              <a:t>”</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8" name="Shape 488"/>
        <p:cNvGrpSpPr/>
        <p:nvPr/>
      </p:nvGrpSpPr>
      <p:grpSpPr>
        <a:xfrm>
          <a:off x="0" y="0"/>
          <a:ext cx="0" cy="0"/>
          <a:chOff x="0" y="0"/>
          <a:chExt cx="0" cy="0"/>
        </a:xfrm>
      </p:grpSpPr>
      <p:sp>
        <p:nvSpPr>
          <p:cNvPr id="489" name="Google Shape;489;p87"/>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4B2E83"/>
              </a:buClr>
              <a:buSzPts val="3000"/>
              <a:buNone/>
            </a:pPr>
            <a:r>
              <a:rPr lang="en">
                <a:latin typeface="Arial"/>
                <a:ea typeface="Arial"/>
                <a:cs typeface="Arial"/>
                <a:sym typeface="Arial"/>
              </a:rPr>
              <a:t>Research Administration Questions</a:t>
            </a:r>
            <a:endParaRPr/>
          </a:p>
        </p:txBody>
      </p:sp>
      <p:sp>
        <p:nvSpPr>
          <p:cNvPr id="490" name="Google Shape;490;p87"/>
          <p:cNvSpPr txBox="1"/>
          <p:nvPr>
            <p:ph idx="2" type="body"/>
          </p:nvPr>
        </p:nvSpPr>
        <p:spPr>
          <a:xfrm>
            <a:off x="659305" y="1736725"/>
            <a:ext cx="8196300" cy="40155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rgbClr val="4B2E83"/>
              </a:buClr>
              <a:buSzPts val="2400"/>
              <a:buFont typeface="Merriweather Sans"/>
              <a:buChar char="&gt;"/>
            </a:pPr>
            <a:r>
              <a:rPr b="0" lang="en">
                <a:latin typeface="Arial"/>
                <a:ea typeface="Arial"/>
                <a:cs typeface="Arial"/>
                <a:sym typeface="Arial"/>
              </a:rPr>
              <a:t>Please send me research administration questions, </a:t>
            </a:r>
            <a:r>
              <a:rPr b="0" lang="en" u="sng">
                <a:solidFill>
                  <a:schemeClr val="hlink"/>
                </a:solidFill>
                <a:latin typeface="Arial"/>
                <a:ea typeface="Arial"/>
                <a:cs typeface="Arial"/>
                <a:sym typeface="Arial"/>
                <a:hlinkClick r:id="rId3"/>
              </a:rPr>
              <a:t>here</a:t>
            </a:r>
            <a:r>
              <a:rPr b="0" lang="en">
                <a:latin typeface="Arial"/>
                <a:ea typeface="Arial"/>
                <a:cs typeface="Arial"/>
                <a:sym typeface="Arial"/>
              </a:rPr>
              <a:t>, or directly at </a:t>
            </a:r>
            <a:r>
              <a:rPr b="0" lang="en" u="sng">
                <a:solidFill>
                  <a:schemeClr val="hlink"/>
                </a:solidFill>
                <a:latin typeface="Arial"/>
                <a:ea typeface="Arial"/>
                <a:cs typeface="Arial"/>
                <a:sym typeface="Arial"/>
                <a:hlinkClick r:id="rId4"/>
              </a:rPr>
              <a:t>petermm@uw.edu</a:t>
            </a:r>
            <a:endParaRPr b="0">
              <a:latin typeface="Arial"/>
              <a:ea typeface="Arial"/>
              <a:cs typeface="Arial"/>
              <a:sym typeface="Arial"/>
            </a:endParaRPr>
          </a:p>
          <a:p>
            <a:pPr indent="-190500" lvl="0" marL="342900" rtl="0" algn="l">
              <a:spcBef>
                <a:spcPts val="480"/>
              </a:spcBef>
              <a:spcAft>
                <a:spcPts val="0"/>
              </a:spcAft>
              <a:buClr>
                <a:srgbClr val="4B2E83"/>
              </a:buClr>
              <a:buSzPts val="2400"/>
              <a:buFont typeface="Merriweather Sans"/>
              <a:buNone/>
            </a:pPr>
            <a:r>
              <a:t/>
            </a:r>
            <a:endParaRPr b="0">
              <a:latin typeface="Arial"/>
              <a:ea typeface="Arial"/>
              <a:cs typeface="Arial"/>
              <a:sym typeface="Arial"/>
            </a:endParaRPr>
          </a:p>
          <a:p>
            <a:pPr indent="-342900" lvl="0" marL="342900" rtl="0" algn="l">
              <a:spcBef>
                <a:spcPts val="480"/>
              </a:spcBef>
              <a:spcAft>
                <a:spcPts val="0"/>
              </a:spcAft>
              <a:buClr>
                <a:srgbClr val="4B2E83"/>
              </a:buClr>
              <a:buSzPts val="2400"/>
              <a:buFont typeface="Merriweather Sans"/>
              <a:buChar char="&gt;"/>
            </a:pPr>
            <a:r>
              <a:rPr b="0" lang="en">
                <a:latin typeface="Arial"/>
                <a:ea typeface="Arial"/>
                <a:cs typeface="Arial"/>
                <a:sym typeface="Arial"/>
              </a:rPr>
              <a:t>Disclaimer: not all questions will be used, but I hope for a wide array of research related questions</a:t>
            </a:r>
            <a:endParaRPr/>
          </a:p>
          <a:p>
            <a:pPr indent="-190500" lvl="0" marL="342900" rtl="0" algn="l">
              <a:spcBef>
                <a:spcPts val="480"/>
              </a:spcBef>
              <a:spcAft>
                <a:spcPts val="0"/>
              </a:spcAft>
              <a:buClr>
                <a:srgbClr val="4B2E83"/>
              </a:buClr>
              <a:buSzPts val="2400"/>
              <a:buFont typeface="Merriweather Sans"/>
              <a:buNone/>
            </a:pPr>
            <a:r>
              <a:t/>
            </a:r>
            <a:endParaRPr b="0">
              <a:latin typeface="Arial"/>
              <a:ea typeface="Arial"/>
              <a:cs typeface="Arial"/>
              <a:sym typeface="Arial"/>
            </a:endParaRPr>
          </a:p>
          <a:p>
            <a:pPr indent="-342900" lvl="0" marL="342900" rtl="0" algn="l">
              <a:spcBef>
                <a:spcPts val="480"/>
              </a:spcBef>
              <a:spcAft>
                <a:spcPts val="0"/>
              </a:spcAft>
              <a:buClr>
                <a:srgbClr val="4B2E83"/>
              </a:buClr>
              <a:buSzPts val="2400"/>
              <a:buFont typeface="Merriweather Sans"/>
              <a:buChar char="&gt;"/>
            </a:pPr>
            <a:r>
              <a:rPr b="0" lang="en">
                <a:latin typeface="Arial"/>
                <a:ea typeface="Arial"/>
                <a:cs typeface="Arial"/>
                <a:sym typeface="Arial"/>
              </a:rPr>
              <a:t>Why? To inspire, hopefully, expanded FAQs on Research Compliance guidance </a:t>
            </a:r>
            <a:endParaRPr/>
          </a:p>
        </p:txBody>
      </p:sp>
      <p:sp>
        <p:nvSpPr>
          <p:cNvPr id="491" name="Google Shape;491;p87"/>
          <p:cNvSpPr txBox="1"/>
          <p:nvPr/>
        </p:nvSpPr>
        <p:spPr>
          <a:xfrm>
            <a:off x="671758" y="6301355"/>
            <a:ext cx="7229400" cy="330900"/>
          </a:xfrm>
          <a:prstGeom prst="rect">
            <a:avLst/>
          </a:prstGeom>
          <a:noFill/>
          <a:ln>
            <a:noFill/>
          </a:ln>
        </p:spPr>
        <p:txBody>
          <a:bodyPr anchorCtr="0" anchor="b" bIns="45700" lIns="91425" spcFirstLastPara="1" rIns="91425" wrap="square" tIns="45700">
            <a:noAutofit/>
          </a:bodyPr>
          <a:lstStyle/>
          <a:p>
            <a:pPr indent="0" lvl="0" marL="0" marR="0" rtl="0" algn="l">
              <a:lnSpc>
                <a:spcPct val="150000"/>
              </a:lnSpc>
              <a:spcBef>
                <a:spcPts val="0"/>
              </a:spcBef>
              <a:spcAft>
                <a:spcPts val="0"/>
              </a:spcAft>
              <a:buClr>
                <a:srgbClr val="4B2E83"/>
              </a:buClr>
              <a:buSzPts val="1200"/>
              <a:buFont typeface="Arial"/>
              <a:buNone/>
            </a:pPr>
            <a:r>
              <a:rPr b="1" i="0" lang="en" sz="1200">
                <a:solidFill>
                  <a:srgbClr val="4B2E83"/>
                </a:solidFill>
                <a:latin typeface="Arial"/>
                <a:ea typeface="Arial"/>
                <a:cs typeface="Arial"/>
                <a:sym typeface="Arial"/>
              </a:rPr>
              <a:t>MRAM – Melissa Petersen – Office of Research</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p67"/>
          <p:cNvSpPr txBox="1"/>
          <p:nvPr>
            <p:ph idx="1" type="body"/>
          </p:nvPr>
        </p:nvSpPr>
        <p:spPr>
          <a:xfrm>
            <a:off x="790351" y="2977644"/>
            <a:ext cx="5574900" cy="660600"/>
          </a:xfrm>
          <a:prstGeom prst="rect">
            <a:avLst/>
          </a:prstGeom>
          <a:noFill/>
          <a:ln>
            <a:noFill/>
          </a:ln>
        </p:spPr>
        <p:txBody>
          <a:bodyPr anchorCtr="0" anchor="b" bIns="45700" lIns="91425" spcFirstLastPara="1" rIns="91425" wrap="square" tIns="45700">
            <a:normAutofit lnSpcReduction="10000"/>
          </a:bodyPr>
          <a:lstStyle/>
          <a:p>
            <a:pPr indent="0" lvl="0" marL="0" rtl="0" algn="l">
              <a:lnSpc>
                <a:spcPct val="100000"/>
              </a:lnSpc>
              <a:spcBef>
                <a:spcPts val="0"/>
              </a:spcBef>
              <a:spcAft>
                <a:spcPts val="0"/>
              </a:spcAft>
              <a:buClr>
                <a:schemeClr val="accent3"/>
              </a:buClr>
              <a:buSzPts val="3700"/>
              <a:buNone/>
            </a:pPr>
            <a:r>
              <a:rPr lang="en">
                <a:latin typeface="Arial"/>
                <a:ea typeface="Arial"/>
                <a:cs typeface="Arial"/>
                <a:sym typeface="Arial"/>
              </a:rPr>
              <a:t>MAA and RCO Update</a:t>
            </a:r>
            <a:endParaRPr/>
          </a:p>
        </p:txBody>
      </p:sp>
      <p:sp>
        <p:nvSpPr>
          <p:cNvPr id="352" name="Google Shape;352;p67"/>
          <p:cNvSpPr txBox="1"/>
          <p:nvPr/>
        </p:nvSpPr>
        <p:spPr>
          <a:xfrm>
            <a:off x="713440" y="4045559"/>
            <a:ext cx="4992600" cy="1359600"/>
          </a:xfrm>
          <a:prstGeom prst="rect">
            <a:avLst/>
          </a:prstGeom>
          <a:noFill/>
          <a:ln>
            <a:noFill/>
          </a:ln>
        </p:spPr>
        <p:txBody>
          <a:bodyPr anchorCtr="0" anchor="b" bIns="45700" lIns="91425" spcFirstLastPara="1" rIns="91425" wrap="square" tIns="45700">
            <a:noAutofit/>
          </a:bodyPr>
          <a:lstStyle/>
          <a:p>
            <a:pPr indent="0" lvl="0" marL="0" marR="0" rtl="0" algn="l">
              <a:lnSpc>
                <a:spcPct val="150000"/>
              </a:lnSpc>
              <a:spcBef>
                <a:spcPts val="0"/>
              </a:spcBef>
              <a:spcAft>
                <a:spcPts val="0"/>
              </a:spcAft>
              <a:buClr>
                <a:srgbClr val="FFFFFF"/>
              </a:buClr>
              <a:buSzPts val="1500"/>
              <a:buFont typeface="Arial"/>
              <a:buNone/>
            </a:pPr>
            <a:r>
              <a:rPr b="0" i="0" lang="en" sz="1500" u="none" cap="none" strike="noStrike">
                <a:solidFill>
                  <a:srgbClr val="FFFFFF"/>
                </a:solidFill>
                <a:latin typeface="Arial"/>
                <a:ea typeface="Arial"/>
                <a:cs typeface="Arial"/>
                <a:sym typeface="Arial"/>
              </a:rPr>
              <a:t>MRAM</a:t>
            </a:r>
            <a:endParaRPr/>
          </a:p>
          <a:p>
            <a:pPr indent="0" lvl="0" marL="0" marR="0" rtl="0" algn="l">
              <a:lnSpc>
                <a:spcPct val="150000"/>
              </a:lnSpc>
              <a:spcBef>
                <a:spcPts val="240"/>
              </a:spcBef>
              <a:spcAft>
                <a:spcPts val="0"/>
              </a:spcAft>
              <a:buClr>
                <a:srgbClr val="FFFFFF"/>
              </a:buClr>
              <a:buSzPts val="1200"/>
              <a:buFont typeface="Arial"/>
              <a:buNone/>
            </a:pPr>
            <a:r>
              <a:rPr b="0" i="0" lang="en" sz="1200" u="none" cap="none" strike="noStrike">
                <a:solidFill>
                  <a:srgbClr val="FFFFFF"/>
                </a:solidFill>
                <a:latin typeface="Arial"/>
                <a:ea typeface="Arial"/>
                <a:cs typeface="Arial"/>
                <a:sym typeface="Arial"/>
              </a:rPr>
              <a:t>July 2022</a:t>
            </a:r>
            <a:endParaRPr/>
          </a:p>
          <a:p>
            <a:pPr indent="0" lvl="0" marL="0" marR="0" rtl="0" algn="l">
              <a:lnSpc>
                <a:spcPct val="150000"/>
              </a:lnSpc>
              <a:spcBef>
                <a:spcPts val="240"/>
              </a:spcBef>
              <a:spcAft>
                <a:spcPts val="0"/>
              </a:spcAft>
              <a:buClr>
                <a:srgbClr val="FFFFFF"/>
              </a:buClr>
              <a:buSzPts val="1200"/>
              <a:buFont typeface="Arial"/>
              <a:buNone/>
            </a:pPr>
            <a:r>
              <a:rPr b="0" i="0" lang="en" sz="1200" u="none" cap="none" strike="noStrike">
                <a:solidFill>
                  <a:srgbClr val="FFFFFF"/>
                </a:solidFill>
                <a:latin typeface="Arial"/>
                <a:ea typeface="Arial"/>
                <a:cs typeface="Arial"/>
                <a:sym typeface="Arial"/>
              </a:rPr>
              <a:t>Kirsten DeFries</a:t>
            </a:r>
            <a:endParaRPr/>
          </a:p>
          <a:p>
            <a:pPr indent="0" lvl="0" marL="0" marR="0" rtl="0" algn="l">
              <a:lnSpc>
                <a:spcPct val="150000"/>
              </a:lnSpc>
              <a:spcBef>
                <a:spcPts val="240"/>
              </a:spcBef>
              <a:spcAft>
                <a:spcPts val="0"/>
              </a:spcAft>
              <a:buClr>
                <a:srgbClr val="FFFFFF"/>
              </a:buClr>
              <a:buSzPts val="1200"/>
              <a:buFont typeface="Arial"/>
              <a:buNone/>
            </a:pPr>
            <a:r>
              <a:rPr b="0" i="0" lang="en" sz="1200" u="none" cap="none" strike="noStrike">
                <a:solidFill>
                  <a:srgbClr val="FFFFFF"/>
                </a:solidFill>
                <a:latin typeface="Arial"/>
                <a:ea typeface="Arial"/>
                <a:cs typeface="Arial"/>
                <a:sym typeface="Arial"/>
              </a:rPr>
              <a:t>Research Compliance and Operations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p68"/>
          <p:cNvSpPr txBox="1"/>
          <p:nvPr>
            <p:ph idx="1" type="body"/>
          </p:nvPr>
        </p:nvSpPr>
        <p:spPr>
          <a:xfrm>
            <a:off x="1690860" y="1142174"/>
            <a:ext cx="6138600" cy="822300"/>
          </a:xfrm>
          <a:prstGeom prst="rect">
            <a:avLst/>
          </a:prstGeom>
          <a:noFill/>
          <a:ln>
            <a:noFill/>
          </a:ln>
        </p:spPr>
        <p:txBody>
          <a:bodyPr anchorCtr="0" anchor="b" bIns="34275" lIns="68550" spcFirstLastPara="1" rIns="68550" wrap="square" tIns="34275">
            <a:noAutofit/>
          </a:bodyPr>
          <a:lstStyle/>
          <a:p>
            <a:pPr indent="0" lvl="0" marL="0" rtl="0" algn="ctr">
              <a:lnSpc>
                <a:spcPct val="90000"/>
              </a:lnSpc>
              <a:spcBef>
                <a:spcPts val="0"/>
              </a:spcBef>
              <a:spcAft>
                <a:spcPts val="0"/>
              </a:spcAft>
              <a:buSzPts val="750"/>
              <a:buNone/>
            </a:pPr>
            <a:r>
              <a:rPr lang="en" sz="2700"/>
              <a:t>WELCOME TO OUR NEW AVP</a:t>
            </a:r>
            <a:endParaRPr/>
          </a:p>
          <a:p>
            <a:pPr indent="0" lvl="0" marL="0" rtl="0" algn="ctr">
              <a:lnSpc>
                <a:spcPct val="90000"/>
              </a:lnSpc>
              <a:spcBef>
                <a:spcPts val="0"/>
              </a:spcBef>
              <a:spcAft>
                <a:spcPts val="0"/>
              </a:spcAft>
              <a:buSzPts val="750"/>
              <a:buNone/>
            </a:pPr>
            <a:r>
              <a:rPr lang="en" sz="2700"/>
              <a:t>CASEY ST.CLAIR</a:t>
            </a:r>
            <a:endParaRPr/>
          </a:p>
        </p:txBody>
      </p:sp>
      <p:sp>
        <p:nvSpPr>
          <p:cNvPr id="358" name="Google Shape;358;p68"/>
          <p:cNvSpPr txBox="1"/>
          <p:nvPr/>
        </p:nvSpPr>
        <p:spPr>
          <a:xfrm>
            <a:off x="780177" y="2309024"/>
            <a:ext cx="7273200" cy="2849100"/>
          </a:xfrm>
          <a:prstGeom prst="rect">
            <a:avLst/>
          </a:prstGeom>
          <a:noFill/>
          <a:ln>
            <a:noFill/>
          </a:ln>
        </p:spPr>
        <p:txBody>
          <a:bodyPr anchorCtr="0" anchor="t" bIns="68550" lIns="68550" spcFirstLastPara="1" rIns="68550" wrap="square" tIns="68550">
            <a:spAutoFit/>
          </a:bodyPr>
          <a:lstStyle/>
          <a:p>
            <a:pPr indent="-257175" lvl="0" marL="257175" marR="0" rtl="0" algn="l">
              <a:lnSpc>
                <a:spcPct val="115000"/>
              </a:lnSpc>
              <a:spcBef>
                <a:spcPts val="0"/>
              </a:spcBef>
              <a:spcAft>
                <a:spcPts val="0"/>
              </a:spcAft>
              <a:buClr>
                <a:srgbClr val="000000"/>
              </a:buClr>
              <a:buSzPts val="2400"/>
              <a:buFont typeface="Arial"/>
              <a:buChar char="•"/>
            </a:pPr>
            <a:r>
              <a:rPr b="0" i="0" lang="en" sz="2400" u="none" cap="none" strike="noStrike">
                <a:solidFill>
                  <a:srgbClr val="4B2E83"/>
                </a:solidFill>
                <a:latin typeface="Open Sans"/>
                <a:ea typeface="Open Sans"/>
                <a:cs typeface="Open Sans"/>
                <a:sym typeface="Open Sans"/>
              </a:rPr>
              <a:t>AVP for MAA and RCO</a:t>
            </a:r>
            <a:endParaRPr/>
          </a:p>
          <a:p>
            <a:pPr indent="-104775" lvl="0" marL="257175" marR="0" rtl="0" algn="l">
              <a:lnSpc>
                <a:spcPct val="115000"/>
              </a:lnSpc>
              <a:spcBef>
                <a:spcPts val="0"/>
              </a:spcBef>
              <a:spcAft>
                <a:spcPts val="0"/>
              </a:spcAft>
              <a:buClr>
                <a:srgbClr val="000000"/>
              </a:buClr>
              <a:buSzPts val="2400"/>
              <a:buFont typeface="Arial"/>
              <a:buNone/>
            </a:pPr>
            <a:r>
              <a:t/>
            </a:r>
            <a:endParaRPr b="0" i="0" sz="2400" u="none" cap="none" strike="noStrike">
              <a:solidFill>
                <a:srgbClr val="4B2E83"/>
              </a:solidFill>
              <a:latin typeface="Open Sans"/>
              <a:ea typeface="Open Sans"/>
              <a:cs typeface="Open Sans"/>
              <a:sym typeface="Open Sans"/>
            </a:endParaRPr>
          </a:p>
          <a:p>
            <a:pPr indent="-257175" lvl="0" marL="257175" marR="0" rtl="0" algn="l">
              <a:lnSpc>
                <a:spcPct val="115000"/>
              </a:lnSpc>
              <a:spcBef>
                <a:spcPts val="0"/>
              </a:spcBef>
              <a:spcAft>
                <a:spcPts val="0"/>
              </a:spcAft>
              <a:buClr>
                <a:srgbClr val="000000"/>
              </a:buClr>
              <a:buSzPts val="2400"/>
              <a:buFont typeface="Arial"/>
              <a:buChar char="•"/>
            </a:pPr>
            <a:r>
              <a:rPr b="0" i="0" lang="en" sz="2400" u="none" cap="none" strike="noStrike">
                <a:solidFill>
                  <a:srgbClr val="4B2E83"/>
                </a:solidFill>
                <a:latin typeface="Open Sans"/>
                <a:ea typeface="Open Sans"/>
                <a:cs typeface="Open Sans"/>
                <a:sym typeface="Open Sans"/>
              </a:rPr>
              <a:t>Joined us July 11, 2022</a:t>
            </a:r>
            <a:endParaRPr/>
          </a:p>
          <a:p>
            <a:pPr indent="-104775" lvl="0" marL="257175" marR="0" rtl="0" algn="l">
              <a:lnSpc>
                <a:spcPct val="115000"/>
              </a:lnSpc>
              <a:spcBef>
                <a:spcPts val="0"/>
              </a:spcBef>
              <a:spcAft>
                <a:spcPts val="0"/>
              </a:spcAft>
              <a:buClr>
                <a:srgbClr val="000000"/>
              </a:buClr>
              <a:buSzPts val="2400"/>
              <a:buFont typeface="Arial"/>
              <a:buNone/>
            </a:pPr>
            <a:r>
              <a:t/>
            </a:r>
            <a:endParaRPr b="0" i="0" sz="2400" u="none" cap="none" strike="noStrike">
              <a:solidFill>
                <a:srgbClr val="4B2E83"/>
              </a:solidFill>
              <a:latin typeface="Open Sans"/>
              <a:ea typeface="Open Sans"/>
              <a:cs typeface="Open Sans"/>
              <a:sym typeface="Open Sans"/>
            </a:endParaRPr>
          </a:p>
          <a:p>
            <a:pPr indent="-257175" lvl="0" marL="257175" marR="0" rtl="0" algn="l">
              <a:lnSpc>
                <a:spcPct val="115000"/>
              </a:lnSpc>
              <a:spcBef>
                <a:spcPts val="0"/>
              </a:spcBef>
              <a:spcAft>
                <a:spcPts val="0"/>
              </a:spcAft>
              <a:buClr>
                <a:srgbClr val="000000"/>
              </a:buClr>
              <a:buSzPts val="2400"/>
              <a:buFont typeface="Arial"/>
              <a:buChar char="•"/>
            </a:pPr>
            <a:r>
              <a:rPr b="0" i="0" lang="en" sz="2400" u="none" cap="none" strike="noStrike">
                <a:solidFill>
                  <a:srgbClr val="4B2E83"/>
                </a:solidFill>
                <a:latin typeface="Open Sans"/>
                <a:ea typeface="Open Sans"/>
                <a:cs typeface="Open Sans"/>
                <a:sym typeface="Open Sans"/>
              </a:rPr>
              <a:t>Joins us from WSU, former Asst. Controller and Director of Sponsored Programs Services</a:t>
            </a:r>
            <a:endParaRPr/>
          </a:p>
          <a:p>
            <a:pPr indent="0" lvl="0" marL="0" marR="0" rtl="0" algn="l">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p69"/>
          <p:cNvSpPr txBox="1"/>
          <p:nvPr>
            <p:ph idx="1" type="body"/>
          </p:nvPr>
        </p:nvSpPr>
        <p:spPr>
          <a:xfrm>
            <a:off x="692028" y="1158243"/>
            <a:ext cx="7093500" cy="2429700"/>
          </a:xfrm>
          <a:prstGeom prst="rect">
            <a:avLst/>
          </a:prstGeom>
          <a:noFill/>
          <a:ln>
            <a:noFill/>
          </a:ln>
        </p:spPr>
        <p:txBody>
          <a:bodyPr anchorCtr="0" anchor="b" bIns="45700" lIns="91425" spcFirstLastPara="1" rIns="91425" wrap="square" tIns="45700">
            <a:normAutofit fontScale="85000"/>
          </a:bodyPr>
          <a:lstStyle/>
          <a:p>
            <a:pPr indent="0" lvl="0" marL="0" rtl="0" algn="l">
              <a:lnSpc>
                <a:spcPct val="100000"/>
              </a:lnSpc>
              <a:spcBef>
                <a:spcPts val="0"/>
              </a:spcBef>
              <a:spcAft>
                <a:spcPts val="0"/>
              </a:spcAft>
              <a:buClr>
                <a:schemeClr val="accent3"/>
              </a:buClr>
              <a:buSzPct val="100000"/>
              <a:buNone/>
            </a:pPr>
            <a:r>
              <a:rPr lang="en">
                <a:latin typeface="Arial"/>
                <a:ea typeface="Arial"/>
                <a:cs typeface="Arial"/>
                <a:sym typeface="Arial"/>
              </a:rPr>
              <a:t>COMPLIANCE </a:t>
            </a:r>
            <a:endParaRPr/>
          </a:p>
          <a:p>
            <a:pPr indent="0" lvl="0" marL="0" rtl="0" algn="l">
              <a:lnSpc>
                <a:spcPct val="100000"/>
              </a:lnSpc>
              <a:spcBef>
                <a:spcPts val="850"/>
              </a:spcBef>
              <a:spcAft>
                <a:spcPts val="0"/>
              </a:spcAft>
              <a:buClr>
                <a:schemeClr val="accent3"/>
              </a:buClr>
              <a:buSzPct val="100000"/>
              <a:buNone/>
            </a:pPr>
            <a:r>
              <a:rPr lang="en">
                <a:latin typeface="Arial"/>
                <a:ea typeface="Arial"/>
                <a:cs typeface="Arial"/>
                <a:sym typeface="Arial"/>
              </a:rPr>
              <a:t>HOT TOPIC: </a:t>
            </a:r>
            <a:endParaRPr/>
          </a:p>
          <a:p>
            <a:pPr indent="0" lvl="0" marL="0" rtl="0" algn="l">
              <a:lnSpc>
                <a:spcPct val="100000"/>
              </a:lnSpc>
              <a:spcBef>
                <a:spcPts val="850"/>
              </a:spcBef>
              <a:spcAft>
                <a:spcPts val="0"/>
              </a:spcAft>
              <a:buClr>
                <a:schemeClr val="accent3"/>
              </a:buClr>
              <a:buSzPct val="100000"/>
              <a:buNone/>
            </a:pPr>
            <a:r>
              <a:rPr lang="en">
                <a:latin typeface="Arial"/>
                <a:ea typeface="Arial"/>
                <a:cs typeface="Arial"/>
                <a:sym typeface="Arial"/>
              </a:rPr>
              <a:t>RECENT AUDIT RESULTS</a:t>
            </a:r>
            <a:endParaRPr/>
          </a:p>
        </p:txBody>
      </p:sp>
      <p:sp>
        <p:nvSpPr>
          <p:cNvPr id="364" name="Google Shape;364;p69"/>
          <p:cNvSpPr txBox="1"/>
          <p:nvPr/>
        </p:nvSpPr>
        <p:spPr>
          <a:xfrm>
            <a:off x="692029" y="4308049"/>
            <a:ext cx="6656700" cy="1812600"/>
          </a:xfrm>
          <a:prstGeom prst="rect">
            <a:avLst/>
          </a:prstGeom>
          <a:noFill/>
          <a:ln>
            <a:noFill/>
          </a:ln>
        </p:spPr>
        <p:txBody>
          <a:bodyPr anchorCtr="0" anchor="b" bIns="45700" lIns="91425" spcFirstLastPara="1" rIns="91425" wrap="square" tIns="45700">
            <a:noAutofit/>
          </a:bodyPr>
          <a:lstStyle/>
          <a:p>
            <a:pPr indent="0" lvl="0" marL="0" marR="0" rtl="0" algn="l">
              <a:lnSpc>
                <a:spcPct val="150000"/>
              </a:lnSpc>
              <a:spcBef>
                <a:spcPts val="0"/>
              </a:spcBef>
              <a:spcAft>
                <a:spcPts val="0"/>
              </a:spcAft>
              <a:buClr>
                <a:schemeClr val="lt2"/>
              </a:buClr>
              <a:buSzPts val="2000"/>
              <a:buFont typeface="Arial"/>
              <a:buNone/>
            </a:pPr>
            <a:r>
              <a:rPr b="0" i="0" lang="en" sz="2000" u="none" cap="none" strike="noStrike">
                <a:solidFill>
                  <a:schemeClr val="lt2"/>
                </a:solidFill>
                <a:latin typeface="Arial"/>
                <a:ea typeface="Arial"/>
                <a:cs typeface="Arial"/>
                <a:sym typeface="Arial"/>
              </a:rPr>
              <a:t>MRAM</a:t>
            </a:r>
            <a:endParaRPr/>
          </a:p>
          <a:p>
            <a:pPr indent="0" lvl="0" marL="0" marR="0" rtl="0" algn="l">
              <a:lnSpc>
                <a:spcPct val="150000"/>
              </a:lnSpc>
              <a:spcBef>
                <a:spcPts val="320"/>
              </a:spcBef>
              <a:spcAft>
                <a:spcPts val="0"/>
              </a:spcAft>
              <a:buClr>
                <a:schemeClr val="lt2"/>
              </a:buClr>
              <a:buSzPts val="1600"/>
              <a:buFont typeface="Arial"/>
              <a:buNone/>
            </a:pPr>
            <a:r>
              <a:rPr b="0" i="0" lang="en" sz="1600" u="none" cap="none" strike="noStrike">
                <a:solidFill>
                  <a:schemeClr val="lt2"/>
                </a:solidFill>
                <a:latin typeface="Arial"/>
                <a:ea typeface="Arial"/>
                <a:cs typeface="Arial"/>
                <a:sym typeface="Arial"/>
              </a:rPr>
              <a:t>July 2022</a:t>
            </a:r>
            <a:endParaRPr/>
          </a:p>
          <a:p>
            <a:pPr indent="0" lvl="0" marL="0" marR="0" rtl="0" algn="l">
              <a:lnSpc>
                <a:spcPct val="150000"/>
              </a:lnSpc>
              <a:spcBef>
                <a:spcPts val="320"/>
              </a:spcBef>
              <a:spcAft>
                <a:spcPts val="0"/>
              </a:spcAft>
              <a:buClr>
                <a:schemeClr val="lt2"/>
              </a:buClr>
              <a:buSzPts val="1600"/>
              <a:buFont typeface="Arial"/>
              <a:buNone/>
            </a:pPr>
            <a:r>
              <a:rPr b="0" i="0" lang="en" sz="1600" u="none" cap="none" strike="noStrike">
                <a:solidFill>
                  <a:schemeClr val="lt2"/>
                </a:solidFill>
                <a:latin typeface="Arial"/>
                <a:ea typeface="Arial"/>
                <a:cs typeface="Arial"/>
                <a:sym typeface="Arial"/>
              </a:rPr>
              <a:t>Matt Gardner</a:t>
            </a:r>
            <a:endParaRPr/>
          </a:p>
          <a:p>
            <a:pPr indent="0" lvl="0" marL="0" marR="0" rtl="0" algn="l">
              <a:lnSpc>
                <a:spcPct val="150000"/>
              </a:lnSpc>
              <a:spcBef>
                <a:spcPts val="320"/>
              </a:spcBef>
              <a:spcAft>
                <a:spcPts val="0"/>
              </a:spcAft>
              <a:buClr>
                <a:schemeClr val="lt2"/>
              </a:buClr>
              <a:buSzPts val="1600"/>
              <a:buFont typeface="Arial"/>
              <a:buNone/>
            </a:pPr>
            <a:r>
              <a:rPr b="0" i="0" lang="en" sz="1600" u="none" cap="none" strike="noStrike">
                <a:solidFill>
                  <a:schemeClr val="lt2"/>
                </a:solidFill>
                <a:latin typeface="Arial"/>
                <a:ea typeface="Arial"/>
                <a:cs typeface="Arial"/>
                <a:sym typeface="Arial"/>
              </a:rPr>
              <a:t>Post Award Fiscal Compliance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70"/>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4B2E83"/>
              </a:buClr>
              <a:buSzPts val="3600"/>
              <a:buNone/>
            </a:pPr>
            <a:r>
              <a:rPr lang="en" sz="3600">
                <a:latin typeface="Arial"/>
                <a:ea typeface="Arial"/>
                <a:cs typeface="Arial"/>
                <a:sym typeface="Arial"/>
              </a:rPr>
              <a:t>Recent Audit Results</a:t>
            </a:r>
            <a:endParaRPr/>
          </a:p>
        </p:txBody>
      </p:sp>
      <p:sp>
        <p:nvSpPr>
          <p:cNvPr id="370" name="Google Shape;370;p70"/>
          <p:cNvSpPr txBox="1"/>
          <p:nvPr>
            <p:ph idx="2" type="body"/>
          </p:nvPr>
        </p:nvSpPr>
        <p:spPr>
          <a:xfrm>
            <a:off x="659305" y="1736725"/>
            <a:ext cx="8196300" cy="40155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rgbClr val="4B2E83"/>
              </a:buClr>
              <a:buSzPts val="2400"/>
              <a:buFont typeface="Merriweather Sans"/>
              <a:buChar char="&gt;"/>
            </a:pPr>
            <a:r>
              <a:rPr lang="en">
                <a:latin typeface="Arial"/>
                <a:ea typeface="Arial"/>
                <a:cs typeface="Arial"/>
                <a:sym typeface="Arial"/>
              </a:rPr>
              <a:t>All costs charged to a sponsored award must meet </a:t>
            </a:r>
            <a:r>
              <a:rPr lang="en" u="sng">
                <a:latin typeface="Arial"/>
                <a:ea typeface="Arial"/>
                <a:cs typeface="Arial"/>
                <a:sym typeface="Arial"/>
              </a:rPr>
              <a:t>ALL</a:t>
            </a:r>
            <a:r>
              <a:rPr lang="en">
                <a:latin typeface="Arial"/>
                <a:ea typeface="Arial"/>
                <a:cs typeface="Arial"/>
                <a:sym typeface="Arial"/>
              </a:rPr>
              <a:t> of the four cost principles:</a:t>
            </a:r>
            <a:endParaRPr/>
          </a:p>
          <a:p>
            <a:pPr indent="-285750" lvl="1" marL="742950" rtl="0" algn="l">
              <a:spcBef>
                <a:spcPts val="400"/>
              </a:spcBef>
              <a:spcAft>
                <a:spcPts val="0"/>
              </a:spcAft>
              <a:buClr>
                <a:srgbClr val="4B2E83"/>
              </a:buClr>
              <a:buSzPts val="2000"/>
              <a:buChar char="–"/>
            </a:pPr>
            <a:r>
              <a:rPr lang="en">
                <a:latin typeface="Arial"/>
                <a:ea typeface="Arial"/>
                <a:cs typeface="Arial"/>
                <a:sym typeface="Arial"/>
              </a:rPr>
              <a:t>Reasonable</a:t>
            </a:r>
            <a:endParaRPr/>
          </a:p>
          <a:p>
            <a:pPr indent="-285750" lvl="1" marL="742950" rtl="0" algn="l">
              <a:spcBef>
                <a:spcPts val="400"/>
              </a:spcBef>
              <a:spcAft>
                <a:spcPts val="0"/>
              </a:spcAft>
              <a:buClr>
                <a:srgbClr val="4B2E83"/>
              </a:buClr>
              <a:buSzPts val="2000"/>
              <a:buChar char="–"/>
            </a:pPr>
            <a:r>
              <a:rPr lang="en">
                <a:latin typeface="Arial"/>
                <a:ea typeface="Arial"/>
                <a:cs typeface="Arial"/>
                <a:sym typeface="Arial"/>
              </a:rPr>
              <a:t>Allowable</a:t>
            </a:r>
            <a:endParaRPr/>
          </a:p>
          <a:p>
            <a:pPr indent="-285750" lvl="1" marL="742950" rtl="0" algn="l">
              <a:spcBef>
                <a:spcPts val="400"/>
              </a:spcBef>
              <a:spcAft>
                <a:spcPts val="0"/>
              </a:spcAft>
              <a:buClr>
                <a:srgbClr val="4B2E83"/>
              </a:buClr>
              <a:buSzPts val="2000"/>
              <a:buChar char="–"/>
            </a:pPr>
            <a:r>
              <a:rPr lang="en">
                <a:latin typeface="Arial"/>
                <a:ea typeface="Arial"/>
                <a:cs typeface="Arial"/>
                <a:sym typeface="Arial"/>
              </a:rPr>
              <a:t>Allocable</a:t>
            </a:r>
            <a:endParaRPr/>
          </a:p>
          <a:p>
            <a:pPr indent="-285750" lvl="1" marL="742950" rtl="0" algn="l">
              <a:spcBef>
                <a:spcPts val="400"/>
              </a:spcBef>
              <a:spcAft>
                <a:spcPts val="0"/>
              </a:spcAft>
              <a:buClr>
                <a:srgbClr val="4B2E83"/>
              </a:buClr>
              <a:buSzPts val="2000"/>
              <a:buChar char="–"/>
            </a:pPr>
            <a:r>
              <a:rPr lang="en">
                <a:latin typeface="Arial"/>
                <a:ea typeface="Arial"/>
                <a:cs typeface="Arial"/>
                <a:sym typeface="Arial"/>
              </a:rPr>
              <a:t>Consistently Treated</a:t>
            </a:r>
            <a:endParaRPr/>
          </a:p>
          <a:p>
            <a:pPr indent="-158750" lvl="1" marL="742950" rtl="0" algn="l">
              <a:spcBef>
                <a:spcPts val="400"/>
              </a:spcBef>
              <a:spcAft>
                <a:spcPts val="0"/>
              </a:spcAft>
              <a:buClr>
                <a:srgbClr val="4B2E83"/>
              </a:buClr>
              <a:buSzPts val="2000"/>
              <a:buNone/>
            </a:pPr>
            <a:r>
              <a:t/>
            </a:r>
            <a:endParaRPr>
              <a:latin typeface="Arial"/>
              <a:ea typeface="Arial"/>
              <a:cs typeface="Arial"/>
              <a:sym typeface="Arial"/>
            </a:endParaRPr>
          </a:p>
          <a:p>
            <a:pPr indent="-342900" lvl="0" marL="342900" rtl="0" algn="l">
              <a:spcBef>
                <a:spcPts val="480"/>
              </a:spcBef>
              <a:spcAft>
                <a:spcPts val="0"/>
              </a:spcAft>
              <a:buClr>
                <a:srgbClr val="4B2E83"/>
              </a:buClr>
              <a:buSzPts val="2400"/>
              <a:buFont typeface="Merriweather Sans"/>
              <a:buChar char="&gt;"/>
            </a:pPr>
            <a:r>
              <a:rPr lang="en">
                <a:latin typeface="Arial"/>
                <a:ea typeface="Arial"/>
                <a:cs typeface="Arial"/>
                <a:sym typeface="Arial"/>
              </a:rPr>
              <a:t>Auditors examine expenses charged to awards in light of the cost principles and will disallow costs which do not comply.</a:t>
            </a:r>
            <a:endParaRPr/>
          </a:p>
          <a:p>
            <a:pPr indent="-190500" lvl="0" marL="342900" rtl="0" algn="l">
              <a:spcBef>
                <a:spcPts val="480"/>
              </a:spcBef>
              <a:spcAft>
                <a:spcPts val="0"/>
              </a:spcAft>
              <a:buClr>
                <a:srgbClr val="4B2E83"/>
              </a:buClr>
              <a:buSzPts val="2400"/>
              <a:buFont typeface="Merriweather Sans"/>
              <a:buNone/>
            </a:pPr>
            <a:r>
              <a:t/>
            </a:r>
            <a:endParaRPr>
              <a:latin typeface="Arial"/>
              <a:ea typeface="Arial"/>
              <a:cs typeface="Arial"/>
              <a:sym typeface="Arial"/>
            </a:endParaRPr>
          </a:p>
        </p:txBody>
      </p:sp>
      <p:sp>
        <p:nvSpPr>
          <p:cNvPr id="371" name="Google Shape;371;p70"/>
          <p:cNvSpPr txBox="1"/>
          <p:nvPr/>
        </p:nvSpPr>
        <p:spPr>
          <a:xfrm>
            <a:off x="671758" y="6301355"/>
            <a:ext cx="7229400" cy="330900"/>
          </a:xfrm>
          <a:prstGeom prst="rect">
            <a:avLst/>
          </a:prstGeom>
          <a:noFill/>
          <a:ln>
            <a:noFill/>
          </a:ln>
        </p:spPr>
        <p:txBody>
          <a:bodyPr anchorCtr="0" anchor="b" bIns="45700" lIns="91425" spcFirstLastPara="1" rIns="91425" wrap="square" tIns="45700">
            <a:noAutofit/>
          </a:bodyPr>
          <a:lstStyle/>
          <a:p>
            <a:pPr indent="0" lvl="0" marL="0" marR="0" rtl="0" algn="l">
              <a:lnSpc>
                <a:spcPct val="150000"/>
              </a:lnSpc>
              <a:spcBef>
                <a:spcPts val="0"/>
              </a:spcBef>
              <a:spcAft>
                <a:spcPts val="0"/>
              </a:spcAft>
              <a:buClr>
                <a:srgbClr val="4B2E83"/>
              </a:buClr>
              <a:buSzPts val="1200"/>
              <a:buFont typeface="Arial"/>
              <a:buNone/>
            </a:pPr>
            <a:r>
              <a:rPr b="1" i="0" lang="en" sz="1200" u="none" cap="none" strike="noStrike">
                <a:solidFill>
                  <a:srgbClr val="4B2E83"/>
                </a:solidFill>
                <a:latin typeface="Arial"/>
                <a:ea typeface="Arial"/>
                <a:cs typeface="Arial"/>
                <a:sym typeface="Arial"/>
              </a:rPr>
              <a:t>MRAM – Matt Gardner – PAFC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sp>
        <p:nvSpPr>
          <p:cNvPr id="376" name="Google Shape;376;p71"/>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4B2E83"/>
              </a:buClr>
              <a:buSzPts val="3000"/>
              <a:buNone/>
            </a:pPr>
            <a:r>
              <a:rPr lang="en">
                <a:latin typeface="Arial"/>
                <a:ea typeface="Arial"/>
                <a:cs typeface="Arial"/>
                <a:sym typeface="Arial"/>
              </a:rPr>
              <a:t>Purchases at or near award expiration: Computers</a:t>
            </a:r>
            <a:endParaRPr/>
          </a:p>
        </p:txBody>
      </p:sp>
      <p:sp>
        <p:nvSpPr>
          <p:cNvPr id="377" name="Google Shape;377;p71"/>
          <p:cNvSpPr txBox="1"/>
          <p:nvPr>
            <p:ph idx="2" type="body"/>
          </p:nvPr>
        </p:nvSpPr>
        <p:spPr>
          <a:xfrm>
            <a:off x="659305" y="1736725"/>
            <a:ext cx="8196300" cy="4015500"/>
          </a:xfrm>
          <a:prstGeom prst="rect">
            <a:avLst/>
          </a:prstGeom>
          <a:noFill/>
          <a:ln>
            <a:noFill/>
          </a:ln>
        </p:spPr>
        <p:txBody>
          <a:bodyPr anchorCtr="0" anchor="t" bIns="45700" lIns="91425" spcFirstLastPara="1" rIns="91425" wrap="square" tIns="45700">
            <a:normAutofit lnSpcReduction="10000"/>
          </a:bodyPr>
          <a:lstStyle/>
          <a:p>
            <a:pPr indent="-342900" lvl="0" marL="342900" rtl="0" algn="l">
              <a:spcBef>
                <a:spcPts val="0"/>
              </a:spcBef>
              <a:spcAft>
                <a:spcPts val="0"/>
              </a:spcAft>
              <a:buClr>
                <a:srgbClr val="4B2E83"/>
              </a:buClr>
              <a:buSzPts val="2400"/>
              <a:buFont typeface="Arial"/>
              <a:buChar char="•"/>
            </a:pPr>
            <a:r>
              <a:rPr lang="en">
                <a:latin typeface="Arial"/>
                <a:ea typeface="Arial"/>
                <a:cs typeface="Arial"/>
                <a:sym typeface="Arial"/>
              </a:rPr>
              <a:t>$1,032 for the purchase of Apple iPad and warranty coverage that was received on 8/7/2020, for an award that expired 7/31/2020.</a:t>
            </a:r>
            <a:endParaRPr/>
          </a:p>
          <a:p>
            <a:pPr indent="0" lvl="0" marL="0" rtl="0" algn="l">
              <a:spcBef>
                <a:spcPts val="480"/>
              </a:spcBef>
              <a:spcAft>
                <a:spcPts val="0"/>
              </a:spcAft>
              <a:buClr>
                <a:srgbClr val="4B2E83"/>
              </a:buClr>
              <a:buSzPts val="2400"/>
              <a:buNone/>
            </a:pPr>
            <a:r>
              <a:t/>
            </a:r>
            <a:endParaRPr>
              <a:latin typeface="Arial"/>
              <a:ea typeface="Arial"/>
              <a:cs typeface="Arial"/>
              <a:sym typeface="Arial"/>
            </a:endParaRPr>
          </a:p>
          <a:p>
            <a:pPr indent="-342900" lvl="0" marL="342900" rtl="0" algn="l">
              <a:spcBef>
                <a:spcPts val="480"/>
              </a:spcBef>
              <a:spcAft>
                <a:spcPts val="0"/>
              </a:spcAft>
              <a:buClr>
                <a:srgbClr val="4B2E83"/>
              </a:buClr>
              <a:buSzPts val="2400"/>
              <a:buFont typeface="Arial"/>
              <a:buChar char="•"/>
            </a:pPr>
            <a:r>
              <a:rPr lang="en">
                <a:latin typeface="Arial"/>
                <a:ea typeface="Arial"/>
                <a:cs typeface="Arial"/>
                <a:sym typeface="Arial"/>
              </a:rPr>
              <a:t>$4,364 for the purchase of an iMac that was received on 6/26/20, for an award that expired 6/30/2020.</a:t>
            </a:r>
            <a:endParaRPr/>
          </a:p>
          <a:p>
            <a:pPr indent="-190500" lvl="0" marL="342900" rtl="0" algn="l">
              <a:spcBef>
                <a:spcPts val="480"/>
              </a:spcBef>
              <a:spcAft>
                <a:spcPts val="0"/>
              </a:spcAft>
              <a:buClr>
                <a:srgbClr val="4B2E83"/>
              </a:buClr>
              <a:buSzPts val="2400"/>
              <a:buFont typeface="Arial"/>
              <a:buNone/>
            </a:pPr>
            <a:r>
              <a:t/>
            </a:r>
            <a:endParaRPr>
              <a:latin typeface="Arial"/>
              <a:ea typeface="Arial"/>
              <a:cs typeface="Arial"/>
              <a:sym typeface="Arial"/>
            </a:endParaRPr>
          </a:p>
          <a:p>
            <a:pPr indent="-342900" lvl="0" marL="342900" rtl="0" algn="l">
              <a:spcBef>
                <a:spcPts val="480"/>
              </a:spcBef>
              <a:spcAft>
                <a:spcPts val="0"/>
              </a:spcAft>
              <a:buClr>
                <a:srgbClr val="4B2E83"/>
              </a:buClr>
              <a:buSzPts val="2400"/>
              <a:buFont typeface="Arial"/>
              <a:buChar char="•"/>
            </a:pPr>
            <a:r>
              <a:rPr lang="en">
                <a:latin typeface="Arial"/>
                <a:ea typeface="Arial"/>
                <a:cs typeface="Arial"/>
                <a:sym typeface="Arial"/>
              </a:rPr>
              <a:t>$2,388 for the purchase of an iPad Pro, 3-year Apple Care (warranty), Apple Pencil, and Apple Smart Keyboard on 8/8/16, for an award that expired on 8/31/16.</a:t>
            </a:r>
            <a:endParaRPr/>
          </a:p>
        </p:txBody>
      </p:sp>
      <p:sp>
        <p:nvSpPr>
          <p:cNvPr id="378" name="Google Shape;378;p71"/>
          <p:cNvSpPr txBox="1"/>
          <p:nvPr/>
        </p:nvSpPr>
        <p:spPr>
          <a:xfrm>
            <a:off x="671758" y="6301355"/>
            <a:ext cx="7229400" cy="330900"/>
          </a:xfrm>
          <a:prstGeom prst="rect">
            <a:avLst/>
          </a:prstGeom>
          <a:noFill/>
          <a:ln>
            <a:noFill/>
          </a:ln>
        </p:spPr>
        <p:txBody>
          <a:bodyPr anchorCtr="0" anchor="b" bIns="45700" lIns="91425" spcFirstLastPara="1" rIns="91425" wrap="square" tIns="45700">
            <a:noAutofit/>
          </a:bodyPr>
          <a:lstStyle/>
          <a:p>
            <a:pPr indent="0" lvl="0" marL="0" marR="0" rtl="0" algn="l">
              <a:lnSpc>
                <a:spcPct val="150000"/>
              </a:lnSpc>
              <a:spcBef>
                <a:spcPts val="0"/>
              </a:spcBef>
              <a:spcAft>
                <a:spcPts val="0"/>
              </a:spcAft>
              <a:buClr>
                <a:srgbClr val="4B2E83"/>
              </a:buClr>
              <a:buSzPts val="1200"/>
              <a:buFont typeface="Arial"/>
              <a:buNone/>
            </a:pPr>
            <a:r>
              <a:rPr b="1" i="0" lang="en" sz="1200" u="none" cap="none" strike="noStrike">
                <a:solidFill>
                  <a:srgbClr val="4B2E83"/>
                </a:solidFill>
                <a:latin typeface="Arial"/>
                <a:ea typeface="Arial"/>
                <a:cs typeface="Arial"/>
                <a:sym typeface="Arial"/>
              </a:rPr>
              <a:t>MRAM – Matt Gardner – PAFC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7">
                                            <p:txEl>
                                              <p:pRg end="0" st="0"/>
                                            </p:txEl>
                                          </p:spTgt>
                                        </p:tgtEl>
                                        <p:attrNameLst>
                                          <p:attrName>style.visibility</p:attrName>
                                        </p:attrNameLst>
                                      </p:cBhvr>
                                      <p:to>
                                        <p:strVal val="visible"/>
                                      </p:to>
                                    </p:set>
                                    <p:animEffect filter="fade" transition="in">
                                      <p:cBhvr>
                                        <p:cTn dur="500"/>
                                        <p:tgtEl>
                                          <p:spTgt spid="37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7">
                                            <p:txEl>
                                              <p:pRg end="1" st="1"/>
                                            </p:txEl>
                                          </p:spTgt>
                                        </p:tgtEl>
                                        <p:attrNameLst>
                                          <p:attrName>style.visibility</p:attrName>
                                        </p:attrNameLst>
                                      </p:cBhvr>
                                      <p:to>
                                        <p:strVal val="visible"/>
                                      </p:to>
                                    </p:set>
                                    <p:animEffect filter="fade" transition="in">
                                      <p:cBhvr>
                                        <p:cTn dur="500"/>
                                        <p:tgtEl>
                                          <p:spTgt spid="37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7">
                                            <p:txEl>
                                              <p:pRg end="2" st="2"/>
                                            </p:txEl>
                                          </p:spTgt>
                                        </p:tgtEl>
                                        <p:attrNameLst>
                                          <p:attrName>style.visibility</p:attrName>
                                        </p:attrNameLst>
                                      </p:cBhvr>
                                      <p:to>
                                        <p:strVal val="visible"/>
                                      </p:to>
                                    </p:set>
                                    <p:animEffect filter="fade" transition="in">
                                      <p:cBhvr>
                                        <p:cTn dur="500"/>
                                        <p:tgtEl>
                                          <p:spTgt spid="37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7">
                                            <p:txEl>
                                              <p:pRg end="3" st="3"/>
                                            </p:txEl>
                                          </p:spTgt>
                                        </p:tgtEl>
                                        <p:attrNameLst>
                                          <p:attrName>style.visibility</p:attrName>
                                        </p:attrNameLst>
                                      </p:cBhvr>
                                      <p:to>
                                        <p:strVal val="visible"/>
                                      </p:to>
                                    </p:set>
                                    <p:animEffect filter="fade" transition="in">
                                      <p:cBhvr>
                                        <p:cTn dur="500"/>
                                        <p:tgtEl>
                                          <p:spTgt spid="377">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7">
                                            <p:txEl>
                                              <p:pRg end="4" st="4"/>
                                            </p:txEl>
                                          </p:spTgt>
                                        </p:tgtEl>
                                        <p:attrNameLst>
                                          <p:attrName>style.visibility</p:attrName>
                                        </p:attrNameLst>
                                      </p:cBhvr>
                                      <p:to>
                                        <p:strVal val="visible"/>
                                      </p:to>
                                    </p:set>
                                    <p:animEffect filter="fade" transition="in">
                                      <p:cBhvr>
                                        <p:cTn dur="500"/>
                                        <p:tgtEl>
                                          <p:spTgt spid="377">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p72"/>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4B2E83"/>
              </a:buClr>
              <a:buSzPts val="3000"/>
              <a:buNone/>
            </a:pPr>
            <a:r>
              <a:rPr lang="en">
                <a:latin typeface="Arial"/>
                <a:ea typeface="Arial"/>
                <a:cs typeface="Arial"/>
                <a:sym typeface="Arial"/>
              </a:rPr>
              <a:t>Purchases at or near award expiration: </a:t>
            </a:r>
            <a:endParaRPr/>
          </a:p>
          <a:p>
            <a:pPr indent="0" lvl="0" marL="0" rtl="0" algn="l">
              <a:lnSpc>
                <a:spcPct val="90000"/>
              </a:lnSpc>
              <a:spcBef>
                <a:spcPts val="600"/>
              </a:spcBef>
              <a:spcAft>
                <a:spcPts val="0"/>
              </a:spcAft>
              <a:buClr>
                <a:srgbClr val="4B2E83"/>
              </a:buClr>
              <a:buSzPts val="3000"/>
              <a:buNone/>
            </a:pPr>
            <a:r>
              <a:rPr lang="en">
                <a:latin typeface="Arial"/>
                <a:ea typeface="Arial"/>
                <a:cs typeface="Arial"/>
                <a:sym typeface="Arial"/>
              </a:rPr>
              <a:t>Travel</a:t>
            </a:r>
            <a:endParaRPr/>
          </a:p>
        </p:txBody>
      </p:sp>
      <p:sp>
        <p:nvSpPr>
          <p:cNvPr id="384" name="Google Shape;384;p72"/>
          <p:cNvSpPr txBox="1"/>
          <p:nvPr>
            <p:ph idx="2" type="body"/>
          </p:nvPr>
        </p:nvSpPr>
        <p:spPr>
          <a:xfrm>
            <a:off x="659300" y="1736725"/>
            <a:ext cx="8196300" cy="143070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rgbClr val="4B2E83"/>
              </a:buClr>
              <a:buSzPts val="2400"/>
              <a:buFont typeface="Arial"/>
              <a:buChar char="•"/>
            </a:pPr>
            <a:r>
              <a:rPr lang="en">
                <a:latin typeface="Arial"/>
                <a:ea typeface="Arial"/>
                <a:cs typeface="Arial"/>
                <a:sym typeface="Arial"/>
              </a:rPr>
              <a:t>$289 for registration fees for a conference that occurred on August 11, 2019, for an award that expired on April 30, 2019.</a:t>
            </a:r>
            <a:endParaRPr/>
          </a:p>
        </p:txBody>
      </p:sp>
      <p:sp>
        <p:nvSpPr>
          <p:cNvPr id="385" name="Google Shape;385;p72"/>
          <p:cNvSpPr txBox="1"/>
          <p:nvPr/>
        </p:nvSpPr>
        <p:spPr>
          <a:xfrm>
            <a:off x="671758" y="6301355"/>
            <a:ext cx="7229400" cy="330900"/>
          </a:xfrm>
          <a:prstGeom prst="rect">
            <a:avLst/>
          </a:prstGeom>
          <a:noFill/>
          <a:ln>
            <a:noFill/>
          </a:ln>
        </p:spPr>
        <p:txBody>
          <a:bodyPr anchorCtr="0" anchor="b" bIns="45700" lIns="91425" spcFirstLastPara="1" rIns="91425" wrap="square" tIns="45700">
            <a:noAutofit/>
          </a:bodyPr>
          <a:lstStyle/>
          <a:p>
            <a:pPr indent="0" lvl="0" marL="0" marR="0" rtl="0" algn="l">
              <a:lnSpc>
                <a:spcPct val="150000"/>
              </a:lnSpc>
              <a:spcBef>
                <a:spcPts val="0"/>
              </a:spcBef>
              <a:spcAft>
                <a:spcPts val="0"/>
              </a:spcAft>
              <a:buClr>
                <a:srgbClr val="4B2E83"/>
              </a:buClr>
              <a:buSzPts val="1200"/>
              <a:buFont typeface="Arial"/>
              <a:buNone/>
            </a:pPr>
            <a:r>
              <a:rPr b="1" i="0" lang="en" sz="1200" u="none" cap="none" strike="noStrike">
                <a:solidFill>
                  <a:srgbClr val="4B2E83"/>
                </a:solidFill>
                <a:latin typeface="Arial"/>
                <a:ea typeface="Arial"/>
                <a:cs typeface="Arial"/>
                <a:sym typeface="Arial"/>
              </a:rPr>
              <a:t>MRAM – Matt Gardner – PAFC </a:t>
            </a:r>
            <a:endParaRPr/>
          </a:p>
        </p:txBody>
      </p:sp>
      <p:sp>
        <p:nvSpPr>
          <p:cNvPr id="386" name="Google Shape;386;p72"/>
          <p:cNvSpPr txBox="1"/>
          <p:nvPr/>
        </p:nvSpPr>
        <p:spPr>
          <a:xfrm>
            <a:off x="631525" y="3473400"/>
            <a:ext cx="8279100" cy="2154900"/>
          </a:xfrm>
          <a:prstGeom prst="rect">
            <a:avLst/>
          </a:prstGeom>
          <a:noFill/>
          <a:ln>
            <a:noFill/>
          </a:ln>
        </p:spPr>
        <p:txBody>
          <a:bodyPr anchorCtr="0" anchor="t" bIns="91425" lIns="91425" spcFirstLastPara="1" rIns="91425" wrap="square" tIns="91425">
            <a:spAutoFit/>
          </a:bodyPr>
          <a:lstStyle/>
          <a:p>
            <a:pPr indent="0" lvl="0" marL="0" rtl="0" algn="l">
              <a:spcBef>
                <a:spcPts val="480"/>
              </a:spcBef>
              <a:spcAft>
                <a:spcPts val="0"/>
              </a:spcAft>
              <a:buClr>
                <a:srgbClr val="4B2E83"/>
              </a:buClr>
              <a:buSzPts val="2400"/>
              <a:buFont typeface="Arial"/>
              <a:buNone/>
            </a:pPr>
            <a:r>
              <a:rPr b="1" lang="en" sz="2400">
                <a:solidFill>
                  <a:srgbClr val="4B2E83"/>
                </a:solidFill>
              </a:rPr>
              <a:t>Remember…</a:t>
            </a:r>
            <a:endParaRPr b="1" sz="2400">
              <a:solidFill>
                <a:srgbClr val="4B2E83"/>
              </a:solidFill>
              <a:latin typeface="Open Sans"/>
              <a:ea typeface="Open Sans"/>
              <a:cs typeface="Open Sans"/>
              <a:sym typeface="Open Sans"/>
            </a:endParaRPr>
          </a:p>
          <a:p>
            <a:pPr indent="0" lvl="0" marL="0" rtl="0" algn="l">
              <a:spcBef>
                <a:spcPts val="480"/>
              </a:spcBef>
              <a:spcAft>
                <a:spcPts val="0"/>
              </a:spcAft>
              <a:buClr>
                <a:srgbClr val="4B2E83"/>
              </a:buClr>
              <a:buSzPts val="2400"/>
              <a:buFont typeface="Arial"/>
              <a:buNone/>
            </a:pPr>
            <a:r>
              <a:t/>
            </a:r>
            <a:endParaRPr b="1" sz="2400">
              <a:solidFill>
                <a:srgbClr val="4B2E83"/>
              </a:solidFill>
            </a:endParaRPr>
          </a:p>
          <a:p>
            <a:pPr indent="0" lvl="0" marL="0" rtl="0" algn="l">
              <a:spcBef>
                <a:spcPts val="480"/>
              </a:spcBef>
              <a:spcAft>
                <a:spcPts val="0"/>
              </a:spcAft>
              <a:buClr>
                <a:srgbClr val="4B2E83"/>
              </a:buClr>
              <a:buSzPts val="2400"/>
              <a:buFont typeface="Arial"/>
              <a:buNone/>
            </a:pPr>
            <a:r>
              <a:rPr b="1" lang="en" sz="2400">
                <a:solidFill>
                  <a:srgbClr val="4B2E83"/>
                </a:solidFill>
              </a:rPr>
              <a:t>Even though the travel costs might be </a:t>
            </a:r>
            <a:r>
              <a:rPr b="1" lang="en" sz="2400" u="sng">
                <a:solidFill>
                  <a:srgbClr val="4B2E83"/>
                </a:solidFill>
              </a:rPr>
              <a:t>incurred</a:t>
            </a:r>
            <a:r>
              <a:rPr b="1" lang="en" sz="2400">
                <a:solidFill>
                  <a:srgbClr val="4B2E83"/>
                </a:solidFill>
              </a:rPr>
              <a:t> during the period of performance, </a:t>
            </a:r>
            <a:r>
              <a:rPr b="1" lang="en" sz="2400" u="sng">
                <a:solidFill>
                  <a:srgbClr val="4B2E83"/>
                </a:solidFill>
              </a:rPr>
              <a:t>the travel must occur before the end date</a:t>
            </a:r>
            <a:r>
              <a:rPr b="1" lang="en" sz="2400">
                <a:solidFill>
                  <a:srgbClr val="4B2E83"/>
                </a:solidFill>
              </a:rPr>
              <a:t> to benefit the award.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6"/>
                                        </p:tgtEl>
                                        <p:attrNameLst>
                                          <p:attrName>style.visibility</p:attrName>
                                        </p:attrNameLst>
                                      </p:cBhvr>
                                      <p:to>
                                        <p:strVal val="visible"/>
                                      </p:to>
                                    </p:set>
                                    <p:animEffect filter="fade" transition="in">
                                      <p:cBhvr>
                                        <p:cTn dur="1000"/>
                                        <p:tgtEl>
                                          <p:spTgt spid="38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p73"/>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4B2E83"/>
              </a:buClr>
              <a:buSzPts val="3000"/>
              <a:buNone/>
            </a:pPr>
            <a:r>
              <a:rPr lang="en">
                <a:latin typeface="Arial"/>
                <a:ea typeface="Arial"/>
                <a:cs typeface="Arial"/>
                <a:sym typeface="Arial"/>
              </a:rPr>
              <a:t>Unallowable or unreasonable costs: </a:t>
            </a:r>
            <a:endParaRPr/>
          </a:p>
          <a:p>
            <a:pPr indent="0" lvl="0" marL="0" rtl="0" algn="l">
              <a:lnSpc>
                <a:spcPct val="90000"/>
              </a:lnSpc>
              <a:spcBef>
                <a:spcPts val="600"/>
              </a:spcBef>
              <a:spcAft>
                <a:spcPts val="0"/>
              </a:spcAft>
              <a:buClr>
                <a:srgbClr val="4B2E83"/>
              </a:buClr>
              <a:buSzPts val="3000"/>
              <a:buNone/>
            </a:pPr>
            <a:r>
              <a:rPr lang="en">
                <a:latin typeface="Arial"/>
                <a:ea typeface="Arial"/>
                <a:cs typeface="Arial"/>
                <a:sym typeface="Arial"/>
              </a:rPr>
              <a:t>AirPods</a:t>
            </a:r>
            <a:endParaRPr/>
          </a:p>
        </p:txBody>
      </p:sp>
      <p:sp>
        <p:nvSpPr>
          <p:cNvPr id="393" name="Google Shape;393;p73"/>
          <p:cNvSpPr txBox="1"/>
          <p:nvPr>
            <p:ph idx="2" type="body"/>
          </p:nvPr>
        </p:nvSpPr>
        <p:spPr>
          <a:xfrm>
            <a:off x="659300" y="1736725"/>
            <a:ext cx="8196300" cy="276300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rgbClr val="4B2E83"/>
              </a:buClr>
              <a:buSzPts val="2400"/>
              <a:buFont typeface="Arial"/>
              <a:buChar char="•"/>
            </a:pPr>
            <a:r>
              <a:rPr lang="en">
                <a:latin typeface="Arial"/>
                <a:ea typeface="Arial"/>
                <a:cs typeface="Arial"/>
                <a:sym typeface="Arial"/>
              </a:rPr>
              <a:t>$235 for Apple AirPods. Recipient claimed the AirPods were useful for listening to webinars, the knowledge of which was utilized on the award. However, the AirPods were not exclusively used on the NSF award and were used for general work to conduct online meetings and listen to webinars for various devices.</a:t>
            </a:r>
            <a:endParaRPr/>
          </a:p>
        </p:txBody>
      </p:sp>
      <p:sp>
        <p:nvSpPr>
          <p:cNvPr id="394" name="Google Shape;394;p73"/>
          <p:cNvSpPr txBox="1"/>
          <p:nvPr/>
        </p:nvSpPr>
        <p:spPr>
          <a:xfrm>
            <a:off x="671758" y="6301355"/>
            <a:ext cx="7229400" cy="330900"/>
          </a:xfrm>
          <a:prstGeom prst="rect">
            <a:avLst/>
          </a:prstGeom>
          <a:noFill/>
          <a:ln>
            <a:noFill/>
          </a:ln>
        </p:spPr>
        <p:txBody>
          <a:bodyPr anchorCtr="0" anchor="b" bIns="45700" lIns="91425" spcFirstLastPara="1" rIns="91425" wrap="square" tIns="45700">
            <a:noAutofit/>
          </a:bodyPr>
          <a:lstStyle/>
          <a:p>
            <a:pPr indent="0" lvl="0" marL="0" marR="0" rtl="0" algn="l">
              <a:lnSpc>
                <a:spcPct val="150000"/>
              </a:lnSpc>
              <a:spcBef>
                <a:spcPts val="0"/>
              </a:spcBef>
              <a:spcAft>
                <a:spcPts val="0"/>
              </a:spcAft>
              <a:buClr>
                <a:srgbClr val="4B2E83"/>
              </a:buClr>
              <a:buSzPts val="1200"/>
              <a:buFont typeface="Arial"/>
              <a:buNone/>
            </a:pPr>
            <a:r>
              <a:rPr b="1" i="0" lang="en" sz="1200" u="none" cap="none" strike="noStrike">
                <a:solidFill>
                  <a:srgbClr val="4B2E83"/>
                </a:solidFill>
                <a:latin typeface="Arial"/>
                <a:ea typeface="Arial"/>
                <a:cs typeface="Arial"/>
                <a:sym typeface="Arial"/>
              </a:rPr>
              <a:t>MRAM – Matt Gardner – PAFC </a:t>
            </a:r>
            <a:endParaRPr/>
          </a:p>
        </p:txBody>
      </p:sp>
      <p:sp>
        <p:nvSpPr>
          <p:cNvPr id="395" name="Google Shape;395;p73"/>
          <p:cNvSpPr txBox="1"/>
          <p:nvPr/>
        </p:nvSpPr>
        <p:spPr>
          <a:xfrm>
            <a:off x="659300" y="4795650"/>
            <a:ext cx="8095800" cy="923400"/>
          </a:xfrm>
          <a:prstGeom prst="rect">
            <a:avLst/>
          </a:prstGeom>
          <a:noFill/>
          <a:ln>
            <a:noFill/>
          </a:ln>
        </p:spPr>
        <p:txBody>
          <a:bodyPr anchorCtr="0" anchor="t" bIns="91425" lIns="91425" spcFirstLastPara="1" rIns="91425" wrap="square" tIns="91425">
            <a:spAutoFit/>
          </a:bodyPr>
          <a:lstStyle/>
          <a:p>
            <a:pPr indent="-342900" lvl="0" marL="342900" rtl="0" algn="l">
              <a:spcBef>
                <a:spcPts val="480"/>
              </a:spcBef>
              <a:spcAft>
                <a:spcPts val="0"/>
              </a:spcAft>
              <a:buClr>
                <a:srgbClr val="4B2E83"/>
              </a:buClr>
              <a:buSzPts val="2400"/>
              <a:buFont typeface="Arial"/>
              <a:buChar char="•"/>
            </a:pPr>
            <a:r>
              <a:rPr b="1" lang="en" sz="2400">
                <a:solidFill>
                  <a:srgbClr val="4B2E83"/>
                </a:solidFill>
              </a:rPr>
              <a:t>“</a:t>
            </a:r>
            <a:r>
              <a:rPr b="1" i="1" lang="en" sz="2400">
                <a:solidFill>
                  <a:srgbClr val="4B2E83"/>
                </a:solidFill>
              </a:rPr>
              <a:t>We question the purchase of AirPods, as it was not prudent, necessary, allocable, or reasonable.”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5"/>
                                        </p:tgtEl>
                                        <p:attrNameLst>
                                          <p:attrName>style.visibility</p:attrName>
                                        </p:attrNameLst>
                                      </p:cBhvr>
                                      <p:to>
                                        <p:strVal val="visible"/>
                                      </p:to>
                                    </p:set>
                                    <p:animEffect filter="fade" transition="in">
                                      <p:cBhvr>
                                        <p:cTn dur="1000"/>
                                        <p:tgtEl>
                                          <p:spTgt spid="3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0.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_Custom Design">
  <a:themeElements>
    <a:clrScheme name="Custom 5">
      <a:dk1>
        <a:srgbClr val="33006F"/>
      </a:dk1>
      <a:lt1>
        <a:srgbClr val="E8D3A2"/>
      </a:lt1>
      <a:dk2>
        <a:srgbClr val="33006F"/>
      </a:dk2>
      <a:lt2>
        <a:srgbClr val="FFFFFF"/>
      </a:lt2>
      <a:accent1>
        <a:srgbClr val="33006F"/>
      </a:accent1>
      <a:accent2>
        <a:srgbClr val="E8D3A2"/>
      </a:accent2>
      <a:accent3>
        <a:srgbClr val="FFFFFF"/>
      </a:accent3>
      <a:accent4>
        <a:srgbClr val="B2B2B2"/>
      </a:accent4>
      <a:accent5>
        <a:srgbClr val="26005C"/>
      </a:accent5>
      <a:accent6>
        <a:srgbClr val="917B4C"/>
      </a:accent6>
      <a:hlink>
        <a:srgbClr val="26005C"/>
      </a:hlink>
      <a:folHlink>
        <a:srgbClr val="3300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UWFT_White_Theme">
  <a:themeElements>
    <a:clrScheme name="UWFT Brand Colors">
      <a:dk1>
        <a:srgbClr val="4B2E83"/>
      </a:dk1>
      <a:lt1>
        <a:srgbClr val="E8D3A2"/>
      </a:lt1>
      <a:dk2>
        <a:srgbClr val="4B2E83"/>
      </a:dk2>
      <a:lt2>
        <a:srgbClr val="FFFFFF"/>
      </a:lt2>
      <a:accent1>
        <a:srgbClr val="917B4C"/>
      </a:accent1>
      <a:accent2>
        <a:srgbClr val="483675"/>
      </a:accent2>
      <a:accent3>
        <a:srgbClr val="005D5E"/>
      </a:accent3>
      <a:accent4>
        <a:srgbClr val="D24310"/>
      </a:accent4>
      <a:accent5>
        <a:srgbClr val="FFC700"/>
      </a:accent5>
      <a:accent6>
        <a:srgbClr val="236092"/>
      </a:accent6>
      <a:hlink>
        <a:srgbClr val="917B4C"/>
      </a:hlink>
      <a:folHlink>
        <a:srgbClr val="9999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UWFT_Purple_Theme">
  <a:themeElements>
    <a:clrScheme name="UWFT Color Theme">
      <a:dk1>
        <a:srgbClr val="4B2E83"/>
      </a:dk1>
      <a:lt1>
        <a:srgbClr val="E8D3A2"/>
      </a:lt1>
      <a:dk2>
        <a:srgbClr val="4B2E83"/>
      </a:dk2>
      <a:lt2>
        <a:srgbClr val="FFFFFF"/>
      </a:lt2>
      <a:accent1>
        <a:srgbClr val="917B4C"/>
      </a:accent1>
      <a:accent2>
        <a:srgbClr val="483675"/>
      </a:accent2>
      <a:accent3>
        <a:srgbClr val="005D5E"/>
      </a:accent3>
      <a:accent4>
        <a:srgbClr val="D24310"/>
      </a:accent4>
      <a:accent5>
        <a:srgbClr val="FFC700"/>
      </a:accent5>
      <a:accent6>
        <a:srgbClr val="236092"/>
      </a:accent6>
      <a:hlink>
        <a:srgbClr val="917B4C"/>
      </a:hlink>
      <a:folHlink>
        <a:srgbClr val="9999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xmlns:r="http://schemas.openxmlformats.org/officeDocument/2006/relationships" name="1_Custom Design">
  <a:themeElements>
    <a:clrScheme name="Custom 5">
      <a:dk1>
        <a:srgbClr val="33006F"/>
      </a:dk1>
      <a:lt1>
        <a:srgbClr val="E8D3A2"/>
      </a:lt1>
      <a:dk2>
        <a:srgbClr val="33006F"/>
      </a:dk2>
      <a:lt2>
        <a:srgbClr val="FFFFFF"/>
      </a:lt2>
      <a:accent1>
        <a:srgbClr val="33006F"/>
      </a:accent1>
      <a:accent2>
        <a:srgbClr val="E8D3A2"/>
      </a:accent2>
      <a:accent3>
        <a:srgbClr val="FFFFFF"/>
      </a:accent3>
      <a:accent4>
        <a:srgbClr val="B2B2B2"/>
      </a:accent4>
      <a:accent5>
        <a:srgbClr val="26005C"/>
      </a:accent5>
      <a:accent6>
        <a:srgbClr val="917B4C"/>
      </a:accent6>
      <a:hlink>
        <a:srgbClr val="26005C"/>
      </a:hlink>
      <a:folHlink>
        <a:srgbClr val="3300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xmlns:r="http://schemas.openxmlformats.org/officeDocument/2006/relationships" name="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