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Encode Sans Black" panose="020B0604020202020204" charset="0"/>
      <p:bold r:id="rId9"/>
    </p:embeddedFont>
    <p:embeddedFont>
      <p:font typeface="Merriweather Sans" pitchFamily="2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Light" panose="020B03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8" y="53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Google Shape;9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ramques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Live Closed Captioning is now available</a:t>
            </a: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Live transcription and closed captions are enabled via the “CC/Transcript” button in your Zoom window.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Recordings of our sessions, with manually edited closed captions, are typically available within a week after the meeting, and a link is emailed with the post-session Q&amp;A.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you have any issues or questions, please let us know at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mramques@uw.edu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Merriweather Sans</vt:lpstr>
      <vt:lpstr>Calibri</vt:lpstr>
      <vt:lpstr>Open Sans Light</vt:lpstr>
      <vt:lpstr>Encode Sans Black</vt:lpstr>
      <vt:lpstr>Arial</vt:lpstr>
      <vt:lpstr>Open Sans</vt:lpstr>
      <vt:lpstr>1_Custom Design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2022-10-20T15:33:25Z</dcterms:modified>
</cp:coreProperties>
</file>