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5" r:id="rId3"/>
  </p:sldMasterIdLst>
  <p:notesMasterIdLst>
    <p:notesMasterId r:id="rId6"/>
  </p:notesMasterIdLst>
  <p:sldIdLst>
    <p:sldId id="256" r:id="rId4"/>
    <p:sldId id="257" r:id="rId5"/>
  </p:sldIdLst>
  <p:sldSz cx="6858000" cy="5143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Encode Sans Black" panose="020B0604020202020204" charset="0"/>
      <p:bold r:id="rId11"/>
    </p:embeddedFont>
    <p:embeddedFont>
      <p:font typeface="Merriweather Sans" pitchFamily="2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Light" panose="020B03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454" y="34"/>
      </p:cViewPr>
      <p:guideLst>
        <p:guide orient="horz" pos="1620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Rebranding from RSA to SPF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couple of different department names over the years, RAA and more recently RSA when AVP Sue Camber supported SFS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SFS is no longer a part of our AVP’s portfolio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notice rebranding to the UW Finance websites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9107"/>
            <a:ext cx="1812205" cy="21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38493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3" name="Google Shape;83;p1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45281" y="36973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45281" y="381608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8607"/>
            <a:ext cx="1812205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35942" y="371511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35942" y="369733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chart" idx="2"/>
          </p:nvPr>
        </p:nvSpPr>
        <p:spPr>
          <a:xfrm>
            <a:off x="335942" y="1724978"/>
            <a:ext cx="6138497" cy="282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061" y="4599010"/>
            <a:ext cx="1818920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0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345282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536" y="1364404"/>
            <a:ext cx="827836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A9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Encode Sans Black"/>
              <a:buNone/>
            </a:pPr>
            <a:r>
              <a:rPr lang="en-US"/>
              <a:t>Sponsored Programs Finance – WHO?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345275" y="3573475"/>
            <a:ext cx="48351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</a:pPr>
            <a:r>
              <a:rPr lang="en-US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October 2022 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</a:pPr>
            <a:r>
              <a:rPr lang="en-US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Kirsten DeFries, Research Compliance and Operations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35942" y="1940938"/>
            <a:ext cx="6147836" cy="232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57175" lvl="0" indent="-25722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 Sans"/>
              <a:buChar char="&gt;"/>
            </a:pPr>
            <a:r>
              <a:rPr lang="en-US" sz="1350"/>
              <a:t>Formerly Research and Student Accounting (RSA)</a:t>
            </a:r>
            <a:endParaRPr/>
          </a:p>
          <a:p>
            <a:pPr marL="257175" lvl="0" indent="-177927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 Sans"/>
              <a:buNone/>
            </a:pPr>
            <a:endParaRPr sz="1350"/>
          </a:p>
          <a:p>
            <a:pPr marL="257175" lvl="0" indent="-257222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 Sans"/>
              <a:buChar char="&gt;"/>
            </a:pPr>
            <a:r>
              <a:rPr lang="en-US" sz="1350"/>
              <a:t>Aligns with our Office of Sponsored Programs partners and our larger UW Finance organization</a:t>
            </a:r>
            <a:endParaRPr/>
          </a:p>
          <a:p>
            <a:pPr marL="257175" lvl="0" indent="-177927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 Sans"/>
              <a:buNone/>
            </a:pPr>
            <a:endParaRPr sz="1350"/>
          </a:p>
          <a:p>
            <a:pPr marL="257175" lvl="0" indent="-257222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 Sans"/>
              <a:buChar char="&gt;"/>
            </a:pPr>
            <a:r>
              <a:rPr lang="en-US" sz="1350"/>
              <a:t>Encompasses Management Accounting &amp; Analysis and Research Compliance &amp; Operations </a:t>
            </a:r>
            <a:r>
              <a:rPr lang="en-US" sz="1350" i="1"/>
              <a:t>(Grant &amp; Contract Accounting, Post Award Fiscal Compliance, Research &amp; Cash Accounting)</a:t>
            </a:r>
            <a:endParaRPr/>
          </a:p>
          <a:p>
            <a:pPr marL="257175" lvl="0" indent="-177927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 Sans"/>
              <a:buNone/>
            </a:pPr>
            <a:endParaRPr sz="1350"/>
          </a:p>
          <a:p>
            <a:pPr marL="257175" lvl="0" indent="-257222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 Sans"/>
              <a:buChar char="&gt;"/>
            </a:pPr>
            <a:r>
              <a:rPr lang="en-US" sz="1350"/>
              <a:t>No changes to our contacts or to the services we provide</a:t>
            </a:r>
            <a:endParaRPr/>
          </a:p>
          <a:p>
            <a:pPr marL="257175" lvl="0" indent="-177927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 Sans"/>
              <a:buNone/>
            </a:pPr>
            <a:endParaRPr sz="1350"/>
          </a:p>
          <a:p>
            <a:pPr marL="257175" lvl="0" indent="-257222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erriweather Sans"/>
              <a:buChar char="&gt;"/>
            </a:pPr>
            <a:r>
              <a:rPr lang="en-US" sz="1350"/>
              <a:t>Changes coming to the UW Finance websites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ncode Sans Black"/>
              <a:buNone/>
            </a:pPr>
            <a:r>
              <a:rPr lang="en-US"/>
              <a:t>NEW ORGANIZATION NAME: SPONSORED PROGRAMS FINANCE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Custom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</vt:lpstr>
      <vt:lpstr>Merriweather Sans</vt:lpstr>
      <vt:lpstr>Open Sans Light</vt:lpstr>
      <vt:lpstr>Arial</vt:lpstr>
      <vt:lpstr>Encode Sans Black</vt:lpstr>
      <vt:lpstr>Open Sans</vt:lpstr>
      <vt:lpstr>Custom Design</vt:lpstr>
      <vt:lpstr>1_Custom Design</vt:lpstr>
      <vt:lpstr>2_Custom Design</vt:lpstr>
      <vt:lpstr>Sponsored Programs Finance – WHO?</vt:lpstr>
      <vt:lpstr>NEW ORGANIZATION NAME: SPONSORED PROGRAMS FINANCE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Sponsored Programs Finance – WHO?</dc:title>
  <dc:creator>Azalea Vasquez</dc:creator>
  <cp:lastModifiedBy>Azalea Vasquez</cp:lastModifiedBy>
  <cp:revision>1</cp:revision>
  <dcterms:modified xsi:type="dcterms:W3CDTF">2022-10-20T15:34:56Z</dcterms:modified>
</cp:coreProperties>
</file>