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Encode Sans Black" panose="020B0604020202020204" charset="0"/>
      <p:bold r:id="rId9"/>
    </p:embeddedFont>
    <p:embeddedFont>
      <p:font typeface="Merriweather Sans" pitchFamily="2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8" y="53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OSP Org. Updates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October 2022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Encode Sans Black</vt:lpstr>
      <vt:lpstr>Merriweather Sans</vt:lpstr>
      <vt:lpstr>Calibri</vt:lpstr>
      <vt:lpstr>Arial</vt:lpstr>
      <vt:lpstr>Open Sans Light</vt:lpstr>
      <vt:lpstr>Open Sans</vt:lpstr>
      <vt:lpstr>Custom Design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2022-10-20T15:36:27Z</dcterms:modified>
</cp:coreProperties>
</file>