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08" r:id="rId1"/>
    <p:sldMasterId id="2147483709" r:id="rId2"/>
    <p:sldMasterId id="2147483710" r:id="rId3"/>
    <p:sldMasterId id="2147483711" r:id="rId4"/>
    <p:sldMasterId id="2147483712" r:id="rId5"/>
  </p:sldMasterIdLst>
  <p:notesMasterIdLst>
    <p:notesMasterId r:id="rId1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 type="screen4x3"/>
  <p:notesSz cx="7010400" cy="9296400"/>
  <p:embeddedFontLst>
    <p:embeddedFont>
      <p:font typeface="Arial Black" panose="020B0A04020102020204" pitchFamily="3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Encode Sans Black" panose="020B0604020202020204" charset="0"/>
      <p:bold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6" name="Google Shape;486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2" name="Google Shape;412;p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p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p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endParaRPr/>
          </a:p>
        </p:txBody>
      </p:sp>
      <p:sp>
        <p:nvSpPr>
          <p:cNvPr id="442" name="Google Shape;442;p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Google Shape;453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7" name="Google Shape;477;p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itle Slide">
  <p:cSld name="NEW Title Slide">
    <p:bg>
      <p:bgPr>
        <a:solidFill>
          <a:srgbClr val="4B2E8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49541" y="5945854"/>
            <a:ext cx="1028702" cy="92354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426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3750"/>
              <a:buNone/>
              <a:defRPr sz="3750" b="0" i="0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2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91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26581" y="228600"/>
            <a:ext cx="1888400" cy="57307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body" idx="2"/>
          </p:nvPr>
        </p:nvSpPr>
        <p:spPr>
          <a:xfrm>
            <a:off x="671756" y="4303360"/>
            <a:ext cx="6626352" cy="1642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676656" y="374904"/>
            <a:ext cx="2949178" cy="155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50"/>
              <a:buFont typeface="Encode Sans Black"/>
              <a:buNone/>
              <a:defRPr sz="22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3887391" y="987434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2"/>
          </p:nvPr>
        </p:nvSpPr>
        <p:spPr>
          <a:xfrm>
            <a:off x="840004" y="2238998"/>
            <a:ext cx="2739019" cy="3629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158"/>
              </a:spcBef>
              <a:spcAft>
                <a:spcPts val="0"/>
              </a:spcAft>
              <a:buClr>
                <a:schemeClr val="lt2"/>
              </a:buClr>
              <a:buSzPts val="788"/>
              <a:buNone/>
              <a:defRPr sz="788"/>
            </a:lvl2pPr>
            <a:lvl3pPr marL="1371600" lvl="2" indent="-228600" algn="l">
              <a:spcBef>
                <a:spcPts val="135"/>
              </a:spcBef>
              <a:spcAft>
                <a:spcPts val="0"/>
              </a:spcAft>
              <a:buClr>
                <a:schemeClr val="lt2"/>
              </a:buClr>
              <a:buSzPts val="675"/>
              <a:buNone/>
              <a:defRPr sz="675"/>
            </a:lvl3pPr>
            <a:lvl4pPr marL="1828800" lvl="3" indent="-228600" algn="l">
              <a:spcBef>
                <a:spcPts val="113"/>
              </a:spcBef>
              <a:spcAft>
                <a:spcPts val="0"/>
              </a:spcAft>
              <a:buClr>
                <a:schemeClr val="lt2"/>
              </a:buClr>
              <a:buSzPts val="563"/>
              <a:buNone/>
              <a:defRPr sz="563"/>
            </a:lvl4pPr>
            <a:lvl5pPr marL="2286000" lvl="4" indent="-228600" algn="l">
              <a:spcBef>
                <a:spcPts val="113"/>
              </a:spcBef>
              <a:spcAft>
                <a:spcPts val="0"/>
              </a:spcAft>
              <a:buClr>
                <a:schemeClr val="lt2"/>
              </a:buClr>
              <a:buSzPts val="563"/>
              <a:buNone/>
              <a:defRPr sz="563"/>
            </a:lvl5pPr>
            <a:lvl6pPr marL="2743200" lvl="5" indent="-228600" algn="l">
              <a:spcBef>
                <a:spcPts val="113"/>
              </a:spcBef>
              <a:spcAft>
                <a:spcPts val="0"/>
              </a:spcAft>
              <a:buClr>
                <a:schemeClr val="lt1"/>
              </a:buClr>
              <a:buSzPts val="563"/>
              <a:buNone/>
              <a:defRPr sz="563"/>
            </a:lvl6pPr>
            <a:lvl7pPr marL="3200400" lvl="6" indent="-228600" algn="l">
              <a:spcBef>
                <a:spcPts val="113"/>
              </a:spcBef>
              <a:spcAft>
                <a:spcPts val="0"/>
              </a:spcAft>
              <a:buClr>
                <a:schemeClr val="lt1"/>
              </a:buClr>
              <a:buSzPts val="563"/>
              <a:buNone/>
              <a:defRPr sz="563"/>
            </a:lvl7pPr>
            <a:lvl8pPr marL="3657600" lvl="7" indent="-228600" algn="l">
              <a:spcBef>
                <a:spcPts val="113"/>
              </a:spcBef>
              <a:spcAft>
                <a:spcPts val="0"/>
              </a:spcAft>
              <a:buClr>
                <a:schemeClr val="lt1"/>
              </a:buClr>
              <a:buSzPts val="563"/>
              <a:buNone/>
              <a:defRPr sz="563"/>
            </a:lvl8pPr>
            <a:lvl9pPr marL="4114800" lvl="8" indent="-228600" algn="l">
              <a:spcBef>
                <a:spcPts val="113"/>
              </a:spcBef>
              <a:spcAft>
                <a:spcPts val="0"/>
              </a:spcAft>
              <a:buClr>
                <a:schemeClr val="lt1"/>
              </a:buClr>
              <a:buSzPts val="563"/>
              <a:buNone/>
              <a:defRPr sz="563"/>
            </a:lvl9pPr>
          </a:lstStyle>
          <a:p>
            <a:endParaRPr/>
          </a:p>
        </p:txBody>
      </p:sp>
      <p:pic>
        <p:nvPicPr>
          <p:cNvPr id="74" name="Google Shape;7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0000" y="2057400"/>
            <a:ext cx="1359526" cy="7315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LastSlide">
  <p:cSld name="NEW LastSli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>
            <a:off x="564026" y="803312"/>
            <a:ext cx="8203963" cy="4862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_Header + Content">
  <p:cSld name="NEW_Header + Conte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»"/>
              <a:defRPr sz="105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2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0" i="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9" name="Google Shape;89;p15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wo Content">
  <p:cSld name="NEW Two Conte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1" i="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3" name="Google Shape;93;p16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body" idx="2"/>
          </p:nvPr>
        </p:nvSpPr>
        <p:spPr>
          <a:xfrm>
            <a:off x="4811025" y="1736725"/>
            <a:ext cx="4023360" cy="401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3"/>
          </p:nvPr>
        </p:nvSpPr>
        <p:spPr>
          <a:xfrm>
            <a:off x="658523" y="1736725"/>
            <a:ext cx="4023360" cy="401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itle Slide">
  <p:cSld name="NEW Title Slide">
    <p:bg>
      <p:bgPr>
        <a:solidFill>
          <a:schemeClr val="lt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426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3750"/>
              <a:buNone/>
              <a:defRPr sz="3750" b="0" i="0" cap="non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0" name="Google Shape;100;p1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91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>
            <a:spLocks noGrp="1"/>
          </p:cNvSpPr>
          <p:nvPr>
            <p:ph type="body" idx="2"/>
          </p:nvPr>
        </p:nvSpPr>
        <p:spPr>
          <a:xfrm>
            <a:off x="671756" y="4303360"/>
            <a:ext cx="6626352" cy="1642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2" name="Google Shape;10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26581" y="228600"/>
            <a:ext cx="1888400" cy="57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49544" y="5936474"/>
            <a:ext cx="1028789" cy="92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Section Title Slide" type="title">
  <p:cSld name="TITL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ctrTitle"/>
          </p:nvPr>
        </p:nvSpPr>
        <p:spPr>
          <a:xfrm>
            <a:off x="554935" y="4464036"/>
            <a:ext cx="6858000" cy="124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Encode Sans Black"/>
              <a:buNone/>
              <a:defRPr sz="3750" b="0" i="0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ubTitle" idx="1"/>
          </p:nvPr>
        </p:nvSpPr>
        <p:spPr>
          <a:xfrm>
            <a:off x="554934" y="3694377"/>
            <a:ext cx="6858000" cy="7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225"/>
              </a:spcBef>
              <a:spcAft>
                <a:spcPts val="0"/>
              </a:spcAft>
              <a:buClr>
                <a:schemeClr val="dk2"/>
              </a:buClr>
              <a:buSzPts val="1125"/>
              <a:buNone/>
              <a:defRPr sz="1125"/>
            </a:lvl2pPr>
            <a:lvl3pPr lvl="2" algn="ctr">
              <a:spcBef>
                <a:spcPts val="203"/>
              </a:spcBef>
              <a:spcAft>
                <a:spcPts val="0"/>
              </a:spcAft>
              <a:buClr>
                <a:schemeClr val="dk2"/>
              </a:buClr>
              <a:buSzPts val="1013"/>
              <a:buNone/>
              <a:defRPr sz="1013"/>
            </a:lvl3pPr>
            <a:lvl4pPr lvl="3" algn="ctr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4pPr>
            <a:lvl5pPr lvl="4" algn="ctr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5pPr>
            <a:lvl6pPr lvl="5" algn="ct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lvl="6" algn="ct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lvl="7" algn="ct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lvl="8" algn="ct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ldNum" idx="12"/>
          </p:nvPr>
        </p:nvSpPr>
        <p:spPr>
          <a:xfrm>
            <a:off x="7086600" y="635635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8" name="Google Shape;10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1667" y="5788456"/>
            <a:ext cx="2286198" cy="115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_Header + Subheader + Content">
  <p:cSld name="NEW_Header + Subheader + Conte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0" i="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2"/>
          </p:nvPr>
        </p:nvSpPr>
        <p:spPr>
          <a:xfrm>
            <a:off x="659307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»"/>
              <a:defRPr sz="105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3"/>
          </p:nvPr>
        </p:nvSpPr>
        <p:spPr>
          <a:xfrm>
            <a:off x="671758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3" name="Google Shape;113;p19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Header + Graphic">
  <p:cSld name="NEW Header + Graphic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»"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0" i="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8" name="Google Shape;118;p20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Comparison">
  <p:cSld name="NEW Comparis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0" i="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2" name="Google Shape;122;p21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2"/>
          </p:nvPr>
        </p:nvSpPr>
        <p:spPr>
          <a:xfrm>
            <a:off x="4811025" y="2559423"/>
            <a:ext cx="4023360" cy="319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3"/>
          </p:nvPr>
        </p:nvSpPr>
        <p:spPr>
          <a:xfrm>
            <a:off x="658523" y="2559423"/>
            <a:ext cx="4023360" cy="319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4"/>
          </p:nvPr>
        </p:nvSpPr>
        <p:spPr>
          <a:xfrm>
            <a:off x="658523" y="1620183"/>
            <a:ext cx="40233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225"/>
              </a:spcBef>
              <a:spcAft>
                <a:spcPts val="0"/>
              </a:spcAft>
              <a:buClr>
                <a:schemeClr val="dk2"/>
              </a:buClr>
              <a:buSzPts val="1125"/>
              <a:buNone/>
              <a:defRPr sz="1125" b="1"/>
            </a:lvl2pPr>
            <a:lvl3pPr marL="1371600" lvl="2" indent="-228600" algn="l">
              <a:spcBef>
                <a:spcPts val="203"/>
              </a:spcBef>
              <a:spcAft>
                <a:spcPts val="0"/>
              </a:spcAft>
              <a:buClr>
                <a:schemeClr val="dk2"/>
              </a:buClr>
              <a:buSzPts val="1013"/>
              <a:buNone/>
              <a:defRPr sz="1013" b="1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body" idx="5"/>
          </p:nvPr>
        </p:nvSpPr>
        <p:spPr>
          <a:xfrm>
            <a:off x="4811025" y="1626723"/>
            <a:ext cx="40233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225"/>
              </a:spcBef>
              <a:spcAft>
                <a:spcPts val="0"/>
              </a:spcAft>
              <a:buClr>
                <a:schemeClr val="dk2"/>
              </a:buClr>
              <a:buSzPts val="1125"/>
              <a:buNone/>
              <a:defRPr sz="1125" b="1"/>
            </a:lvl2pPr>
            <a:lvl3pPr marL="1371600" lvl="2" indent="-228600" algn="l">
              <a:spcBef>
                <a:spcPts val="203"/>
              </a:spcBef>
              <a:spcAft>
                <a:spcPts val="0"/>
              </a:spcAft>
              <a:buClr>
                <a:schemeClr val="dk2"/>
              </a:buClr>
              <a:buSzPts val="1013"/>
              <a:buNone/>
              <a:defRPr sz="1013" b="1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Section 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ctrTitle"/>
          </p:nvPr>
        </p:nvSpPr>
        <p:spPr>
          <a:xfrm>
            <a:off x="676656" y="4464036"/>
            <a:ext cx="6858000" cy="124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750"/>
              <a:buFont typeface="Encode Sans Black"/>
              <a:buNone/>
              <a:defRPr sz="3750" b="0" i="0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676656" y="3694377"/>
            <a:ext cx="6858000" cy="7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225"/>
              </a:spcBef>
              <a:spcAft>
                <a:spcPts val="0"/>
              </a:spcAft>
              <a:buClr>
                <a:schemeClr val="lt2"/>
              </a:buClr>
              <a:buSzPts val="1125"/>
              <a:buNone/>
              <a:defRPr sz="1125"/>
            </a:lvl2pPr>
            <a:lvl3pPr lvl="2" algn="ctr">
              <a:spcBef>
                <a:spcPts val="203"/>
              </a:spcBef>
              <a:spcAft>
                <a:spcPts val="0"/>
              </a:spcAft>
              <a:buClr>
                <a:schemeClr val="lt2"/>
              </a:buClr>
              <a:buSzPts val="1013"/>
              <a:buNone/>
              <a:defRPr sz="1013"/>
            </a:lvl3pPr>
            <a:lvl4pPr lvl="3" algn="ctr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/>
            </a:lvl4pPr>
            <a:lvl5pPr lvl="4" algn="ctr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/>
            </a:lvl5pPr>
            <a:lvl6pPr lvl="5" algn="ctr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lvl="6" algn="ctr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lvl="7" algn="ctr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lvl="8" algn="ctr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7086600" y="635635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384" y="5788456"/>
            <a:ext cx="2286198" cy="115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hree Content">
  <p:cSld name="NEW Three Conten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0" i="0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0" name="Google Shape;130;p22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2"/>
          </p:nvPr>
        </p:nvSpPr>
        <p:spPr>
          <a:xfrm>
            <a:off x="4811025" y="1736724"/>
            <a:ext cx="402336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3"/>
          </p:nvPr>
        </p:nvSpPr>
        <p:spPr>
          <a:xfrm>
            <a:off x="658523" y="1736725"/>
            <a:ext cx="4023360" cy="401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4"/>
          </p:nvPr>
        </p:nvSpPr>
        <p:spPr>
          <a:xfrm>
            <a:off x="4811025" y="3811928"/>
            <a:ext cx="402336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Four Content">
  <p:cSld name="NEW Four Conte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0" i="0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7" name="Google Shape;137;p23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body" idx="2"/>
          </p:nvPr>
        </p:nvSpPr>
        <p:spPr>
          <a:xfrm>
            <a:off x="4811025" y="1736725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body" idx="3"/>
          </p:nvPr>
        </p:nvSpPr>
        <p:spPr>
          <a:xfrm>
            <a:off x="658523" y="1736725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body" idx="4"/>
          </p:nvPr>
        </p:nvSpPr>
        <p:spPr>
          <a:xfrm>
            <a:off x="658523" y="3871750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body" idx="5"/>
          </p:nvPr>
        </p:nvSpPr>
        <p:spPr>
          <a:xfrm>
            <a:off x="4811025" y="3855164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body" idx="6"/>
          </p:nvPr>
        </p:nvSpPr>
        <p:spPr>
          <a:xfrm>
            <a:off x="4833059" y="1720139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body" idx="7"/>
          </p:nvPr>
        </p:nvSpPr>
        <p:spPr>
          <a:xfrm>
            <a:off x="680557" y="1720139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8"/>
          </p:nvPr>
        </p:nvSpPr>
        <p:spPr>
          <a:xfrm>
            <a:off x="680557" y="3855164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9"/>
          </p:nvPr>
        </p:nvSpPr>
        <p:spPr>
          <a:xfrm>
            <a:off x="4833059" y="3838578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Content with Caption" type="objTx">
  <p:cSld name="OBJECT_WITH_CAPTION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title"/>
          </p:nvPr>
        </p:nvSpPr>
        <p:spPr>
          <a:xfrm>
            <a:off x="676656" y="374904"/>
            <a:ext cx="2949178" cy="155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sz="22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body" idx="1"/>
          </p:nvPr>
        </p:nvSpPr>
        <p:spPr>
          <a:xfrm>
            <a:off x="3887391" y="987434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2"/>
          </p:nvPr>
        </p:nvSpPr>
        <p:spPr>
          <a:xfrm>
            <a:off x="840004" y="2238998"/>
            <a:ext cx="2739019" cy="3629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cap="none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158"/>
              </a:spcBef>
              <a:spcAft>
                <a:spcPts val="0"/>
              </a:spcAft>
              <a:buClr>
                <a:schemeClr val="dk2"/>
              </a:buClr>
              <a:buSzPts val="788"/>
              <a:buNone/>
              <a:defRPr sz="788"/>
            </a:lvl2pPr>
            <a:lvl3pPr marL="1371600" lvl="2" indent="-228600" algn="l">
              <a:spcBef>
                <a:spcPts val="135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sz="675"/>
            </a:lvl3pPr>
            <a:lvl4pPr marL="1828800" lvl="3" indent="-228600" algn="l">
              <a:spcBef>
                <a:spcPts val="113"/>
              </a:spcBef>
              <a:spcAft>
                <a:spcPts val="0"/>
              </a:spcAft>
              <a:buClr>
                <a:schemeClr val="dk2"/>
              </a:buClr>
              <a:buSzPts val="563"/>
              <a:buNone/>
              <a:defRPr sz="563"/>
            </a:lvl4pPr>
            <a:lvl5pPr marL="2286000" lvl="4" indent="-228600" algn="l">
              <a:spcBef>
                <a:spcPts val="113"/>
              </a:spcBef>
              <a:spcAft>
                <a:spcPts val="0"/>
              </a:spcAft>
              <a:buClr>
                <a:schemeClr val="dk2"/>
              </a:buClr>
              <a:buSzPts val="563"/>
              <a:buNone/>
              <a:defRPr sz="563"/>
            </a:lvl5pPr>
            <a:lvl6pPr marL="2743200" lvl="5" indent="-22860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6pPr>
            <a:lvl7pPr marL="3200400" lvl="6" indent="-22860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7pPr>
            <a:lvl8pPr marL="3657600" lvl="7" indent="-22860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8pPr>
            <a:lvl9pPr marL="4114800" lvl="8" indent="-22860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9pPr>
          </a:lstStyle>
          <a:p>
            <a:endParaRPr/>
          </a:p>
        </p:txBody>
      </p:sp>
      <p:pic>
        <p:nvPicPr>
          <p:cNvPr id="151" name="Google Shape;15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0000" y="2057400"/>
            <a:ext cx="1359526" cy="7315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4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Blank" type="blank">
  <p:cSld name="BLANK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LastSlide">
  <p:cSld name="NEW LastSlid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body" idx="1"/>
          </p:nvPr>
        </p:nvSpPr>
        <p:spPr>
          <a:xfrm>
            <a:off x="564026" y="803312"/>
            <a:ext cx="8203963" cy="4862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itle Slide">
  <p:cSld name="NEW Title Slide"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8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49541" y="5945854"/>
            <a:ext cx="1028702" cy="92354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8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426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3750"/>
              <a:buNone/>
              <a:defRPr sz="3750" b="0" i="0" cap="non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body" idx="2"/>
          </p:nvPr>
        </p:nvSpPr>
        <p:spPr>
          <a:xfrm>
            <a:off x="671756" y="4303360"/>
            <a:ext cx="6626352" cy="1642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7" name="Google Shape;16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6581" y="228600"/>
            <a:ext cx="1888400" cy="57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816" y="4005072"/>
            <a:ext cx="2286198" cy="115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Section Title Slide" type="title">
  <p:cSld name="TITLE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>
            <a:spLocks noGrp="1"/>
          </p:cNvSpPr>
          <p:nvPr>
            <p:ph type="ctrTitle"/>
          </p:nvPr>
        </p:nvSpPr>
        <p:spPr>
          <a:xfrm>
            <a:off x="554935" y="4464036"/>
            <a:ext cx="6858000" cy="124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Encode Sans Black"/>
              <a:buNone/>
              <a:defRPr sz="3750" b="0" i="0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9"/>
          <p:cNvSpPr txBox="1">
            <a:spLocks noGrp="1"/>
          </p:cNvSpPr>
          <p:nvPr>
            <p:ph type="subTitle" idx="1"/>
          </p:nvPr>
        </p:nvSpPr>
        <p:spPr>
          <a:xfrm>
            <a:off x="554934" y="3694377"/>
            <a:ext cx="6858000" cy="7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225"/>
              </a:spcBef>
              <a:spcAft>
                <a:spcPts val="0"/>
              </a:spcAft>
              <a:buClr>
                <a:schemeClr val="dk2"/>
              </a:buClr>
              <a:buSzPts val="1125"/>
              <a:buNone/>
              <a:defRPr sz="1125"/>
            </a:lvl2pPr>
            <a:lvl3pPr lvl="2" algn="ctr">
              <a:spcBef>
                <a:spcPts val="203"/>
              </a:spcBef>
              <a:spcAft>
                <a:spcPts val="0"/>
              </a:spcAft>
              <a:buClr>
                <a:schemeClr val="dk2"/>
              </a:buClr>
              <a:buSzPts val="1013"/>
              <a:buNone/>
              <a:defRPr sz="1013"/>
            </a:lvl3pPr>
            <a:lvl4pPr lvl="3" algn="ctr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4pPr>
            <a:lvl5pPr lvl="4" algn="ctr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5pPr>
            <a:lvl6pPr lvl="5" algn="ct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lvl="6" algn="ct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lvl="7" algn="ct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lvl="8" algn="ct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2" name="Google Shape;172;p29"/>
          <p:cNvSpPr txBox="1">
            <a:spLocks noGrp="1"/>
          </p:cNvSpPr>
          <p:nvPr>
            <p:ph type="sldNum" idx="12"/>
          </p:nvPr>
        </p:nvSpPr>
        <p:spPr>
          <a:xfrm>
            <a:off x="7086600" y="635635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3" name="Google Shape;17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1667" y="5788152"/>
            <a:ext cx="2286198" cy="115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_Header + Subheader + Content">
  <p:cSld name="NEW_Header + Subheader + Conten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0" i="0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30"/>
          <p:cNvSpPr txBox="1">
            <a:spLocks noGrp="1"/>
          </p:cNvSpPr>
          <p:nvPr>
            <p:ph type="body" idx="2"/>
          </p:nvPr>
        </p:nvSpPr>
        <p:spPr>
          <a:xfrm>
            <a:off x="659307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»"/>
              <a:defRPr sz="105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30"/>
          <p:cNvSpPr txBox="1">
            <a:spLocks noGrp="1"/>
          </p:cNvSpPr>
          <p:nvPr>
            <p:ph type="body" idx="3"/>
          </p:nvPr>
        </p:nvSpPr>
        <p:spPr>
          <a:xfrm>
            <a:off x="671758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30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9" name="Google Shape;179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7" y="1435608"/>
            <a:ext cx="1371719" cy="7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_Header + Content">
  <p:cSld name="NEW_Header + Conten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>
            <a:spLocks noGrp="1"/>
          </p:cNvSpPr>
          <p:nvPr>
            <p:ph type="body" idx="1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»"/>
              <a:defRPr sz="105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31"/>
          <p:cNvSpPr txBox="1">
            <a:spLocks noGrp="1"/>
          </p:cNvSpPr>
          <p:nvPr>
            <p:ph type="body" idx="2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0" i="0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31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4" name="Google Shape;18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388" y="1435608"/>
            <a:ext cx="1371719" cy="7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Header + Graphic">
  <p:cSld name="NEW Header + Graphic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»"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32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0" i="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32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9" name="Google Shape;189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388" y="1435608"/>
            <a:ext cx="1371719" cy="7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_Header + Subheader + Content">
  <p:cSld name="NEW_Header + Subheader +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3"/>
              </a:buClr>
              <a:buSzPts val="2250"/>
              <a:buNone/>
              <a:defRPr sz="2250" b="0" i="0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2"/>
          </p:nvPr>
        </p:nvSpPr>
        <p:spPr>
          <a:xfrm>
            <a:off x="659307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–"/>
              <a:defRPr sz="1500" b="1" i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Arial"/>
              <a:buChar char="•"/>
              <a:defRPr sz="1350" b="1" i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–"/>
              <a:defRPr sz="1200" b="1" i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»"/>
              <a:defRPr sz="1050" b="1" i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3"/>
          </p:nvPr>
        </p:nvSpPr>
        <p:spPr>
          <a:xfrm>
            <a:off x="671758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 b="0" i="0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4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wo Content">
  <p:cSld name="NEW Two Conten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0" i="0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33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3" name="Google Shape;193;p33"/>
          <p:cNvSpPr txBox="1">
            <a:spLocks noGrp="1"/>
          </p:cNvSpPr>
          <p:nvPr>
            <p:ph type="body" idx="2"/>
          </p:nvPr>
        </p:nvSpPr>
        <p:spPr>
          <a:xfrm>
            <a:off x="4811025" y="1736725"/>
            <a:ext cx="4023360" cy="401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33"/>
          <p:cNvSpPr txBox="1">
            <a:spLocks noGrp="1"/>
          </p:cNvSpPr>
          <p:nvPr>
            <p:ph type="body" idx="3"/>
          </p:nvPr>
        </p:nvSpPr>
        <p:spPr>
          <a:xfrm>
            <a:off x="658523" y="1736725"/>
            <a:ext cx="4023360" cy="401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5" name="Google Shape;19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388" y="1435608"/>
            <a:ext cx="1371719" cy="7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Comparison">
  <p:cSld name="NEW Comparison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0" i="0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34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9" name="Google Shape;199;p34"/>
          <p:cNvSpPr txBox="1">
            <a:spLocks noGrp="1"/>
          </p:cNvSpPr>
          <p:nvPr>
            <p:ph type="body" idx="2"/>
          </p:nvPr>
        </p:nvSpPr>
        <p:spPr>
          <a:xfrm>
            <a:off x="4811025" y="2559423"/>
            <a:ext cx="4023360" cy="319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34"/>
          <p:cNvSpPr txBox="1">
            <a:spLocks noGrp="1"/>
          </p:cNvSpPr>
          <p:nvPr>
            <p:ph type="body" idx="3"/>
          </p:nvPr>
        </p:nvSpPr>
        <p:spPr>
          <a:xfrm>
            <a:off x="658523" y="2559423"/>
            <a:ext cx="4023360" cy="319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34"/>
          <p:cNvSpPr txBox="1">
            <a:spLocks noGrp="1"/>
          </p:cNvSpPr>
          <p:nvPr>
            <p:ph type="body" idx="4"/>
          </p:nvPr>
        </p:nvSpPr>
        <p:spPr>
          <a:xfrm>
            <a:off x="658523" y="1620183"/>
            <a:ext cx="40233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225"/>
              </a:spcBef>
              <a:spcAft>
                <a:spcPts val="0"/>
              </a:spcAft>
              <a:buClr>
                <a:schemeClr val="dk2"/>
              </a:buClr>
              <a:buSzPts val="1125"/>
              <a:buNone/>
              <a:defRPr sz="1125" b="1"/>
            </a:lvl2pPr>
            <a:lvl3pPr marL="1371600" lvl="2" indent="-228600" algn="l">
              <a:spcBef>
                <a:spcPts val="203"/>
              </a:spcBef>
              <a:spcAft>
                <a:spcPts val="0"/>
              </a:spcAft>
              <a:buClr>
                <a:schemeClr val="dk2"/>
              </a:buClr>
              <a:buSzPts val="1013"/>
              <a:buNone/>
              <a:defRPr sz="1013" b="1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202" name="Google Shape;202;p34"/>
          <p:cNvSpPr txBox="1">
            <a:spLocks noGrp="1"/>
          </p:cNvSpPr>
          <p:nvPr>
            <p:ph type="body" idx="5"/>
          </p:nvPr>
        </p:nvSpPr>
        <p:spPr>
          <a:xfrm>
            <a:off x="4811025" y="1626723"/>
            <a:ext cx="40233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225"/>
              </a:spcBef>
              <a:spcAft>
                <a:spcPts val="0"/>
              </a:spcAft>
              <a:buClr>
                <a:schemeClr val="dk2"/>
              </a:buClr>
              <a:buSzPts val="1125"/>
              <a:buNone/>
              <a:defRPr sz="1125" b="1"/>
            </a:lvl2pPr>
            <a:lvl3pPr marL="1371600" lvl="2" indent="-228600" algn="l">
              <a:spcBef>
                <a:spcPts val="203"/>
              </a:spcBef>
              <a:spcAft>
                <a:spcPts val="0"/>
              </a:spcAft>
              <a:buClr>
                <a:schemeClr val="dk2"/>
              </a:buClr>
              <a:buSzPts val="1013"/>
              <a:buNone/>
              <a:defRPr sz="1013" b="1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pic>
        <p:nvPicPr>
          <p:cNvPr id="203" name="Google Shape;203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388" y="1435608"/>
            <a:ext cx="1371719" cy="7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hree Content">
  <p:cSld name="NEW Three Conten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5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0" i="0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35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7" name="Google Shape;207;p35"/>
          <p:cNvSpPr txBox="1">
            <a:spLocks noGrp="1"/>
          </p:cNvSpPr>
          <p:nvPr>
            <p:ph type="body" idx="2"/>
          </p:nvPr>
        </p:nvSpPr>
        <p:spPr>
          <a:xfrm>
            <a:off x="4811025" y="1736724"/>
            <a:ext cx="402336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35"/>
          <p:cNvSpPr txBox="1">
            <a:spLocks noGrp="1"/>
          </p:cNvSpPr>
          <p:nvPr>
            <p:ph type="body" idx="3"/>
          </p:nvPr>
        </p:nvSpPr>
        <p:spPr>
          <a:xfrm>
            <a:off x="658523" y="1736725"/>
            <a:ext cx="4023360" cy="401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35"/>
          <p:cNvSpPr txBox="1">
            <a:spLocks noGrp="1"/>
          </p:cNvSpPr>
          <p:nvPr>
            <p:ph type="body" idx="4"/>
          </p:nvPr>
        </p:nvSpPr>
        <p:spPr>
          <a:xfrm>
            <a:off x="4811025" y="3811928"/>
            <a:ext cx="402336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0" name="Google Shape;21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388" y="1435608"/>
            <a:ext cx="1371719" cy="7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Four Content">
  <p:cSld name="NEW Four Conten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0" i="0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36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4" name="Google Shape;214;p36"/>
          <p:cNvSpPr txBox="1">
            <a:spLocks noGrp="1"/>
          </p:cNvSpPr>
          <p:nvPr>
            <p:ph type="body" idx="2"/>
          </p:nvPr>
        </p:nvSpPr>
        <p:spPr>
          <a:xfrm>
            <a:off x="4811025" y="1736725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36"/>
          <p:cNvSpPr txBox="1">
            <a:spLocks noGrp="1"/>
          </p:cNvSpPr>
          <p:nvPr>
            <p:ph type="body" idx="3"/>
          </p:nvPr>
        </p:nvSpPr>
        <p:spPr>
          <a:xfrm>
            <a:off x="658523" y="1736725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36"/>
          <p:cNvSpPr txBox="1">
            <a:spLocks noGrp="1"/>
          </p:cNvSpPr>
          <p:nvPr>
            <p:ph type="body" idx="4"/>
          </p:nvPr>
        </p:nvSpPr>
        <p:spPr>
          <a:xfrm>
            <a:off x="658523" y="3871750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36"/>
          <p:cNvSpPr txBox="1">
            <a:spLocks noGrp="1"/>
          </p:cNvSpPr>
          <p:nvPr>
            <p:ph type="body" idx="5"/>
          </p:nvPr>
        </p:nvSpPr>
        <p:spPr>
          <a:xfrm>
            <a:off x="4811025" y="3855164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8" name="Google Shape;218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388" y="1435608"/>
            <a:ext cx="1371719" cy="7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Content with Caption" type="objTx">
  <p:cSld name="OBJECT_WITH_CAPTION_TEX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 txBox="1">
            <a:spLocks noGrp="1"/>
          </p:cNvSpPr>
          <p:nvPr>
            <p:ph type="title"/>
          </p:nvPr>
        </p:nvSpPr>
        <p:spPr>
          <a:xfrm>
            <a:off x="676656" y="374904"/>
            <a:ext cx="2949178" cy="155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50"/>
              <a:buFont typeface="Encode Sans Black"/>
              <a:buNone/>
              <a:defRPr sz="22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7"/>
          <p:cNvSpPr txBox="1">
            <a:spLocks noGrp="1"/>
          </p:cNvSpPr>
          <p:nvPr>
            <p:ph type="body" idx="1"/>
          </p:nvPr>
        </p:nvSpPr>
        <p:spPr>
          <a:xfrm>
            <a:off x="3887391" y="987434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37"/>
          <p:cNvSpPr txBox="1">
            <a:spLocks noGrp="1"/>
          </p:cNvSpPr>
          <p:nvPr>
            <p:ph type="body" idx="2"/>
          </p:nvPr>
        </p:nvSpPr>
        <p:spPr>
          <a:xfrm>
            <a:off x="840004" y="2238998"/>
            <a:ext cx="2739019" cy="3629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cap="none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158"/>
              </a:spcBef>
              <a:spcAft>
                <a:spcPts val="0"/>
              </a:spcAft>
              <a:buClr>
                <a:schemeClr val="dk2"/>
              </a:buClr>
              <a:buSzPts val="788"/>
              <a:buNone/>
              <a:defRPr sz="788"/>
            </a:lvl2pPr>
            <a:lvl3pPr marL="1371600" lvl="2" indent="-228600" algn="l">
              <a:spcBef>
                <a:spcPts val="135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sz="675"/>
            </a:lvl3pPr>
            <a:lvl4pPr marL="1828800" lvl="3" indent="-228600" algn="l">
              <a:spcBef>
                <a:spcPts val="113"/>
              </a:spcBef>
              <a:spcAft>
                <a:spcPts val="0"/>
              </a:spcAft>
              <a:buClr>
                <a:schemeClr val="dk2"/>
              </a:buClr>
              <a:buSzPts val="563"/>
              <a:buNone/>
              <a:defRPr sz="563"/>
            </a:lvl4pPr>
            <a:lvl5pPr marL="2286000" lvl="4" indent="-228600" algn="l">
              <a:spcBef>
                <a:spcPts val="113"/>
              </a:spcBef>
              <a:spcAft>
                <a:spcPts val="0"/>
              </a:spcAft>
              <a:buClr>
                <a:schemeClr val="dk2"/>
              </a:buClr>
              <a:buSzPts val="563"/>
              <a:buNone/>
              <a:defRPr sz="563"/>
            </a:lvl5pPr>
            <a:lvl6pPr marL="2743200" lvl="5" indent="-22860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6pPr>
            <a:lvl7pPr marL="3200400" lvl="6" indent="-22860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7pPr>
            <a:lvl8pPr marL="3657600" lvl="7" indent="-22860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8pPr>
            <a:lvl9pPr marL="4114800" lvl="8" indent="-22860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9pPr>
          </a:lstStyle>
          <a:p>
            <a:endParaRPr/>
          </a:p>
        </p:txBody>
      </p:sp>
      <p:sp>
        <p:nvSpPr>
          <p:cNvPr id="223" name="Google Shape;223;p37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4" name="Google Shape;224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252" y="2057400"/>
            <a:ext cx="1371719" cy="7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Blank" type="blank">
  <p:cSld name="BLANK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LastSlide">
  <p:cSld name="NEW LastSlide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9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" name="Google Shape;229;p39"/>
          <p:cNvSpPr txBox="1">
            <a:spLocks noGrp="1"/>
          </p:cNvSpPr>
          <p:nvPr>
            <p:ph type="body" idx="1"/>
          </p:nvPr>
        </p:nvSpPr>
        <p:spPr>
          <a:xfrm>
            <a:off x="564026" y="803312"/>
            <a:ext cx="8203963" cy="4862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itle Slide">
  <p:cSld name="NEW Title Slide">
    <p:bg>
      <p:bgPr>
        <a:solidFill>
          <a:srgbClr val="4B2E83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41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1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426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3750"/>
              <a:buNone/>
              <a:defRPr sz="3750" b="0" i="0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8" name="Google Shape;238;p41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91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0801" y="228600"/>
            <a:ext cx="2517866" cy="573074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1"/>
          <p:cNvSpPr txBox="1">
            <a:spLocks noGrp="1"/>
          </p:cNvSpPr>
          <p:nvPr>
            <p:ph type="body" idx="2"/>
          </p:nvPr>
        </p:nvSpPr>
        <p:spPr>
          <a:xfrm>
            <a:off x="671756" y="4303360"/>
            <a:ext cx="6626352" cy="1642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Section Title Slide" type="title">
  <p:cSld name="TITLE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2"/>
          <p:cNvSpPr txBox="1">
            <a:spLocks noGrp="1"/>
          </p:cNvSpPr>
          <p:nvPr>
            <p:ph type="ctrTitle"/>
          </p:nvPr>
        </p:nvSpPr>
        <p:spPr>
          <a:xfrm>
            <a:off x="676656" y="4464036"/>
            <a:ext cx="6858000" cy="124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750"/>
              <a:buFont typeface="Encode Sans Black"/>
              <a:buNone/>
              <a:defRPr sz="3750" b="0" i="0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42"/>
          <p:cNvSpPr txBox="1">
            <a:spLocks noGrp="1"/>
          </p:cNvSpPr>
          <p:nvPr>
            <p:ph type="subTitle" idx="1"/>
          </p:nvPr>
        </p:nvSpPr>
        <p:spPr>
          <a:xfrm>
            <a:off x="676656" y="3694377"/>
            <a:ext cx="6858000" cy="7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225"/>
              </a:spcBef>
              <a:spcAft>
                <a:spcPts val="0"/>
              </a:spcAft>
              <a:buClr>
                <a:schemeClr val="lt2"/>
              </a:buClr>
              <a:buSzPts val="1125"/>
              <a:buNone/>
              <a:defRPr sz="1125"/>
            </a:lvl2pPr>
            <a:lvl3pPr lvl="2" algn="ctr">
              <a:spcBef>
                <a:spcPts val="203"/>
              </a:spcBef>
              <a:spcAft>
                <a:spcPts val="0"/>
              </a:spcAft>
              <a:buClr>
                <a:schemeClr val="lt2"/>
              </a:buClr>
              <a:buSzPts val="1013"/>
              <a:buNone/>
              <a:defRPr sz="1013"/>
            </a:lvl3pPr>
            <a:lvl4pPr lvl="3" algn="ctr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/>
            </a:lvl4pPr>
            <a:lvl5pPr lvl="4" algn="ctr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/>
            </a:lvl5pPr>
            <a:lvl6pPr lvl="5" algn="ctr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lvl="6" algn="ctr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lvl="7" algn="ctr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lvl="8" algn="ctr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44" name="Google Shape;244;p42"/>
          <p:cNvSpPr txBox="1">
            <a:spLocks noGrp="1"/>
          </p:cNvSpPr>
          <p:nvPr>
            <p:ph type="sldNum" idx="12"/>
          </p:nvPr>
        </p:nvSpPr>
        <p:spPr>
          <a:xfrm>
            <a:off x="7086600" y="635635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5" name="Google Shape;245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384" y="5788456"/>
            <a:ext cx="2286198" cy="115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_Header + Subheader + Content">
  <p:cSld name="NEW_Header + Subheader + Conten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3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3"/>
              </a:buClr>
              <a:buSzPts val="2250"/>
              <a:buNone/>
              <a:defRPr sz="2250" b="0" i="0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43"/>
          <p:cNvSpPr txBox="1">
            <a:spLocks noGrp="1"/>
          </p:cNvSpPr>
          <p:nvPr>
            <p:ph type="body" idx="2"/>
          </p:nvPr>
        </p:nvSpPr>
        <p:spPr>
          <a:xfrm>
            <a:off x="659307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–"/>
              <a:defRPr sz="1500" b="1" i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Arial"/>
              <a:buChar char="•"/>
              <a:defRPr sz="1350" b="1" i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–"/>
              <a:defRPr sz="1200" b="1" i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»"/>
              <a:defRPr sz="1050" b="1" i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43"/>
          <p:cNvSpPr txBox="1">
            <a:spLocks noGrp="1"/>
          </p:cNvSpPr>
          <p:nvPr>
            <p:ph type="body" idx="3"/>
          </p:nvPr>
        </p:nvSpPr>
        <p:spPr>
          <a:xfrm>
            <a:off x="671758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 b="0" i="0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0" name="Google Shape;250;p43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3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_Header + Content">
  <p:cSld name="NEW_Header +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1" i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Char char="–"/>
              <a:defRPr sz="1500" b="1" i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Arial"/>
              <a:buChar char="•"/>
              <a:defRPr sz="1350" b="1" i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Char char="–"/>
              <a:defRPr sz="1200" b="1" i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1050"/>
              <a:buFont typeface="Arial"/>
              <a:buChar char="»"/>
              <a:defRPr sz="1050" b="1" i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3"/>
              </a:buClr>
              <a:buSzPts val="2250"/>
              <a:buNone/>
              <a:defRPr sz="2250" b="0" i="0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4" name="Google Shape;34;p5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_Header + Content">
  <p:cSld name="NEW_Header + Conten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4"/>
          <p:cNvSpPr txBox="1">
            <a:spLocks noGrp="1"/>
          </p:cNvSpPr>
          <p:nvPr>
            <p:ph type="body" idx="1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1" i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Char char="–"/>
              <a:defRPr sz="1500" b="1" i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Arial"/>
              <a:buChar char="•"/>
              <a:defRPr sz="1350" b="1" i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Char char="–"/>
              <a:defRPr sz="1200" b="1" i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1050"/>
              <a:buFont typeface="Arial"/>
              <a:buChar char="»"/>
              <a:defRPr sz="1050" b="1" i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" name="Google Shape;254;p44"/>
          <p:cNvSpPr txBox="1">
            <a:spLocks noGrp="1"/>
          </p:cNvSpPr>
          <p:nvPr>
            <p:ph type="body" idx="2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3"/>
              </a:buClr>
              <a:buSzPts val="2250"/>
              <a:buNone/>
              <a:defRPr sz="2250" b="0" i="0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5" name="Google Shape;255;p44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4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Header + Graphic">
  <p:cSld name="NEW Header + Graphic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Arial"/>
              <a:buChar char="•"/>
              <a:defRPr sz="13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»"/>
              <a:defRPr sz="12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Google Shape;259;p45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3"/>
              </a:buClr>
              <a:buSzPts val="2250"/>
              <a:buNone/>
              <a:defRPr sz="2250" b="0" i="0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0" name="Google Shape;260;p45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5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wo Content">
  <p:cSld name="NEW Two Content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6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3"/>
              </a:buClr>
              <a:buSzPts val="2250"/>
              <a:buNone/>
              <a:defRPr sz="2250" b="0" i="0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4" name="Google Shape;264;p46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6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6" name="Google Shape;266;p46"/>
          <p:cNvSpPr txBox="1">
            <a:spLocks noGrp="1"/>
          </p:cNvSpPr>
          <p:nvPr>
            <p:ph type="body" idx="2"/>
          </p:nvPr>
        </p:nvSpPr>
        <p:spPr>
          <a:xfrm>
            <a:off x="4811025" y="1736725"/>
            <a:ext cx="4023360" cy="401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46"/>
          <p:cNvSpPr txBox="1">
            <a:spLocks noGrp="1"/>
          </p:cNvSpPr>
          <p:nvPr>
            <p:ph type="body" idx="3"/>
          </p:nvPr>
        </p:nvSpPr>
        <p:spPr>
          <a:xfrm>
            <a:off x="658523" y="1736725"/>
            <a:ext cx="4023360" cy="401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Comparison">
  <p:cSld name="NEW Comparison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7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3"/>
              </a:buClr>
              <a:buSzPts val="2250"/>
              <a:buNone/>
              <a:defRPr sz="2250" b="0" i="0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0" name="Google Shape;270;p47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7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2" name="Google Shape;272;p47"/>
          <p:cNvSpPr txBox="1">
            <a:spLocks noGrp="1"/>
          </p:cNvSpPr>
          <p:nvPr>
            <p:ph type="body" idx="2"/>
          </p:nvPr>
        </p:nvSpPr>
        <p:spPr>
          <a:xfrm>
            <a:off x="4811025" y="2559423"/>
            <a:ext cx="4023360" cy="319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p47"/>
          <p:cNvSpPr txBox="1">
            <a:spLocks noGrp="1"/>
          </p:cNvSpPr>
          <p:nvPr>
            <p:ph type="body" idx="3"/>
          </p:nvPr>
        </p:nvSpPr>
        <p:spPr>
          <a:xfrm>
            <a:off x="658523" y="2559423"/>
            <a:ext cx="4023360" cy="319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47"/>
          <p:cNvSpPr txBox="1">
            <a:spLocks noGrp="1"/>
          </p:cNvSpPr>
          <p:nvPr>
            <p:ph type="body" idx="4"/>
          </p:nvPr>
        </p:nvSpPr>
        <p:spPr>
          <a:xfrm>
            <a:off x="658523" y="1620183"/>
            <a:ext cx="40233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None/>
              <a:defRPr sz="1350" b="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225"/>
              </a:spcBef>
              <a:spcAft>
                <a:spcPts val="0"/>
              </a:spcAft>
              <a:buClr>
                <a:schemeClr val="lt2"/>
              </a:buClr>
              <a:buSzPts val="1125"/>
              <a:buNone/>
              <a:defRPr sz="1125" b="1"/>
            </a:lvl2pPr>
            <a:lvl3pPr marL="1371600" lvl="2" indent="-228600" algn="l">
              <a:spcBef>
                <a:spcPts val="203"/>
              </a:spcBef>
              <a:spcAft>
                <a:spcPts val="0"/>
              </a:spcAft>
              <a:buClr>
                <a:schemeClr val="lt2"/>
              </a:buClr>
              <a:buSzPts val="1013"/>
              <a:buNone/>
              <a:defRPr sz="1013" b="1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1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1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275" name="Google Shape;275;p47"/>
          <p:cNvSpPr txBox="1">
            <a:spLocks noGrp="1"/>
          </p:cNvSpPr>
          <p:nvPr>
            <p:ph type="body" idx="5"/>
          </p:nvPr>
        </p:nvSpPr>
        <p:spPr>
          <a:xfrm>
            <a:off x="4811025" y="1626723"/>
            <a:ext cx="40233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None/>
              <a:defRPr sz="1350" b="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225"/>
              </a:spcBef>
              <a:spcAft>
                <a:spcPts val="0"/>
              </a:spcAft>
              <a:buClr>
                <a:schemeClr val="lt2"/>
              </a:buClr>
              <a:buSzPts val="1125"/>
              <a:buNone/>
              <a:defRPr sz="1125" b="1"/>
            </a:lvl2pPr>
            <a:lvl3pPr marL="1371600" lvl="2" indent="-228600" algn="l">
              <a:spcBef>
                <a:spcPts val="203"/>
              </a:spcBef>
              <a:spcAft>
                <a:spcPts val="0"/>
              </a:spcAft>
              <a:buClr>
                <a:schemeClr val="lt2"/>
              </a:buClr>
              <a:buSzPts val="1013"/>
              <a:buNone/>
              <a:defRPr sz="1013" b="1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1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1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hree Content">
  <p:cSld name="NEW Three Conten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8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3"/>
              </a:buClr>
              <a:buSzPts val="2250"/>
              <a:buNone/>
              <a:defRPr sz="2250" b="0" i="0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8" name="Google Shape;278;p48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8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0" name="Google Shape;280;p48"/>
          <p:cNvSpPr txBox="1">
            <a:spLocks noGrp="1"/>
          </p:cNvSpPr>
          <p:nvPr>
            <p:ph type="body" idx="2"/>
          </p:nvPr>
        </p:nvSpPr>
        <p:spPr>
          <a:xfrm>
            <a:off x="4811025" y="1736724"/>
            <a:ext cx="402336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48"/>
          <p:cNvSpPr txBox="1">
            <a:spLocks noGrp="1"/>
          </p:cNvSpPr>
          <p:nvPr>
            <p:ph type="body" idx="3"/>
          </p:nvPr>
        </p:nvSpPr>
        <p:spPr>
          <a:xfrm>
            <a:off x="658523" y="1736725"/>
            <a:ext cx="4023360" cy="401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p48"/>
          <p:cNvSpPr txBox="1">
            <a:spLocks noGrp="1"/>
          </p:cNvSpPr>
          <p:nvPr>
            <p:ph type="body" idx="4"/>
          </p:nvPr>
        </p:nvSpPr>
        <p:spPr>
          <a:xfrm>
            <a:off x="4811025" y="3811928"/>
            <a:ext cx="402336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Four Content">
  <p:cSld name="NEW Four Content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9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3"/>
              </a:buClr>
              <a:buSzPts val="2250"/>
              <a:buNone/>
              <a:defRPr sz="2250" b="0" i="0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5" name="Google Shape;285;p49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9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7" name="Google Shape;287;p49"/>
          <p:cNvSpPr txBox="1">
            <a:spLocks noGrp="1"/>
          </p:cNvSpPr>
          <p:nvPr>
            <p:ph type="body" idx="2"/>
          </p:nvPr>
        </p:nvSpPr>
        <p:spPr>
          <a:xfrm>
            <a:off x="4811025" y="1736725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49"/>
          <p:cNvSpPr txBox="1">
            <a:spLocks noGrp="1"/>
          </p:cNvSpPr>
          <p:nvPr>
            <p:ph type="body" idx="3"/>
          </p:nvPr>
        </p:nvSpPr>
        <p:spPr>
          <a:xfrm>
            <a:off x="658523" y="1736725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p49"/>
          <p:cNvSpPr txBox="1">
            <a:spLocks noGrp="1"/>
          </p:cNvSpPr>
          <p:nvPr>
            <p:ph type="body" idx="4"/>
          </p:nvPr>
        </p:nvSpPr>
        <p:spPr>
          <a:xfrm>
            <a:off x="658523" y="3871750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49"/>
          <p:cNvSpPr txBox="1">
            <a:spLocks noGrp="1"/>
          </p:cNvSpPr>
          <p:nvPr>
            <p:ph type="body" idx="5"/>
          </p:nvPr>
        </p:nvSpPr>
        <p:spPr>
          <a:xfrm>
            <a:off x="4811025" y="3855164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Content with Caption" type="objTx">
  <p:cSld name="OBJECT_WITH_CAPTION_TEXT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0"/>
          <p:cNvSpPr txBox="1">
            <a:spLocks noGrp="1"/>
          </p:cNvSpPr>
          <p:nvPr>
            <p:ph type="title"/>
          </p:nvPr>
        </p:nvSpPr>
        <p:spPr>
          <a:xfrm>
            <a:off x="676656" y="374904"/>
            <a:ext cx="2949178" cy="155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50"/>
              <a:buFont typeface="Encode Sans Black"/>
              <a:buNone/>
              <a:defRPr sz="22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50"/>
          <p:cNvSpPr txBox="1">
            <a:spLocks noGrp="1"/>
          </p:cNvSpPr>
          <p:nvPr>
            <p:ph type="body" idx="1"/>
          </p:nvPr>
        </p:nvSpPr>
        <p:spPr>
          <a:xfrm>
            <a:off x="3887391" y="987434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50"/>
          <p:cNvSpPr txBox="1">
            <a:spLocks noGrp="1"/>
          </p:cNvSpPr>
          <p:nvPr>
            <p:ph type="body" idx="2"/>
          </p:nvPr>
        </p:nvSpPr>
        <p:spPr>
          <a:xfrm>
            <a:off x="840004" y="2238998"/>
            <a:ext cx="2739019" cy="3629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158"/>
              </a:spcBef>
              <a:spcAft>
                <a:spcPts val="0"/>
              </a:spcAft>
              <a:buClr>
                <a:schemeClr val="lt2"/>
              </a:buClr>
              <a:buSzPts val="788"/>
              <a:buNone/>
              <a:defRPr sz="788"/>
            </a:lvl2pPr>
            <a:lvl3pPr marL="1371600" lvl="2" indent="-228600" algn="l">
              <a:spcBef>
                <a:spcPts val="135"/>
              </a:spcBef>
              <a:spcAft>
                <a:spcPts val="0"/>
              </a:spcAft>
              <a:buClr>
                <a:schemeClr val="lt2"/>
              </a:buClr>
              <a:buSzPts val="675"/>
              <a:buNone/>
              <a:defRPr sz="675"/>
            </a:lvl3pPr>
            <a:lvl4pPr marL="1828800" lvl="3" indent="-228600" algn="l">
              <a:spcBef>
                <a:spcPts val="113"/>
              </a:spcBef>
              <a:spcAft>
                <a:spcPts val="0"/>
              </a:spcAft>
              <a:buClr>
                <a:schemeClr val="lt2"/>
              </a:buClr>
              <a:buSzPts val="563"/>
              <a:buNone/>
              <a:defRPr sz="563"/>
            </a:lvl4pPr>
            <a:lvl5pPr marL="2286000" lvl="4" indent="-228600" algn="l">
              <a:spcBef>
                <a:spcPts val="113"/>
              </a:spcBef>
              <a:spcAft>
                <a:spcPts val="0"/>
              </a:spcAft>
              <a:buClr>
                <a:schemeClr val="lt2"/>
              </a:buClr>
              <a:buSzPts val="563"/>
              <a:buNone/>
              <a:defRPr sz="563"/>
            </a:lvl5pPr>
            <a:lvl6pPr marL="2743200" lvl="5" indent="-228600" algn="l">
              <a:spcBef>
                <a:spcPts val="113"/>
              </a:spcBef>
              <a:spcAft>
                <a:spcPts val="0"/>
              </a:spcAft>
              <a:buClr>
                <a:schemeClr val="lt1"/>
              </a:buClr>
              <a:buSzPts val="563"/>
              <a:buNone/>
              <a:defRPr sz="563"/>
            </a:lvl6pPr>
            <a:lvl7pPr marL="3200400" lvl="6" indent="-228600" algn="l">
              <a:spcBef>
                <a:spcPts val="113"/>
              </a:spcBef>
              <a:spcAft>
                <a:spcPts val="0"/>
              </a:spcAft>
              <a:buClr>
                <a:schemeClr val="lt1"/>
              </a:buClr>
              <a:buSzPts val="563"/>
              <a:buNone/>
              <a:defRPr sz="563"/>
            </a:lvl7pPr>
            <a:lvl8pPr marL="3657600" lvl="7" indent="-228600" algn="l">
              <a:spcBef>
                <a:spcPts val="113"/>
              </a:spcBef>
              <a:spcAft>
                <a:spcPts val="0"/>
              </a:spcAft>
              <a:buClr>
                <a:schemeClr val="lt1"/>
              </a:buClr>
              <a:buSzPts val="563"/>
              <a:buNone/>
              <a:defRPr sz="563"/>
            </a:lvl8pPr>
            <a:lvl9pPr marL="4114800" lvl="8" indent="-228600" algn="l">
              <a:spcBef>
                <a:spcPts val="113"/>
              </a:spcBef>
              <a:spcAft>
                <a:spcPts val="0"/>
              </a:spcAft>
              <a:buClr>
                <a:schemeClr val="lt1"/>
              </a:buClr>
              <a:buSzPts val="563"/>
              <a:buNone/>
              <a:defRPr sz="563"/>
            </a:lvl9pPr>
          </a:lstStyle>
          <a:p>
            <a:endParaRPr/>
          </a:p>
        </p:txBody>
      </p:sp>
      <p:pic>
        <p:nvPicPr>
          <p:cNvPr id="295" name="Google Shape;295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0000" y="2057400"/>
            <a:ext cx="1359526" cy="73158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50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Blank" type="blank">
  <p:cSld name="BLANK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1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LastSlide">
  <p:cSld name="NEW LastSlide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2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1" name="Google Shape;301;p52"/>
          <p:cNvSpPr txBox="1">
            <a:spLocks noGrp="1"/>
          </p:cNvSpPr>
          <p:nvPr>
            <p:ph type="body" idx="1"/>
          </p:nvPr>
        </p:nvSpPr>
        <p:spPr>
          <a:xfrm>
            <a:off x="564026" y="803312"/>
            <a:ext cx="8203963" cy="4862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itle Slide">
  <p:cSld name="NEW Title Slide">
    <p:bg>
      <p:bgPr>
        <a:solidFill>
          <a:schemeClr val="lt2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5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54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426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3750"/>
              <a:buNone/>
              <a:defRPr sz="3750" b="0" i="0" cap="non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0" name="Google Shape;310;p5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91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54"/>
          <p:cNvSpPr txBox="1">
            <a:spLocks noGrp="1"/>
          </p:cNvSpPr>
          <p:nvPr>
            <p:ph type="body" idx="2"/>
          </p:nvPr>
        </p:nvSpPr>
        <p:spPr>
          <a:xfrm>
            <a:off x="671756" y="4303360"/>
            <a:ext cx="6626352" cy="1642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2" name="Google Shape;312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0801" y="228600"/>
            <a:ext cx="2517866" cy="57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83800" y="5936474"/>
            <a:ext cx="1371719" cy="92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Header + Graphic">
  <p:cSld name="NEW Header + Graphic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Arial"/>
              <a:buChar char="•"/>
              <a:defRPr sz="13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»"/>
              <a:defRPr sz="12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3"/>
              </a:buClr>
              <a:buSzPts val="2250"/>
              <a:buNone/>
              <a:defRPr sz="2250" b="0" i="0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6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Section Title Slide" type="title">
  <p:cSld name="TITLE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5"/>
          <p:cNvSpPr txBox="1">
            <a:spLocks noGrp="1"/>
          </p:cNvSpPr>
          <p:nvPr>
            <p:ph type="ctrTitle"/>
          </p:nvPr>
        </p:nvSpPr>
        <p:spPr>
          <a:xfrm>
            <a:off x="554935" y="4464036"/>
            <a:ext cx="6858000" cy="124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Encode Sans Black"/>
              <a:buNone/>
              <a:defRPr sz="3750" b="0" i="0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55"/>
          <p:cNvSpPr txBox="1">
            <a:spLocks noGrp="1"/>
          </p:cNvSpPr>
          <p:nvPr>
            <p:ph type="subTitle" idx="1"/>
          </p:nvPr>
        </p:nvSpPr>
        <p:spPr>
          <a:xfrm>
            <a:off x="554934" y="3694377"/>
            <a:ext cx="6858000" cy="7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225"/>
              </a:spcBef>
              <a:spcAft>
                <a:spcPts val="0"/>
              </a:spcAft>
              <a:buClr>
                <a:schemeClr val="dk2"/>
              </a:buClr>
              <a:buSzPts val="1125"/>
              <a:buNone/>
              <a:defRPr sz="1125"/>
            </a:lvl2pPr>
            <a:lvl3pPr lvl="2" algn="ctr">
              <a:spcBef>
                <a:spcPts val="203"/>
              </a:spcBef>
              <a:spcAft>
                <a:spcPts val="0"/>
              </a:spcAft>
              <a:buClr>
                <a:schemeClr val="dk2"/>
              </a:buClr>
              <a:buSzPts val="1013"/>
              <a:buNone/>
              <a:defRPr sz="1013"/>
            </a:lvl3pPr>
            <a:lvl4pPr lvl="3" algn="ctr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4pPr>
            <a:lvl5pPr lvl="4" algn="ctr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5pPr>
            <a:lvl6pPr lvl="5" algn="ct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lvl="6" algn="ct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lvl="7" algn="ct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lvl="8" algn="ct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17" name="Google Shape;317;p55"/>
          <p:cNvSpPr txBox="1">
            <a:spLocks noGrp="1"/>
          </p:cNvSpPr>
          <p:nvPr>
            <p:ph type="sldNum" idx="12"/>
          </p:nvPr>
        </p:nvSpPr>
        <p:spPr>
          <a:xfrm>
            <a:off x="7086600" y="635635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8" name="Google Shape;318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1667" y="5788456"/>
            <a:ext cx="2286198" cy="115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_Header + Subheader + Content">
  <p:cSld name="NEW_Header + Subheader + Content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6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0" i="0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1" name="Google Shape;321;p56"/>
          <p:cNvSpPr txBox="1">
            <a:spLocks noGrp="1"/>
          </p:cNvSpPr>
          <p:nvPr>
            <p:ph type="body" idx="2"/>
          </p:nvPr>
        </p:nvSpPr>
        <p:spPr>
          <a:xfrm>
            <a:off x="659307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»"/>
              <a:defRPr sz="105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2" name="Google Shape;322;p56"/>
          <p:cNvSpPr txBox="1">
            <a:spLocks noGrp="1"/>
          </p:cNvSpPr>
          <p:nvPr>
            <p:ph type="body" idx="3"/>
          </p:nvPr>
        </p:nvSpPr>
        <p:spPr>
          <a:xfrm>
            <a:off x="671758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23" name="Google Shape;323;p56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56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_Header + Content">
  <p:cSld name="NEW_Header + Content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7"/>
          <p:cNvSpPr txBox="1">
            <a:spLocks noGrp="1"/>
          </p:cNvSpPr>
          <p:nvPr>
            <p:ph type="body" idx="1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»"/>
              <a:defRPr sz="105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7" name="Google Shape;327;p57"/>
          <p:cNvSpPr txBox="1">
            <a:spLocks noGrp="1"/>
          </p:cNvSpPr>
          <p:nvPr>
            <p:ph type="body" idx="2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0" i="0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28" name="Google Shape;328;p57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57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Header + Graphic">
  <p:cSld name="NEW Header + Graphic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8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»"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2" name="Google Shape;332;p58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0" i="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3" name="Google Shape;333;p58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58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wo Content">
  <p:cSld name="NEW Two Content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9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0" i="0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7" name="Google Shape;337;p59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59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9" name="Google Shape;339;p59"/>
          <p:cNvSpPr txBox="1">
            <a:spLocks noGrp="1"/>
          </p:cNvSpPr>
          <p:nvPr>
            <p:ph type="body" idx="2"/>
          </p:nvPr>
        </p:nvSpPr>
        <p:spPr>
          <a:xfrm>
            <a:off x="4811025" y="1736725"/>
            <a:ext cx="4023360" cy="401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0" name="Google Shape;340;p59"/>
          <p:cNvSpPr txBox="1">
            <a:spLocks noGrp="1"/>
          </p:cNvSpPr>
          <p:nvPr>
            <p:ph type="body" idx="3"/>
          </p:nvPr>
        </p:nvSpPr>
        <p:spPr>
          <a:xfrm>
            <a:off x="658523" y="1736725"/>
            <a:ext cx="4023360" cy="401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Comparison">
  <p:cSld name="NEW Comparison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0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0" i="0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43" name="Google Shape;343;p60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60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5" name="Google Shape;345;p60"/>
          <p:cNvSpPr txBox="1">
            <a:spLocks noGrp="1"/>
          </p:cNvSpPr>
          <p:nvPr>
            <p:ph type="body" idx="2"/>
          </p:nvPr>
        </p:nvSpPr>
        <p:spPr>
          <a:xfrm>
            <a:off x="4811025" y="2559423"/>
            <a:ext cx="4023360" cy="319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6" name="Google Shape;346;p60"/>
          <p:cNvSpPr txBox="1">
            <a:spLocks noGrp="1"/>
          </p:cNvSpPr>
          <p:nvPr>
            <p:ph type="body" idx="3"/>
          </p:nvPr>
        </p:nvSpPr>
        <p:spPr>
          <a:xfrm>
            <a:off x="658523" y="2559423"/>
            <a:ext cx="4023360" cy="319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7" name="Google Shape;347;p60"/>
          <p:cNvSpPr txBox="1">
            <a:spLocks noGrp="1"/>
          </p:cNvSpPr>
          <p:nvPr>
            <p:ph type="body" idx="4"/>
          </p:nvPr>
        </p:nvSpPr>
        <p:spPr>
          <a:xfrm>
            <a:off x="658523" y="1620183"/>
            <a:ext cx="40233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225"/>
              </a:spcBef>
              <a:spcAft>
                <a:spcPts val="0"/>
              </a:spcAft>
              <a:buClr>
                <a:schemeClr val="dk2"/>
              </a:buClr>
              <a:buSzPts val="1125"/>
              <a:buNone/>
              <a:defRPr sz="1125" b="1"/>
            </a:lvl2pPr>
            <a:lvl3pPr marL="1371600" lvl="2" indent="-228600" algn="l">
              <a:spcBef>
                <a:spcPts val="203"/>
              </a:spcBef>
              <a:spcAft>
                <a:spcPts val="0"/>
              </a:spcAft>
              <a:buClr>
                <a:schemeClr val="dk2"/>
              </a:buClr>
              <a:buSzPts val="1013"/>
              <a:buNone/>
              <a:defRPr sz="1013" b="1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348" name="Google Shape;348;p60"/>
          <p:cNvSpPr txBox="1">
            <a:spLocks noGrp="1"/>
          </p:cNvSpPr>
          <p:nvPr>
            <p:ph type="body" idx="5"/>
          </p:nvPr>
        </p:nvSpPr>
        <p:spPr>
          <a:xfrm>
            <a:off x="4811025" y="1626723"/>
            <a:ext cx="40233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225"/>
              </a:spcBef>
              <a:spcAft>
                <a:spcPts val="0"/>
              </a:spcAft>
              <a:buClr>
                <a:schemeClr val="dk2"/>
              </a:buClr>
              <a:buSzPts val="1125"/>
              <a:buNone/>
              <a:defRPr sz="1125" b="1"/>
            </a:lvl2pPr>
            <a:lvl3pPr marL="1371600" lvl="2" indent="-228600" algn="l">
              <a:spcBef>
                <a:spcPts val="203"/>
              </a:spcBef>
              <a:spcAft>
                <a:spcPts val="0"/>
              </a:spcAft>
              <a:buClr>
                <a:schemeClr val="dk2"/>
              </a:buClr>
              <a:buSzPts val="1013"/>
              <a:buNone/>
              <a:defRPr sz="1013" b="1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hree Content">
  <p:cSld name="NEW Three Content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1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0" i="0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1" name="Google Shape;351;p61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61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3" name="Google Shape;353;p61"/>
          <p:cNvSpPr txBox="1">
            <a:spLocks noGrp="1"/>
          </p:cNvSpPr>
          <p:nvPr>
            <p:ph type="body" idx="2"/>
          </p:nvPr>
        </p:nvSpPr>
        <p:spPr>
          <a:xfrm>
            <a:off x="4811025" y="1736724"/>
            <a:ext cx="402336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4" name="Google Shape;354;p61"/>
          <p:cNvSpPr txBox="1">
            <a:spLocks noGrp="1"/>
          </p:cNvSpPr>
          <p:nvPr>
            <p:ph type="body" idx="3"/>
          </p:nvPr>
        </p:nvSpPr>
        <p:spPr>
          <a:xfrm>
            <a:off x="658523" y="1736725"/>
            <a:ext cx="4023360" cy="401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5" name="Google Shape;355;p61"/>
          <p:cNvSpPr txBox="1">
            <a:spLocks noGrp="1"/>
          </p:cNvSpPr>
          <p:nvPr>
            <p:ph type="body" idx="4"/>
          </p:nvPr>
        </p:nvSpPr>
        <p:spPr>
          <a:xfrm>
            <a:off x="4811025" y="3811928"/>
            <a:ext cx="402336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Four Content">
  <p:cSld name="NEW Four Content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2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0" i="0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8" name="Google Shape;358;p62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62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0" name="Google Shape;360;p62"/>
          <p:cNvSpPr txBox="1">
            <a:spLocks noGrp="1"/>
          </p:cNvSpPr>
          <p:nvPr>
            <p:ph type="body" idx="2"/>
          </p:nvPr>
        </p:nvSpPr>
        <p:spPr>
          <a:xfrm>
            <a:off x="4811025" y="1736725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1" name="Google Shape;361;p62"/>
          <p:cNvSpPr txBox="1">
            <a:spLocks noGrp="1"/>
          </p:cNvSpPr>
          <p:nvPr>
            <p:ph type="body" idx="3"/>
          </p:nvPr>
        </p:nvSpPr>
        <p:spPr>
          <a:xfrm>
            <a:off x="658523" y="1736725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2" name="Google Shape;362;p62"/>
          <p:cNvSpPr txBox="1">
            <a:spLocks noGrp="1"/>
          </p:cNvSpPr>
          <p:nvPr>
            <p:ph type="body" idx="4"/>
          </p:nvPr>
        </p:nvSpPr>
        <p:spPr>
          <a:xfrm>
            <a:off x="658523" y="3871750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3" name="Google Shape;363;p62"/>
          <p:cNvSpPr txBox="1">
            <a:spLocks noGrp="1"/>
          </p:cNvSpPr>
          <p:nvPr>
            <p:ph type="body" idx="5"/>
          </p:nvPr>
        </p:nvSpPr>
        <p:spPr>
          <a:xfrm>
            <a:off x="4811025" y="3855164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4" name="Google Shape;364;p62"/>
          <p:cNvSpPr txBox="1">
            <a:spLocks noGrp="1"/>
          </p:cNvSpPr>
          <p:nvPr>
            <p:ph type="body" idx="6"/>
          </p:nvPr>
        </p:nvSpPr>
        <p:spPr>
          <a:xfrm>
            <a:off x="4833059" y="1720139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5" name="Google Shape;365;p62"/>
          <p:cNvSpPr txBox="1">
            <a:spLocks noGrp="1"/>
          </p:cNvSpPr>
          <p:nvPr>
            <p:ph type="body" idx="7"/>
          </p:nvPr>
        </p:nvSpPr>
        <p:spPr>
          <a:xfrm>
            <a:off x="680557" y="1720139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6" name="Google Shape;366;p62"/>
          <p:cNvSpPr txBox="1">
            <a:spLocks noGrp="1"/>
          </p:cNvSpPr>
          <p:nvPr>
            <p:ph type="body" idx="8"/>
          </p:nvPr>
        </p:nvSpPr>
        <p:spPr>
          <a:xfrm>
            <a:off x="680557" y="3855164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7" name="Google Shape;367;p62"/>
          <p:cNvSpPr txBox="1">
            <a:spLocks noGrp="1"/>
          </p:cNvSpPr>
          <p:nvPr>
            <p:ph type="body" idx="9"/>
          </p:nvPr>
        </p:nvSpPr>
        <p:spPr>
          <a:xfrm>
            <a:off x="4833059" y="3838578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Content with Caption" type="objTx">
  <p:cSld name="OBJECT_WITH_CAPTION_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3"/>
          <p:cNvSpPr txBox="1">
            <a:spLocks noGrp="1"/>
          </p:cNvSpPr>
          <p:nvPr>
            <p:ph type="title"/>
          </p:nvPr>
        </p:nvSpPr>
        <p:spPr>
          <a:xfrm>
            <a:off x="676656" y="374904"/>
            <a:ext cx="2949178" cy="155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sz="22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63"/>
          <p:cNvSpPr txBox="1">
            <a:spLocks noGrp="1"/>
          </p:cNvSpPr>
          <p:nvPr>
            <p:ph type="body" idx="1"/>
          </p:nvPr>
        </p:nvSpPr>
        <p:spPr>
          <a:xfrm>
            <a:off x="3887391" y="987434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p63"/>
          <p:cNvSpPr txBox="1">
            <a:spLocks noGrp="1"/>
          </p:cNvSpPr>
          <p:nvPr>
            <p:ph type="body" idx="2"/>
          </p:nvPr>
        </p:nvSpPr>
        <p:spPr>
          <a:xfrm>
            <a:off x="840004" y="2238998"/>
            <a:ext cx="2739019" cy="3629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cap="none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158"/>
              </a:spcBef>
              <a:spcAft>
                <a:spcPts val="0"/>
              </a:spcAft>
              <a:buClr>
                <a:schemeClr val="dk2"/>
              </a:buClr>
              <a:buSzPts val="788"/>
              <a:buNone/>
              <a:defRPr sz="788"/>
            </a:lvl2pPr>
            <a:lvl3pPr marL="1371600" lvl="2" indent="-228600" algn="l">
              <a:spcBef>
                <a:spcPts val="135"/>
              </a:spcBef>
              <a:spcAft>
                <a:spcPts val="0"/>
              </a:spcAft>
              <a:buClr>
                <a:schemeClr val="dk2"/>
              </a:buClr>
              <a:buSzPts val="675"/>
              <a:buNone/>
              <a:defRPr sz="675"/>
            </a:lvl3pPr>
            <a:lvl4pPr marL="1828800" lvl="3" indent="-228600" algn="l">
              <a:spcBef>
                <a:spcPts val="113"/>
              </a:spcBef>
              <a:spcAft>
                <a:spcPts val="0"/>
              </a:spcAft>
              <a:buClr>
                <a:schemeClr val="dk2"/>
              </a:buClr>
              <a:buSzPts val="563"/>
              <a:buNone/>
              <a:defRPr sz="563"/>
            </a:lvl4pPr>
            <a:lvl5pPr marL="2286000" lvl="4" indent="-228600" algn="l">
              <a:spcBef>
                <a:spcPts val="113"/>
              </a:spcBef>
              <a:spcAft>
                <a:spcPts val="0"/>
              </a:spcAft>
              <a:buClr>
                <a:schemeClr val="dk2"/>
              </a:buClr>
              <a:buSzPts val="563"/>
              <a:buNone/>
              <a:defRPr sz="563"/>
            </a:lvl5pPr>
            <a:lvl6pPr marL="2743200" lvl="5" indent="-22860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6pPr>
            <a:lvl7pPr marL="3200400" lvl="6" indent="-22860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7pPr>
            <a:lvl8pPr marL="3657600" lvl="7" indent="-22860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8pPr>
            <a:lvl9pPr marL="4114800" lvl="8" indent="-22860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9pPr>
          </a:lstStyle>
          <a:p>
            <a:endParaRPr/>
          </a:p>
        </p:txBody>
      </p:sp>
      <p:pic>
        <p:nvPicPr>
          <p:cNvPr id="372" name="Google Shape;372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0000" y="2057400"/>
            <a:ext cx="1359526" cy="73158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63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Blank" type="blank">
  <p:cSld name="BLANK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4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wo Content">
  <p:cSld name="NEW Two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3"/>
              </a:buClr>
              <a:buSzPts val="2250"/>
              <a:buNone/>
              <a:defRPr sz="2250" b="0" i="0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" name="Google Shape;43;p7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4811025" y="1736725"/>
            <a:ext cx="4023360" cy="401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3"/>
          </p:nvPr>
        </p:nvSpPr>
        <p:spPr>
          <a:xfrm>
            <a:off x="658523" y="1736725"/>
            <a:ext cx="4023360" cy="401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LastSlide">
  <p:cSld name="NEW LastSlide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5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8" name="Google Shape;378;p65"/>
          <p:cNvSpPr txBox="1">
            <a:spLocks noGrp="1"/>
          </p:cNvSpPr>
          <p:nvPr>
            <p:ph type="body" idx="1"/>
          </p:nvPr>
        </p:nvSpPr>
        <p:spPr>
          <a:xfrm>
            <a:off x="564026" y="803312"/>
            <a:ext cx="8203963" cy="4862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Comparison">
  <p:cSld name="NEW Comparis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3"/>
              </a:buClr>
              <a:buSzPts val="2250"/>
              <a:buNone/>
              <a:defRPr sz="2250" b="0" i="0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8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4811025" y="2559423"/>
            <a:ext cx="4023360" cy="319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658523" y="2559423"/>
            <a:ext cx="4023360" cy="319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4"/>
          </p:nvPr>
        </p:nvSpPr>
        <p:spPr>
          <a:xfrm>
            <a:off x="658523" y="1620183"/>
            <a:ext cx="40233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None/>
              <a:defRPr sz="1350" b="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225"/>
              </a:spcBef>
              <a:spcAft>
                <a:spcPts val="0"/>
              </a:spcAft>
              <a:buClr>
                <a:schemeClr val="lt2"/>
              </a:buClr>
              <a:buSzPts val="1125"/>
              <a:buNone/>
              <a:defRPr sz="1125" b="1"/>
            </a:lvl2pPr>
            <a:lvl3pPr marL="1371600" lvl="2" indent="-228600" algn="l">
              <a:spcBef>
                <a:spcPts val="203"/>
              </a:spcBef>
              <a:spcAft>
                <a:spcPts val="0"/>
              </a:spcAft>
              <a:buClr>
                <a:schemeClr val="lt2"/>
              </a:buClr>
              <a:buSzPts val="1013"/>
              <a:buNone/>
              <a:defRPr sz="1013" b="1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1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1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5"/>
          </p:nvPr>
        </p:nvSpPr>
        <p:spPr>
          <a:xfrm>
            <a:off x="4811025" y="1626723"/>
            <a:ext cx="40233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None/>
              <a:defRPr sz="1350" b="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225"/>
              </a:spcBef>
              <a:spcAft>
                <a:spcPts val="0"/>
              </a:spcAft>
              <a:buClr>
                <a:schemeClr val="lt2"/>
              </a:buClr>
              <a:buSzPts val="1125"/>
              <a:buNone/>
              <a:defRPr sz="1125" b="1"/>
            </a:lvl2pPr>
            <a:lvl3pPr marL="1371600" lvl="2" indent="-228600" algn="l">
              <a:spcBef>
                <a:spcPts val="203"/>
              </a:spcBef>
              <a:spcAft>
                <a:spcPts val="0"/>
              </a:spcAft>
              <a:buClr>
                <a:schemeClr val="lt2"/>
              </a:buClr>
              <a:buSzPts val="1013"/>
              <a:buNone/>
              <a:defRPr sz="1013" b="1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1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1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hree Content">
  <p:cSld name="NEW Three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3"/>
              </a:buClr>
              <a:buSzPts val="2250"/>
              <a:buNone/>
              <a:defRPr sz="2250" b="0" i="0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9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811025" y="1736724"/>
            <a:ext cx="402336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658523" y="1736725"/>
            <a:ext cx="4023360" cy="401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4811025" y="3811928"/>
            <a:ext cx="402336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Four Content">
  <p:cSld name="NEW Four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3"/>
              </a:buClr>
              <a:buSzPts val="2250"/>
              <a:buNone/>
              <a:defRPr sz="2250" b="0" i="0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35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2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4" name="Google Shape;64;p10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2"/>
          </p:nvPr>
        </p:nvSpPr>
        <p:spPr>
          <a:xfrm>
            <a:off x="4811025" y="1736725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3"/>
          </p:nvPr>
        </p:nvSpPr>
        <p:spPr>
          <a:xfrm>
            <a:off x="658523" y="1736725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4"/>
          </p:nvPr>
        </p:nvSpPr>
        <p:spPr>
          <a:xfrm>
            <a:off x="658523" y="3871750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5"/>
          </p:nvPr>
        </p:nvSpPr>
        <p:spPr>
          <a:xfrm>
            <a:off x="4811025" y="3855164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50"/>
              <a:buFont typeface="Encode Sans Black"/>
              <a:buNone/>
              <a:defRPr sz="2250" b="0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Arial"/>
              <a:buChar char="•"/>
              <a:defRPr sz="13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»"/>
              <a:defRPr sz="12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48642" y="6244280"/>
            <a:ext cx="2802879" cy="4572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sz="225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»"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14">
            <a:alphaModFix/>
          </a:blip>
          <a:srcRect l="17630" t="-3477" b="-1"/>
          <a:stretch/>
        </p:blipFill>
        <p:spPr>
          <a:xfrm>
            <a:off x="548640" y="6210300"/>
            <a:ext cx="2305890" cy="41290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50"/>
              <a:buFont typeface="Encode Sans Black"/>
              <a:buNone/>
              <a:defRPr sz="2250" b="0" i="0" u="none" strike="noStrike" cap="non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»"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2" name="Google Shape;162;p2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48640" y="6208776"/>
            <a:ext cx="2327350" cy="41456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0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50"/>
              <a:buFont typeface="Encode Sans Black"/>
              <a:buNone/>
              <a:defRPr sz="2250" b="0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2" name="Google Shape;232;p4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Arial"/>
              <a:buChar char="•"/>
              <a:defRPr sz="13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»"/>
              <a:defRPr sz="12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Google Shape;233;p40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4" name="Google Shape;234;p40"/>
          <p:cNvPicPr preferRelativeResize="0"/>
          <p:nvPr/>
        </p:nvPicPr>
        <p:blipFill rotWithShape="1">
          <a:blip r:embed="rId14">
            <a:alphaModFix/>
          </a:blip>
          <a:srcRect l="5638" t="-6886"/>
          <a:stretch/>
        </p:blipFill>
        <p:spPr>
          <a:xfrm>
            <a:off x="731520" y="6212801"/>
            <a:ext cx="3108960" cy="43086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3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sz="225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4" name="Google Shape;304;p5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»"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5" name="Google Shape;305;p53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6" name="Google Shape;306;p53"/>
          <p:cNvPicPr preferRelativeResize="0"/>
          <p:nvPr/>
        </p:nvPicPr>
        <p:blipFill rotWithShape="1">
          <a:blip r:embed="rId14">
            <a:alphaModFix/>
          </a:blip>
          <a:srcRect l="16967" t="-3859"/>
          <a:stretch/>
        </p:blipFill>
        <p:spPr>
          <a:xfrm>
            <a:off x="731520" y="6208784"/>
            <a:ext cx="3108960" cy="41708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image" Target="../media/image51.jpg"/><Relationship Id="rId7" Type="http://schemas.openxmlformats.org/officeDocument/2006/relationships/image" Target="../media/image5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jpg"/><Relationship Id="rId11" Type="http://schemas.openxmlformats.org/officeDocument/2006/relationships/image" Target="../media/image59.jpg"/><Relationship Id="rId5" Type="http://schemas.openxmlformats.org/officeDocument/2006/relationships/image" Target="../media/image53.jpg"/><Relationship Id="rId10" Type="http://schemas.openxmlformats.org/officeDocument/2006/relationships/image" Target="../media/image58.jpg"/><Relationship Id="rId4" Type="http://schemas.openxmlformats.org/officeDocument/2006/relationships/image" Target="../media/image52.jpg"/><Relationship Id="rId9" Type="http://schemas.openxmlformats.org/officeDocument/2006/relationships/image" Target="../media/image5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4.pn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12" Type="http://schemas.openxmlformats.org/officeDocument/2006/relationships/image" Target="../media/image3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g"/><Relationship Id="rId14" Type="http://schemas.openxmlformats.org/officeDocument/2006/relationships/image" Target="../media/image3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6"/>
          <p:cNvSpPr txBox="1">
            <a:spLocks noGrp="1"/>
          </p:cNvSpPr>
          <p:nvPr>
            <p:ph type="body" idx="1"/>
          </p:nvPr>
        </p:nvSpPr>
        <p:spPr>
          <a:xfrm>
            <a:off x="671757" y="1856418"/>
            <a:ext cx="4845466" cy="1820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</a:pPr>
            <a:r>
              <a:rPr lang="en-US"/>
              <a:t>NATIONAL BIOSAFETY MONTH</a:t>
            </a:r>
            <a:endParaRPr/>
          </a:p>
        </p:txBody>
      </p:sp>
      <p:sp>
        <p:nvSpPr>
          <p:cNvPr id="385" name="Google Shape;385;p66"/>
          <p:cNvSpPr txBox="1">
            <a:spLocks noGrp="1"/>
          </p:cNvSpPr>
          <p:nvPr>
            <p:ph type="body" idx="2"/>
          </p:nvPr>
        </p:nvSpPr>
        <p:spPr>
          <a:xfrm>
            <a:off x="671756" y="4303360"/>
            <a:ext cx="6626352" cy="1642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/>
              <a:t>Lesley Decker, Biosafety manager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/>
              <a:t>Haris Malik, Biosafety officer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/>
              <a:t>October 2022</a:t>
            </a:r>
            <a:endParaRPr/>
          </a:p>
        </p:txBody>
      </p:sp>
      <p:pic>
        <p:nvPicPr>
          <p:cNvPr id="386" name="Google Shape;386;p66"/>
          <p:cNvPicPr preferRelativeResize="0"/>
          <p:nvPr/>
        </p:nvPicPr>
        <p:blipFill rotWithShape="1">
          <a:blip r:embed="rId3">
            <a:alphaModFix/>
          </a:blip>
          <a:srcRect t="1361"/>
          <a:stretch/>
        </p:blipFill>
        <p:spPr>
          <a:xfrm>
            <a:off x="3984932" y="2011242"/>
            <a:ext cx="702704" cy="696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66" descr="A picture containing pers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52469" y="2011242"/>
            <a:ext cx="3665651" cy="2444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75"/>
          <p:cNvSpPr txBox="1">
            <a:spLocks noGrp="1"/>
          </p:cNvSpPr>
          <p:nvPr>
            <p:ph type="body" idx="2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HAPPY BIOSAFETY MONTH!</a:t>
            </a:r>
            <a:endParaRPr/>
          </a:p>
        </p:txBody>
      </p:sp>
      <p:sp>
        <p:nvSpPr>
          <p:cNvPr id="490" name="Google Shape;490;p75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10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91" name="Google Shape;491;p75"/>
          <p:cNvSpPr txBox="1">
            <a:spLocks noGrp="1"/>
          </p:cNvSpPr>
          <p:nvPr>
            <p:ph type="body" idx="1"/>
          </p:nvPr>
        </p:nvSpPr>
        <p:spPr>
          <a:xfrm>
            <a:off x="668947" y="2082738"/>
            <a:ext cx="4475819" cy="3449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625"/>
              <a:t>Questions? Email ehsbio@uw.edu</a:t>
            </a:r>
            <a:endParaRPr sz="1125"/>
          </a:p>
          <a:p>
            <a:pPr marL="0" lvl="0" indent="0" algn="l" rtl="0">
              <a:lnSpc>
                <a:spcPct val="10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Thanks to the biosafety team:</a:t>
            </a:r>
            <a:endParaRPr/>
          </a:p>
          <a:p>
            <a:pPr marL="257168" marR="0" lvl="0" indent="-257168" algn="l" rtl="0">
              <a:lnSpc>
                <a:spcPct val="10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Jennifer Cabarrus</a:t>
            </a:r>
            <a:endParaRPr/>
          </a:p>
          <a:p>
            <a:pPr marL="257168" marR="0" lvl="0" indent="-257168" algn="l" rtl="0">
              <a:lnSpc>
                <a:spcPct val="10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Lesley Decker</a:t>
            </a:r>
            <a:endParaRPr/>
          </a:p>
          <a:p>
            <a:pPr marL="257168" marR="0" lvl="0" indent="-257168" algn="l" rtl="0">
              <a:lnSpc>
                <a:spcPct val="10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Tony Han</a:t>
            </a:r>
            <a:endParaRPr/>
          </a:p>
          <a:p>
            <a:pPr marL="257168" marR="0" lvl="0" indent="-257168" algn="l" rtl="0">
              <a:lnSpc>
                <a:spcPct val="10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Kristi Kilgore</a:t>
            </a:r>
            <a:endParaRPr/>
          </a:p>
          <a:p>
            <a:pPr marL="257168" marR="0" lvl="0" indent="-257168" algn="l" rtl="0">
              <a:lnSpc>
                <a:spcPct val="10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Zara Llewellyn</a:t>
            </a:r>
            <a:endParaRPr/>
          </a:p>
          <a:p>
            <a:pPr marL="257168" marR="0" lvl="0" indent="-257168" algn="l" rtl="0">
              <a:lnSpc>
                <a:spcPct val="10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Haris Malik</a:t>
            </a:r>
            <a:endParaRPr/>
          </a:p>
          <a:p>
            <a:pPr marL="257168" marR="0" lvl="0" indent="-257168" algn="l" rtl="0">
              <a:lnSpc>
                <a:spcPct val="10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Devon McMenimen</a:t>
            </a:r>
            <a:endParaRPr/>
          </a:p>
          <a:p>
            <a:pPr marL="257168" marR="0" lvl="0" indent="-257168" algn="l" rtl="0">
              <a:lnSpc>
                <a:spcPct val="10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Esther Pellham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And our occupational health nurse:</a:t>
            </a:r>
            <a:endParaRPr/>
          </a:p>
          <a:p>
            <a:pPr marL="257168" marR="0" lvl="0" indent="-257168" algn="l" rtl="0">
              <a:lnSpc>
                <a:spcPct val="10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Judy Cashman</a:t>
            </a:r>
            <a:endParaRPr/>
          </a:p>
        </p:txBody>
      </p:sp>
      <p:pic>
        <p:nvPicPr>
          <p:cNvPr id="492" name="Google Shape;492;p75" descr="Directory | EH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1771" y="2904413"/>
            <a:ext cx="1088729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75" descr="Directory | EH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1705" y="4276998"/>
            <a:ext cx="1104138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75" descr="Directory | EH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04976" y="2906270"/>
            <a:ext cx="1078014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75" descr="Directory | EH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98017" y="1545898"/>
            <a:ext cx="1105206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75" descr="Directory | EH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76413" y="4276998"/>
            <a:ext cx="1094087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75" descr="Directory | EH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76031" y="1544912"/>
            <a:ext cx="1105206" cy="1358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75" descr="Tony Han,  Biosafety Officer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581237" y="1545898"/>
            <a:ext cx="1089263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75" descr="Zara Llewellyn, Assistant Director, Research &amp; Occupational Safety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482990" y="2904413"/>
            <a:ext cx="1104138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75" descr="A person with a beard smiling&#10;&#10;Description automatically generated with low confidence"/>
          <p:cNvPicPr preferRelativeResize="0"/>
          <p:nvPr/>
        </p:nvPicPr>
        <p:blipFill rotWithShape="1">
          <a:blip r:embed="rId11">
            <a:alphaModFix/>
          </a:blip>
          <a:srcRect b="11624"/>
          <a:stretch/>
        </p:blipFill>
        <p:spPr>
          <a:xfrm>
            <a:off x="5398017" y="4276998"/>
            <a:ext cx="1077317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7"/>
          <p:cNvSpPr txBox="1">
            <a:spLocks noGrp="1"/>
          </p:cNvSpPr>
          <p:nvPr>
            <p:ph type="body" idx="1"/>
          </p:nvPr>
        </p:nvSpPr>
        <p:spPr>
          <a:xfrm>
            <a:off x="659305" y="2159795"/>
            <a:ext cx="7147732" cy="301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7168" marR="0" lvl="0" indent="-2571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Char char="•"/>
            </a:pPr>
            <a:r>
              <a:rPr lang="en-US" sz="1950"/>
              <a:t>Framework for containment of biohazards</a:t>
            </a:r>
            <a:endParaRPr/>
          </a:p>
          <a:p>
            <a:pPr marL="257168" marR="0" lvl="0" indent="-257168" algn="l" rtl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Char char="•"/>
            </a:pPr>
            <a:r>
              <a:rPr lang="en-US" sz="1950"/>
              <a:t>Includes safe practices, safety equipment, facilities and training </a:t>
            </a:r>
            <a:endParaRPr/>
          </a:p>
          <a:p>
            <a:pPr marL="257168" marR="0" lvl="0" indent="-257168" algn="l" rtl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Char char="•"/>
            </a:pPr>
            <a:r>
              <a:rPr lang="en-US" sz="1950"/>
              <a:t>Protects the worker, community and environment</a:t>
            </a:r>
            <a:endParaRPr/>
          </a:p>
          <a:p>
            <a:pPr marL="257168" marR="0" lvl="0" indent="-257168" algn="l" rtl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Char char="•"/>
            </a:pPr>
            <a:r>
              <a:rPr lang="en-US" sz="1950"/>
              <a:t>Protects the research product</a:t>
            </a:r>
            <a:endParaRPr/>
          </a:p>
        </p:txBody>
      </p:sp>
      <p:sp>
        <p:nvSpPr>
          <p:cNvPr id="394" name="Google Shape;394;p67"/>
          <p:cNvSpPr txBox="1">
            <a:spLocks noGrp="1"/>
          </p:cNvSpPr>
          <p:nvPr>
            <p:ph type="body" idx="2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WHAT IS BIOSAFETY?</a:t>
            </a:r>
            <a:endParaRPr/>
          </a:p>
        </p:txBody>
      </p:sp>
      <p:sp>
        <p:nvSpPr>
          <p:cNvPr id="395" name="Google Shape;395;p67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2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396" name="Google Shape;396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4324" y="3418403"/>
            <a:ext cx="3710186" cy="239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67" descr="File:Biohazard symbol (red).svg - Wikimedia Comm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7585" y="1327924"/>
            <a:ext cx="1173188" cy="117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67"/>
          <p:cNvPicPr preferRelativeResize="0"/>
          <p:nvPr/>
        </p:nvPicPr>
        <p:blipFill rotWithShape="1">
          <a:blip r:embed="rId5">
            <a:alphaModFix/>
          </a:blip>
          <a:srcRect b="15487"/>
          <a:stretch/>
        </p:blipFill>
        <p:spPr>
          <a:xfrm>
            <a:off x="571420" y="3854606"/>
            <a:ext cx="1853126" cy="1316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67"/>
          <p:cNvPicPr preferRelativeResize="0"/>
          <p:nvPr/>
        </p:nvPicPr>
        <p:blipFill rotWithShape="1">
          <a:blip r:embed="rId6">
            <a:alphaModFix/>
          </a:blip>
          <a:srcRect t="1" r="25121" b="635"/>
          <a:stretch/>
        </p:blipFill>
        <p:spPr>
          <a:xfrm>
            <a:off x="2615444" y="3798731"/>
            <a:ext cx="1617727" cy="142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67" descr="Free Healthcare PowerPoint Template"/>
          <p:cNvPicPr preferRelativeResize="0"/>
          <p:nvPr/>
        </p:nvPicPr>
        <p:blipFill rotWithShape="1">
          <a:blip r:embed="rId7">
            <a:alphaModFix/>
          </a:blip>
          <a:srcRect l="84630" r="4023" b="59123"/>
          <a:stretch/>
        </p:blipFill>
        <p:spPr>
          <a:xfrm rot="5400000">
            <a:off x="3774764" y="4648786"/>
            <a:ext cx="508227" cy="1179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8"/>
          <p:cNvSpPr txBox="1">
            <a:spLocks noGrp="1"/>
          </p:cNvSpPr>
          <p:nvPr>
            <p:ph type="body" idx="2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ABOUT EH&amp;S BIOSAFETY (FY 22)</a:t>
            </a:r>
            <a:endParaRPr/>
          </a:p>
        </p:txBody>
      </p:sp>
      <p:sp>
        <p:nvSpPr>
          <p:cNvPr id="407" name="Google Shape;407;p68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08" name="Google Shape;408;p68"/>
          <p:cNvSpPr txBox="1">
            <a:spLocks noGrp="1"/>
          </p:cNvSpPr>
          <p:nvPr>
            <p:ph type="body" idx="1"/>
          </p:nvPr>
        </p:nvSpPr>
        <p:spPr>
          <a:xfrm>
            <a:off x="494479" y="2159794"/>
            <a:ext cx="4945688" cy="3251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57168" lvl="0" indent="-2464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50">
                <a:latin typeface="Calibri"/>
                <a:ea typeface="Calibri"/>
                <a:cs typeface="Calibri"/>
                <a:sym typeface="Calibri"/>
              </a:rPr>
              <a:t>400 Biological Use Authorizations (BUAs)</a:t>
            </a:r>
            <a:endParaRPr/>
          </a:p>
          <a:p>
            <a:pPr marL="257168" lvl="0" indent="-246468" algn="l" rtl="0">
              <a:lnSpc>
                <a:spcPct val="100000"/>
              </a:lnSpc>
              <a:spcBef>
                <a:spcPts val="41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50">
                <a:latin typeface="Calibri"/>
                <a:ea typeface="Calibri"/>
                <a:cs typeface="Calibri"/>
                <a:sym typeface="Calibri"/>
              </a:rPr>
              <a:t>22 clinical trial BUAs (recDNA into humans) </a:t>
            </a:r>
            <a:endParaRPr/>
          </a:p>
          <a:p>
            <a:pPr marL="257168" lvl="0" indent="-246468" algn="l" rtl="0">
              <a:lnSpc>
                <a:spcPct val="100000"/>
              </a:lnSpc>
              <a:spcBef>
                <a:spcPts val="41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50">
                <a:latin typeface="Calibri"/>
                <a:ea typeface="Calibri"/>
                <a:cs typeface="Calibri"/>
                <a:sym typeface="Calibri"/>
              </a:rPr>
              <a:t>302 biosafety inspections performed for </a:t>
            </a:r>
            <a:r>
              <a:rPr lang="en-US" sz="2175">
                <a:latin typeface="Calibri"/>
                <a:ea typeface="Calibri"/>
                <a:cs typeface="Calibri"/>
                <a:sym typeface="Calibri"/>
              </a:rPr>
              <a:t>525 individual laboratory rooms</a:t>
            </a:r>
            <a:endParaRPr/>
          </a:p>
          <a:p>
            <a:pPr marL="257168" lvl="0" indent="-246134" algn="l" rtl="0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325">
                <a:latin typeface="Calibri"/>
                <a:ea typeface="Calibri"/>
                <a:cs typeface="Calibri"/>
                <a:sym typeface="Calibri"/>
              </a:rPr>
              <a:t>Online trainings completed:</a:t>
            </a:r>
            <a:endParaRPr/>
          </a:p>
          <a:p>
            <a:pPr marL="557198" lvl="2" indent="-246865" algn="l" rtl="0">
              <a:lnSpc>
                <a:spcPct val="100000"/>
              </a:lnSpc>
              <a:spcBef>
                <a:spcPts val="40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175">
                <a:latin typeface="Calibri"/>
                <a:ea typeface="Calibri"/>
                <a:cs typeface="Calibri"/>
                <a:sym typeface="Calibri"/>
              </a:rPr>
              <a:t>2749 Biosafety</a:t>
            </a:r>
            <a:endParaRPr/>
          </a:p>
          <a:p>
            <a:pPr marL="557198" lvl="2" indent="-246865" algn="l" rtl="0">
              <a:lnSpc>
                <a:spcPct val="100000"/>
              </a:lnSpc>
              <a:spcBef>
                <a:spcPts val="40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175">
                <a:latin typeface="Calibri"/>
                <a:ea typeface="Calibri"/>
                <a:cs typeface="Calibri"/>
                <a:sym typeface="Calibri"/>
              </a:rPr>
              <a:t>4019 Bloodborne pathogens (BBP)</a:t>
            </a:r>
            <a:endParaRPr/>
          </a:p>
          <a:p>
            <a:pPr marL="557198" lvl="2" indent="-246865" algn="l" rtl="0">
              <a:lnSpc>
                <a:spcPct val="100000"/>
              </a:lnSpc>
              <a:spcBef>
                <a:spcPts val="40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175">
                <a:latin typeface="Calibri"/>
                <a:ea typeface="Calibri"/>
                <a:cs typeface="Calibri"/>
                <a:sym typeface="Calibri"/>
              </a:rPr>
              <a:t>321 Shipping Regulated Medical Waste</a:t>
            </a:r>
            <a:endParaRPr/>
          </a:p>
          <a:p>
            <a:pPr marL="257168" lvl="0" indent="-129469" algn="l" rtl="0">
              <a:lnSpc>
                <a:spcPct val="100000"/>
              </a:lnSpc>
              <a:spcBef>
                <a:spcPts val="40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175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57168" marR="0" lvl="0" indent="-151440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/>
          </a:p>
        </p:txBody>
      </p:sp>
      <p:pic>
        <p:nvPicPr>
          <p:cNvPr id="409" name="Google Shape;409;p68" descr="Two people in a lab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8450" r="13770"/>
          <a:stretch/>
        </p:blipFill>
        <p:spPr>
          <a:xfrm>
            <a:off x="5619136" y="2382163"/>
            <a:ext cx="3178360" cy="2725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1906" y="4228222"/>
            <a:ext cx="1930382" cy="178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6640" y="1242315"/>
            <a:ext cx="1951843" cy="1951843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69"/>
          <p:cNvSpPr txBox="1">
            <a:spLocks noGrp="1"/>
          </p:cNvSpPr>
          <p:nvPr>
            <p:ph type="body" idx="2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ABOUT EH&amp;S BIOSAFETY</a:t>
            </a:r>
            <a:endParaRPr/>
          </a:p>
        </p:txBody>
      </p:sp>
      <p:sp>
        <p:nvSpPr>
          <p:cNvPr id="418" name="Google Shape;418;p69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4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419" name="Google Shape;419;p6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92324" y="2038017"/>
            <a:ext cx="2803584" cy="1567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6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93337" y="4439739"/>
            <a:ext cx="2684471" cy="178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69" descr="A picture containing indoor, floor, baby bed, clothes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4449032" y="3748640"/>
            <a:ext cx="2573843" cy="1930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69" descr="A picture containing text, container, bi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45657" y="3589070"/>
            <a:ext cx="1030579" cy="1030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69"/>
          <p:cNvPicPr preferRelativeResize="0"/>
          <p:nvPr/>
        </p:nvPicPr>
        <p:blipFill rotWithShape="1">
          <a:blip r:embed="rId9">
            <a:alphaModFix/>
          </a:blip>
          <a:srcRect l="22209" r="19833"/>
          <a:stretch/>
        </p:blipFill>
        <p:spPr>
          <a:xfrm>
            <a:off x="3764096" y="3524595"/>
            <a:ext cx="1253529" cy="121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6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851580">
            <a:off x="3727203" y="4732109"/>
            <a:ext cx="918205" cy="1184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6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688445" y="861971"/>
            <a:ext cx="2442855" cy="2478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69" descr="A person holding a small animal&#10;&#10;Description automatically generated with low confidenc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701145" y="2841888"/>
            <a:ext cx="2504092" cy="159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69"/>
          <p:cNvPicPr preferRelativeResize="0"/>
          <p:nvPr/>
        </p:nvPicPr>
        <p:blipFill rotWithShape="1">
          <a:blip r:embed="rId13">
            <a:alphaModFix/>
          </a:blip>
          <a:srcRect l="1" r="1825"/>
          <a:stretch/>
        </p:blipFill>
        <p:spPr>
          <a:xfrm>
            <a:off x="17929" y="1923487"/>
            <a:ext cx="1730486" cy="2199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69" descr="A picture containing person, indoor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703" y="3918462"/>
            <a:ext cx="1750118" cy="2625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0"/>
          <p:cNvSpPr txBox="1">
            <a:spLocks noGrp="1"/>
          </p:cNvSpPr>
          <p:nvPr>
            <p:ph type="body" idx="1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7168" marR="0" lvl="0" indent="-2571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Char char="•"/>
            </a:pPr>
            <a:r>
              <a:rPr lang="en-US" sz="1950"/>
              <a:t>Started in 2014 by the NIH Office of Science Policy</a:t>
            </a:r>
            <a:endParaRPr/>
          </a:p>
          <a:p>
            <a:pPr marL="257168" marR="0" lvl="0" indent="-257168" algn="l" rtl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Char char="•"/>
            </a:pPr>
            <a:r>
              <a:rPr lang="en-US" sz="1950"/>
              <a:t>Time to focus attention to biosafety practices, policies, procedures and inventory</a:t>
            </a:r>
            <a:endParaRPr/>
          </a:p>
        </p:txBody>
      </p:sp>
      <p:sp>
        <p:nvSpPr>
          <p:cNvPr id="435" name="Google Shape;435;p70"/>
          <p:cNvSpPr txBox="1">
            <a:spLocks noGrp="1"/>
          </p:cNvSpPr>
          <p:nvPr>
            <p:ph type="body" idx="2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NATIONAL BIOSAFETY MONTH</a:t>
            </a:r>
            <a:endParaRPr/>
          </a:p>
        </p:txBody>
      </p:sp>
      <p:sp>
        <p:nvSpPr>
          <p:cNvPr id="436" name="Google Shape;436;p70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5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437" name="Google Shape;437;p70"/>
          <p:cNvPicPr preferRelativeResize="0"/>
          <p:nvPr/>
        </p:nvPicPr>
        <p:blipFill rotWithShape="1">
          <a:blip r:embed="rId3">
            <a:alphaModFix/>
          </a:blip>
          <a:srcRect r="9334" b="18684"/>
          <a:stretch/>
        </p:blipFill>
        <p:spPr>
          <a:xfrm>
            <a:off x="391213" y="3417381"/>
            <a:ext cx="4414948" cy="2579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70"/>
          <p:cNvPicPr preferRelativeResize="0"/>
          <p:nvPr/>
        </p:nvPicPr>
        <p:blipFill rotWithShape="1">
          <a:blip r:embed="rId4">
            <a:alphaModFix/>
          </a:blip>
          <a:srcRect b="23192"/>
          <a:stretch/>
        </p:blipFill>
        <p:spPr>
          <a:xfrm rot="512915">
            <a:off x="4865524" y="3184558"/>
            <a:ext cx="3968819" cy="2584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1"/>
          <p:cNvSpPr txBox="1">
            <a:spLocks noGrp="1"/>
          </p:cNvSpPr>
          <p:nvPr>
            <p:ph type="body" idx="2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NATIONAL BIOSAFETY MONTH AT UW</a:t>
            </a:r>
            <a:endParaRPr/>
          </a:p>
        </p:txBody>
      </p:sp>
      <p:sp>
        <p:nvSpPr>
          <p:cNvPr id="445" name="Google Shape;445;p71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6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446" name="Google Shape;446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7182" y="1977467"/>
            <a:ext cx="3293820" cy="4361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998" y="2086303"/>
            <a:ext cx="3914447" cy="3914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869630">
            <a:off x="2437580" y="2550977"/>
            <a:ext cx="3577451" cy="3855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7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55512" y="3526475"/>
            <a:ext cx="2891008" cy="1683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71"/>
          <p:cNvPicPr preferRelativeResize="0"/>
          <p:nvPr/>
        </p:nvPicPr>
        <p:blipFill rotWithShape="1">
          <a:blip r:embed="rId7">
            <a:alphaModFix/>
          </a:blip>
          <a:srcRect b="37171"/>
          <a:stretch/>
        </p:blipFill>
        <p:spPr>
          <a:xfrm>
            <a:off x="4931699" y="2371729"/>
            <a:ext cx="3869303" cy="298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2"/>
          <p:cNvSpPr txBox="1">
            <a:spLocks noGrp="1"/>
          </p:cNvSpPr>
          <p:nvPr>
            <p:ph type="body" idx="1"/>
          </p:nvPr>
        </p:nvSpPr>
        <p:spPr>
          <a:xfrm>
            <a:off x="671758" y="678682"/>
            <a:ext cx="81846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b="0">
                <a:latin typeface="Encode Sans Black"/>
                <a:ea typeface="Encode Sans Black"/>
                <a:cs typeface="Encode Sans Black"/>
                <a:sym typeface="Encode Sans Black"/>
              </a:rPr>
              <a:t>2022 BIOSAFETY MONTH AT UW</a:t>
            </a:r>
            <a:endParaRPr/>
          </a:p>
        </p:txBody>
      </p:sp>
      <p:sp>
        <p:nvSpPr>
          <p:cNvPr id="457" name="Google Shape;457;p72"/>
          <p:cNvSpPr txBox="1">
            <a:spLocks noGrp="1"/>
          </p:cNvSpPr>
          <p:nvPr>
            <p:ph type="sldNum" idx="12"/>
          </p:nvPr>
        </p:nvSpPr>
        <p:spPr>
          <a:xfrm>
            <a:off x="7086600" y="560955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458" name="Google Shape;458;p72" descr="Chart, funnel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4444" y="2928752"/>
            <a:ext cx="3897684" cy="2348354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72"/>
          <p:cNvSpPr txBox="1">
            <a:spLocks noGrp="1"/>
          </p:cNvSpPr>
          <p:nvPr>
            <p:ph type="body" idx="3"/>
          </p:nvPr>
        </p:nvSpPr>
        <p:spPr>
          <a:xfrm>
            <a:off x="658524" y="2267144"/>
            <a:ext cx="3525901" cy="290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7168" lvl="0" indent="-25716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Explore opportunities to substitute hazards with safer alternatives!</a:t>
            </a:r>
            <a:endParaRPr/>
          </a:p>
          <a:p>
            <a:pPr marL="257168" lvl="0" indent="-257168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Replace a hazard with a safer alternative that reduces the potential for harm while performing the same function </a:t>
            </a:r>
            <a:r>
              <a:rPr lang="en-US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without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introducing new risks.</a:t>
            </a:r>
            <a:endParaRPr/>
          </a:p>
        </p:txBody>
      </p:sp>
      <p:pic>
        <p:nvPicPr>
          <p:cNvPr id="460" name="Google Shape;460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2267144"/>
            <a:ext cx="3799264" cy="565674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72"/>
          <p:cNvSpPr/>
          <p:nvPr/>
        </p:nvSpPr>
        <p:spPr>
          <a:xfrm rot="-7413298">
            <a:off x="4328315" y="3352129"/>
            <a:ext cx="487370" cy="1932077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46218F"/>
              </a:gs>
              <a:gs pos="100000">
                <a:srgbClr val="B4A6E2"/>
              </a:gs>
            </a:gsLst>
            <a:lin ang="16200000" scaled="0"/>
          </a:gradFill>
          <a:ln w="9525" cap="flat" cmpd="sng">
            <a:solidFill>
              <a:srgbClr val="48298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73"/>
          <p:cNvSpPr txBox="1">
            <a:spLocks noGrp="1"/>
          </p:cNvSpPr>
          <p:nvPr>
            <p:ph type="body" idx="2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SUBSTITUTIONS YOU CAN MAKE IN THE LAB</a:t>
            </a:r>
            <a:endParaRPr/>
          </a:p>
        </p:txBody>
      </p:sp>
      <p:sp>
        <p:nvSpPr>
          <p:cNvPr id="468" name="Google Shape;468;p73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8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69" name="Google Shape;469;p73"/>
          <p:cNvSpPr txBox="1"/>
          <p:nvPr/>
        </p:nvSpPr>
        <p:spPr>
          <a:xfrm>
            <a:off x="526059" y="2132409"/>
            <a:ext cx="8476060" cy="131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68" marR="0" lvl="0" indent="-25716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•"/>
            </a:pPr>
            <a:r>
              <a:rPr lang="en-US" sz="16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Replace needles and razor blades with less sharp items</a:t>
            </a:r>
            <a:endParaRPr/>
          </a:p>
          <a:p>
            <a:pPr marL="257168" marR="0" lvl="0" indent="-257168" algn="l" rtl="0">
              <a:lnSpc>
                <a:spcPct val="8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•"/>
            </a:pPr>
            <a:r>
              <a:rPr lang="en-US" sz="16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Replace lab glass with plastic</a:t>
            </a:r>
            <a:endParaRPr/>
          </a:p>
          <a:p>
            <a:pPr marL="257168" marR="0" lvl="0" indent="-257168" algn="l" rtl="0">
              <a:lnSpc>
                <a:spcPct val="8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•"/>
            </a:pPr>
            <a:r>
              <a:rPr lang="en-US" sz="16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 a less hazardous gene delivery method</a:t>
            </a:r>
            <a:endParaRPr/>
          </a:p>
          <a:p>
            <a:pPr marL="257168" marR="0" lvl="0" indent="-257168" algn="l" rtl="0">
              <a:lnSpc>
                <a:spcPct val="8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•"/>
            </a:pPr>
            <a:r>
              <a:rPr lang="en-US" sz="16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 less pathogenic surrogate organism</a:t>
            </a:r>
            <a:endParaRPr/>
          </a:p>
          <a:p>
            <a:pPr marL="257168" marR="0" lvl="0" indent="-257168" algn="l" rtl="0">
              <a:lnSpc>
                <a:spcPct val="8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•"/>
            </a:pPr>
            <a:r>
              <a:rPr lang="en-US" sz="16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Switch to safer chemicals for biological research</a:t>
            </a:r>
            <a:endParaRPr/>
          </a:p>
        </p:txBody>
      </p:sp>
      <p:pic>
        <p:nvPicPr>
          <p:cNvPr id="470" name="Google Shape;470;p73"/>
          <p:cNvPicPr preferRelativeResize="0"/>
          <p:nvPr/>
        </p:nvPicPr>
        <p:blipFill rotWithShape="1">
          <a:blip r:embed="rId3">
            <a:alphaModFix/>
          </a:blip>
          <a:srcRect r="2459"/>
          <a:stretch/>
        </p:blipFill>
        <p:spPr>
          <a:xfrm>
            <a:off x="857188" y="3579227"/>
            <a:ext cx="2369902" cy="1697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73" descr="A picture containing too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0351" y="3103601"/>
            <a:ext cx="1964285" cy="196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73" descr="A picture containing tableware, glas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285454" flipH="1">
            <a:off x="7661509" y="1335074"/>
            <a:ext cx="291005" cy="1964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73" descr="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57583" y="3664541"/>
            <a:ext cx="2093119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73" descr="Shape, circl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76620" y="3816285"/>
            <a:ext cx="1243913" cy="1702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74"/>
          <p:cNvSpPr txBox="1">
            <a:spLocks noGrp="1"/>
          </p:cNvSpPr>
          <p:nvPr>
            <p:ph type="body" idx="2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BIOSAFETY MONTH OUTREACH</a:t>
            </a:r>
            <a:endParaRPr/>
          </a:p>
        </p:txBody>
      </p:sp>
      <p:sp>
        <p:nvSpPr>
          <p:cNvPr id="481" name="Google Shape;481;p74"/>
          <p:cNvSpPr txBox="1">
            <a:spLocks noGrp="1"/>
          </p:cNvSpPr>
          <p:nvPr>
            <p:ph type="sldNum" idx="12"/>
          </p:nvPr>
        </p:nvSpPr>
        <p:spPr>
          <a:xfrm>
            <a:off x="7086600" y="633640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5486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9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482" name="Google Shape;482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0250" y="2543780"/>
            <a:ext cx="2309271" cy="1770441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74"/>
          <p:cNvSpPr txBox="1">
            <a:spLocks noGrp="1"/>
          </p:cNvSpPr>
          <p:nvPr>
            <p:ph type="body" idx="1"/>
          </p:nvPr>
        </p:nvSpPr>
        <p:spPr>
          <a:xfrm>
            <a:off x="494479" y="2159794"/>
            <a:ext cx="6052671" cy="301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57168" marR="0" lvl="0" indent="-2571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</a:pPr>
            <a:r>
              <a:rPr lang="en-US" sz="2250"/>
              <a:t>Email to principal investigators and lab managers with BUAs</a:t>
            </a:r>
            <a:endParaRPr/>
          </a:p>
          <a:p>
            <a:pPr marL="257168" marR="0" lvl="0" indent="-257168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</a:pPr>
            <a:r>
              <a:rPr lang="en-US" sz="2250"/>
              <a:t>A news post featured on the EH&amp;S website and in the EH&amp;S newsletter</a:t>
            </a:r>
            <a:endParaRPr/>
          </a:p>
          <a:p>
            <a:pPr marL="257168" marR="0" lvl="0" indent="-257168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</a:pPr>
            <a:r>
              <a:rPr lang="en-US" sz="2250"/>
              <a:t>Featured on the Office of Research webpage</a:t>
            </a:r>
            <a:endParaRPr/>
          </a:p>
          <a:p>
            <a:pPr marL="257168" marR="0" lvl="0" indent="-257168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</a:pPr>
            <a:r>
              <a:rPr lang="en-US" sz="2250"/>
              <a:t>Present to U-WIDE Health and Safety Committee, MRAM (research administrators) and the IBC</a:t>
            </a:r>
            <a:endParaRPr/>
          </a:p>
          <a:p>
            <a:pPr marL="257168" marR="0" lvl="0" indent="-14286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257168" marR="0" lvl="0" indent="-14286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urple_Plain">
  <a:themeElements>
    <a:clrScheme name="Custom 9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C1C3C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_Plain">
  <a:themeElements>
    <a:clrScheme name="Custom 7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3436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old_Plain">
  <a:themeElements>
    <a:clrScheme name="Custom 8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3436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urple_Plain">
  <a:themeElements>
    <a:clrScheme name="Custom 10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C1C3C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White_Plain">
  <a:themeElements>
    <a:clrScheme name="Custom 1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3436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Microsoft Office PowerPoint</Application>
  <PresentationFormat>On-screen Show (4:3)</PresentationFormat>
  <Paragraphs>72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Calibri</vt:lpstr>
      <vt:lpstr>Encode Sans Black</vt:lpstr>
      <vt:lpstr>Open Sans</vt:lpstr>
      <vt:lpstr>Arial</vt:lpstr>
      <vt:lpstr>Arial Black</vt:lpstr>
      <vt:lpstr>Purple_Plain</vt:lpstr>
      <vt:lpstr>White_Plain</vt:lpstr>
      <vt:lpstr>Gold_Plain</vt:lpstr>
      <vt:lpstr>1_Purple_Plain</vt:lpstr>
      <vt:lpstr>1_White_Plain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Azalea Vasquez</dc:creator>
  <cp:lastModifiedBy>Azalea Vasquez</cp:lastModifiedBy>
  <cp:revision>1</cp:revision>
  <dcterms:modified xsi:type="dcterms:W3CDTF">2022-10-20T15:37:25Z</dcterms:modified>
</cp:coreProperties>
</file>