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Open Sans</vt:lpstr>
      <vt:lpstr>Merriweather Sans</vt:lpstr>
      <vt:lpstr>Calibri</vt:lpstr>
      <vt:lpstr>Encode Sans Black</vt:lpstr>
      <vt:lpstr>Open Sans Light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2022-11-11T19:30:01Z</dcterms:modified>
</cp:coreProperties>
</file>