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4.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5.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7.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8.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02" r:id="rId1"/>
    <p:sldMasterId id="2147483803" r:id="rId2"/>
    <p:sldMasterId id="2147483804" r:id="rId3"/>
    <p:sldMasterId id="2147483805" r:id="rId4"/>
    <p:sldMasterId id="2147483806" r:id="rId5"/>
    <p:sldMasterId id="2147483807" r:id="rId6"/>
    <p:sldMasterId id="2147483808" r:id="rId7"/>
    <p:sldMasterId id="2147483809" r:id="rId8"/>
    <p:sldMasterId id="2147483810" r:id="rId9"/>
    <p:sldMasterId id="2147483811" r:id="rId10"/>
    <p:sldMasterId id="2147483812" r:id="rId11"/>
    <p:sldMasterId id="2147483813" r:id="rId12"/>
    <p:sldMasterId id="2147483814" r:id="rId13"/>
    <p:sldMasterId id="2147483815" r:id="rId14"/>
    <p:sldMasterId id="2147483816" r:id="rId15"/>
    <p:sldMasterId id="2147483817" r:id="rId16"/>
    <p:sldMasterId id="2147483818" r:id="rId17"/>
    <p:sldMasterId id="2147483819" r:id="rId18"/>
    <p:sldMasterId id="2147483820" r:id="rId19"/>
  </p:sldMasterIdLst>
  <p:notesMasterIdLst>
    <p:notesMasterId r:id="rId114"/>
  </p:notesMasterIdLst>
  <p:sldIdLst>
    <p:sldId id="256" r:id="rId20"/>
    <p:sldId id="257" r:id="rId21"/>
    <p:sldId id="258" r:id="rId22"/>
    <p:sldId id="259" r:id="rId23"/>
    <p:sldId id="260" r:id="rId24"/>
    <p:sldId id="261" r:id="rId25"/>
    <p:sldId id="262" r:id="rId26"/>
    <p:sldId id="263" r:id="rId27"/>
    <p:sldId id="264" r:id="rId28"/>
    <p:sldId id="265" r:id="rId29"/>
    <p:sldId id="266" r:id="rId30"/>
    <p:sldId id="267" r:id="rId31"/>
    <p:sldId id="268" r:id="rId32"/>
    <p:sldId id="269" r:id="rId33"/>
    <p:sldId id="270" r:id="rId34"/>
    <p:sldId id="271" r:id="rId35"/>
    <p:sldId id="272" r:id="rId36"/>
    <p:sldId id="273" r:id="rId37"/>
    <p:sldId id="274" r:id="rId38"/>
    <p:sldId id="275" r:id="rId39"/>
    <p:sldId id="276" r:id="rId40"/>
    <p:sldId id="277" r:id="rId41"/>
    <p:sldId id="278" r:id="rId42"/>
    <p:sldId id="279" r:id="rId43"/>
    <p:sldId id="280" r:id="rId44"/>
    <p:sldId id="281" r:id="rId45"/>
    <p:sldId id="282" r:id="rId46"/>
    <p:sldId id="283" r:id="rId47"/>
    <p:sldId id="284" r:id="rId48"/>
    <p:sldId id="285" r:id="rId49"/>
    <p:sldId id="286" r:id="rId50"/>
    <p:sldId id="287" r:id="rId51"/>
    <p:sldId id="288" r:id="rId52"/>
    <p:sldId id="289" r:id="rId53"/>
    <p:sldId id="290" r:id="rId54"/>
    <p:sldId id="291" r:id="rId55"/>
    <p:sldId id="292" r:id="rId56"/>
    <p:sldId id="293" r:id="rId57"/>
    <p:sldId id="294" r:id="rId58"/>
    <p:sldId id="295" r:id="rId59"/>
    <p:sldId id="296" r:id="rId60"/>
    <p:sldId id="297" r:id="rId61"/>
    <p:sldId id="298" r:id="rId62"/>
    <p:sldId id="299" r:id="rId63"/>
    <p:sldId id="300" r:id="rId64"/>
    <p:sldId id="301" r:id="rId65"/>
    <p:sldId id="302" r:id="rId66"/>
    <p:sldId id="303" r:id="rId67"/>
    <p:sldId id="304" r:id="rId68"/>
    <p:sldId id="305" r:id="rId69"/>
    <p:sldId id="306" r:id="rId70"/>
    <p:sldId id="307" r:id="rId71"/>
    <p:sldId id="308" r:id="rId72"/>
    <p:sldId id="309" r:id="rId73"/>
    <p:sldId id="310" r:id="rId74"/>
    <p:sldId id="311" r:id="rId75"/>
    <p:sldId id="312" r:id="rId76"/>
    <p:sldId id="313" r:id="rId77"/>
    <p:sldId id="314" r:id="rId78"/>
    <p:sldId id="315" r:id="rId79"/>
    <p:sldId id="316" r:id="rId80"/>
    <p:sldId id="317" r:id="rId81"/>
    <p:sldId id="318" r:id="rId82"/>
    <p:sldId id="319" r:id="rId83"/>
    <p:sldId id="320" r:id="rId84"/>
    <p:sldId id="321" r:id="rId85"/>
    <p:sldId id="322" r:id="rId86"/>
    <p:sldId id="323" r:id="rId87"/>
    <p:sldId id="324" r:id="rId88"/>
    <p:sldId id="325" r:id="rId89"/>
    <p:sldId id="326" r:id="rId90"/>
    <p:sldId id="327" r:id="rId91"/>
    <p:sldId id="328" r:id="rId92"/>
    <p:sldId id="329" r:id="rId93"/>
    <p:sldId id="330" r:id="rId94"/>
    <p:sldId id="331" r:id="rId95"/>
    <p:sldId id="332" r:id="rId96"/>
    <p:sldId id="333" r:id="rId97"/>
    <p:sldId id="334" r:id="rId98"/>
    <p:sldId id="335" r:id="rId99"/>
    <p:sldId id="336" r:id="rId100"/>
    <p:sldId id="337" r:id="rId101"/>
    <p:sldId id="338" r:id="rId102"/>
    <p:sldId id="339" r:id="rId103"/>
    <p:sldId id="340" r:id="rId104"/>
    <p:sldId id="341" r:id="rId105"/>
    <p:sldId id="342" r:id="rId106"/>
    <p:sldId id="343" r:id="rId107"/>
    <p:sldId id="344" r:id="rId108"/>
    <p:sldId id="345" r:id="rId109"/>
    <p:sldId id="346" r:id="rId110"/>
    <p:sldId id="347" r:id="rId111"/>
    <p:sldId id="348" r:id="rId112"/>
    <p:sldId id="349" r:id="rId113"/>
  </p:sldIdLst>
  <p:sldSz cx="9144000" cy="6858000" type="screen4x3"/>
  <p:notesSz cx="6858000" cy="9144000"/>
  <p:embeddedFontLst>
    <p:embeddedFont>
      <p:font typeface="Arial Black" panose="020B0A04020102020204" pitchFamily="34" charset="0"/>
      <p:regular r:id="rId115"/>
      <p:bold r:id="rId116"/>
    </p:embeddedFont>
    <p:embeddedFont>
      <p:font typeface="Calibri" panose="020F0502020204030204" pitchFamily="34" charset="0"/>
      <p:regular r:id="rId117"/>
      <p:bold r:id="rId118"/>
      <p:italic r:id="rId119"/>
      <p:boldItalic r:id="rId120"/>
    </p:embeddedFont>
    <p:embeddedFont>
      <p:font typeface="Encode Sans" panose="020B0604020202020204" charset="0"/>
      <p:regular r:id="rId121"/>
      <p:bold r:id="rId122"/>
    </p:embeddedFont>
    <p:embeddedFont>
      <p:font typeface="Encode Sans Black" panose="020B0604020202020204" charset="0"/>
      <p:bold r:id="rId123"/>
    </p:embeddedFont>
    <p:embeddedFont>
      <p:font typeface="Merriweather Sans" pitchFamily="2" charset="0"/>
      <p:regular r:id="rId124"/>
    </p:embeddedFont>
    <p:embeddedFont>
      <p:font typeface="Open Sans" panose="020B0606030504020204" pitchFamily="34" charset="0"/>
      <p:regular r:id="rId125"/>
      <p:bold r:id="rId126"/>
      <p:italic r:id="rId127"/>
      <p:boldItalic r:id="rId128"/>
    </p:embeddedFont>
    <p:embeddedFont>
      <p:font typeface="Open Sans ExtraBold" panose="020B0906030804020204" pitchFamily="34" charset="0"/>
      <p:bold r:id="rId129"/>
      <p:boldItalic r:id="rId130"/>
    </p:embeddedFont>
    <p:embeddedFont>
      <p:font typeface="Open Sans Light" panose="020B0306030504020204" pitchFamily="34" charset="0"/>
      <p:regular r:id="rId131"/>
      <p:bold r:id="rId132"/>
      <p:italic r:id="rId133"/>
      <p:boldItalic r:id="rId134"/>
    </p:embeddedFont>
    <p:embeddedFont>
      <p:font typeface="Play" panose="020B0604020202020204" charset="0"/>
      <p:bold r:id="rId135"/>
    </p:embeddedFont>
    <p:embeddedFont>
      <p:font typeface="Roboto" panose="02000000000000000000" pitchFamily="2" charset="0"/>
      <p:regular r:id="rId136"/>
      <p:bold r:id="rId137"/>
      <p:italic r:id="rId138"/>
      <p:boldItalic r:id="rId1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4C439C-3766-49B7-92FC-49CABE63C8D8}">
  <a:tblStyle styleId="{BB4C439C-3766-49B7-92FC-49CABE63C8D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00E7CE8-80DD-4CE5-8A38-5D24A22CF2D8}"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7EC"/>
          </a:solidFill>
        </a:fill>
      </a:tcStyle>
    </a:wholeTbl>
    <a:band1H>
      <a:tcTxStyle/>
      <a:tcStyle>
        <a:tcBdr/>
        <a:fill>
          <a:solidFill>
            <a:srgbClr val="CECCD8"/>
          </a:solidFill>
        </a:fill>
      </a:tcStyle>
    </a:band1H>
    <a:band2H>
      <a:tcTxStyle/>
      <a:tcStyle>
        <a:tcBdr/>
      </a:tcStyle>
    </a:band2H>
    <a:band1V>
      <a:tcTxStyle/>
      <a:tcStyle>
        <a:tcBdr/>
        <a:fill>
          <a:solidFill>
            <a:srgbClr val="CECCD8"/>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1478"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3.fntdata"/><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font" Target="fonts/font24.fntdata"/><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font" Target="fonts/font9.fntdata"/><Relationship Id="rId128" Type="http://schemas.openxmlformats.org/officeDocument/2006/relationships/font" Target="fonts/font14.fntdata"/><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font" Target="fonts/font4.fntdata"/><Relationship Id="rId134" Type="http://schemas.openxmlformats.org/officeDocument/2006/relationships/font" Target="fonts/font20.fntdata"/><Relationship Id="rId139" Type="http://schemas.openxmlformats.org/officeDocument/2006/relationships/font" Target="fonts/font25.fntdata"/><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font" Target="fonts/font10.fntdata"/><Relationship Id="rId129" Type="http://schemas.openxmlformats.org/officeDocument/2006/relationships/font" Target="fonts/font15.fntdata"/><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notesMaster" Target="notesMasters/notesMaster1.xml"/><Relationship Id="rId119" Type="http://schemas.openxmlformats.org/officeDocument/2006/relationships/font" Target="fonts/font5.fntdata"/><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font" Target="fonts/font16.fntdata"/><Relationship Id="rId135" Type="http://schemas.openxmlformats.org/officeDocument/2006/relationships/font" Target="fonts/font21.fntdata"/><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font" Target="fonts/font6.fntdata"/><Relationship Id="rId125" Type="http://schemas.openxmlformats.org/officeDocument/2006/relationships/font" Target="fonts/font11.fntdata"/><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font" Target="fonts/font1.fntdata"/><Relationship Id="rId131" Type="http://schemas.openxmlformats.org/officeDocument/2006/relationships/font" Target="fonts/font17.fntdata"/><Relationship Id="rId136" Type="http://schemas.openxmlformats.org/officeDocument/2006/relationships/font" Target="fonts/font22.fntdata"/><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font" Target="fonts/font12.fntdata"/><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font" Target="fonts/font7.fntdata"/><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font" Target="fonts/font2.fntdata"/><Relationship Id="rId137" Type="http://schemas.openxmlformats.org/officeDocument/2006/relationships/font" Target="fonts/font23.fntdata"/><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font" Target="fonts/font18.fntdata"/><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font" Target="fonts/font13.fntdata"/><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font" Target="fonts/font8.fntdata"/><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font" Target="fonts/font19.fntdata"/><Relationship Id="rId16" Type="http://schemas.openxmlformats.org/officeDocument/2006/relationships/slideMaster" Target="slideMasters/slideMaster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18ade5b9546_0_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g18ade5b9546_0_80:notes"/>
          <p:cNvSpPr txBox="1">
            <a:spLocks noGrp="1"/>
          </p:cNvSpPr>
          <p:nvPr>
            <p:ph type="body" idx="1"/>
          </p:nvPr>
        </p:nvSpPr>
        <p:spPr>
          <a:xfrm>
            <a:off x="685643" y="4400472"/>
            <a:ext cx="5486700" cy="3600600"/>
          </a:xfrm>
          <a:prstGeom prst="rect">
            <a:avLst/>
          </a:prstGeom>
          <a:noFill/>
          <a:ln>
            <a:noFill/>
          </a:ln>
        </p:spPr>
        <p:txBody>
          <a:bodyPr spcFirstLastPara="1" wrap="square" lIns="89625" tIns="44825" rIns="89625" bIns="44825" anchor="t" anchorCtr="0">
            <a:noAutofit/>
          </a:bodyPr>
          <a:lstStyle/>
          <a:p>
            <a:pPr marL="0" marR="0" lvl="0" indent="0" algn="l" rtl="0">
              <a:spcBef>
                <a:spcPts val="0"/>
              </a:spcBef>
              <a:spcAft>
                <a:spcPts val="0"/>
              </a:spcAft>
              <a:buNone/>
            </a:pPr>
            <a:endParaRPr sz="1100" b="0" i="0" u="none" strike="noStrike" cap="none">
              <a:solidFill>
                <a:schemeClr val="dk1"/>
              </a:solidFill>
              <a:latin typeface="Calibri"/>
              <a:ea typeface="Calibri"/>
              <a:cs typeface="Calibri"/>
              <a:sym typeface="Calibri"/>
            </a:endParaRPr>
          </a:p>
        </p:txBody>
      </p:sp>
      <p:sp>
        <p:nvSpPr>
          <p:cNvPr id="966" name="Google Shape;966;g18ade5b9546_0_80:notes"/>
          <p:cNvSpPr txBox="1">
            <a:spLocks noGrp="1"/>
          </p:cNvSpPr>
          <p:nvPr>
            <p:ph type="sldNum" idx="12"/>
          </p:nvPr>
        </p:nvSpPr>
        <p:spPr>
          <a:xfrm>
            <a:off x="3885313" y="8685554"/>
            <a:ext cx="2971200" cy="458700"/>
          </a:xfrm>
          <a:prstGeom prst="rect">
            <a:avLst/>
          </a:prstGeom>
          <a:noFill/>
          <a:ln>
            <a:noFill/>
          </a:ln>
        </p:spPr>
        <p:txBody>
          <a:bodyPr spcFirstLastPara="1" wrap="square" lIns="89625" tIns="44825" rIns="89625" bIns="44825" anchor="b" anchorCtr="0">
            <a:noAutofit/>
          </a:bodyPr>
          <a:lstStyle/>
          <a:p>
            <a:pPr marL="0" marR="0" lvl="0" indent="0" algn="r" rtl="0">
              <a:spcBef>
                <a:spcPts val="0"/>
              </a:spcBef>
              <a:spcAft>
                <a:spcPts val="0"/>
              </a:spcAft>
              <a:buNone/>
            </a:pPr>
            <a:fld id="{00000000-1234-1234-1234-123412341234}" type="slidenum">
              <a:rPr lang="en" sz="1100" b="0" i="0" u="none" strike="noStrike" cap="none">
                <a:solidFill>
                  <a:schemeClr val="dk1"/>
                </a:solidFill>
                <a:latin typeface="Calibri"/>
                <a:ea typeface="Calibri"/>
                <a:cs typeface="Calibri"/>
                <a:sym typeface="Calibri"/>
              </a:rPr>
              <a:t>1</a:t>
            </a:fld>
            <a:endParaRPr sz="11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1880f83af7f_1_1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5" name="Google Shape;1025;g1880f83af7f_1_1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1880f83af7f_1_1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2" name="Google Shape;1032;g1880f83af7f_1_1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880f83af7f_1_18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8" name="Google Shape;1038;g1880f83af7f_1_1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1880f83af7f_1_19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4" name="Google Shape;1044;g1880f83af7f_1_1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880f83af7f_1_1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g1880f83af7f_1_1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1880f83af7f_1_2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6" name="Google Shape;1056;g1880f83af7f_1_2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1880f83af7f_1_20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3" name="Google Shape;1063;g1880f83af7f_1_2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880f83af7f_1_2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9" name="Google Shape;1069;g1880f83af7f_1_2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1880f83af7f_1_38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1880f83af7f_1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a:solidFill>
                <a:schemeClr val="dk1"/>
              </a:solidFill>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1880f83af7f_1_38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1880f83af7f_1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1880f83af7f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71" name="Google Shape;971;g1880f83af7f_0_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1880f83af7f_1_39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1880f83af7f_1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rgbClr val="000000"/>
              </a:high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880f83af7f_1_4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2" name="Google Shape;1112;g1880f83af7f_1_4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3" name="Google Shape;1113;g1880f83af7f_1_4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1880f83af7f_1_4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9" name="Google Shape;1119;g1880f83af7f_1_4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0" name="Google Shape;1120;g1880f83af7f_1_4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1880f83af7f_1_4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6" name="Google Shape;1126;g1880f83af7f_1_4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1880f83af7f_1_43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1880f83af7f_1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sz="1600">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1880f83af7f_1_43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1880f83af7f_1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sz="1600">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1880f83af7f_1_44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1880f83af7f_1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1880f83af7f_1_45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1880f83af7f_1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Open Sans"/>
              <a:ea typeface="Open Sans"/>
              <a:cs typeface="Open Sans"/>
              <a:sym typeface="Open Sans"/>
            </a:endParaRPr>
          </a:p>
          <a:p>
            <a:pPr marL="457200" lvl="0" indent="0" algn="l" rtl="0">
              <a:spcBef>
                <a:spcPts val="0"/>
              </a:spcBef>
              <a:spcAft>
                <a:spcPts val="1000"/>
              </a:spcAft>
              <a:buNone/>
            </a:pPr>
            <a:endParaRPr sz="1600">
              <a:latin typeface="Open Sans"/>
              <a:ea typeface="Open Sans"/>
              <a:cs typeface="Open Sans"/>
              <a:sym typeface="Open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1880f83af7f_1_5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162" name="Google Shape;1162;g1880f83af7f_1_5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80f83af7f_1_5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80f83af7f_1_5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g1880f83af7f_1_5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880f83af7f_1_13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7" name="Google Shape;977;g1880f83af7f_1_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1880f83af7f_1_5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5" name="Google Shape;1175;g1880f83af7f_1_5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g1880f83af7f_1_5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1880f83af7f_1_5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 name="Google Shape;1182;g1880f83af7f_1_5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g1880f83af7f_1_5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1880f83af7f_1_5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9" name="Google Shape;1189;g1880f83af7f_1_5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g1880f83af7f_1_5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1880f83af7f_1_5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196" name="Google Shape;1196;g1880f83af7f_1_5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1880f83af7f_1_7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202" name="Google Shape;1202;g1880f83af7f_1_7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880f83af7f_1_7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880f83af7f_1_7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g1880f83af7f_1_7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1880f83af7f_1_7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5" name="Google Shape;1215;g1880f83af7f_1_7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216" name="Google Shape;1216;g1880f83af7f_1_7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1880f83af7f_1_7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1880f83af7f_1_7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Mention HSD presentation coming up next - </a:t>
            </a:r>
            <a:endParaRPr sz="1100"/>
          </a:p>
        </p:txBody>
      </p:sp>
      <p:sp>
        <p:nvSpPr>
          <p:cNvPr id="1223" name="Google Shape;1223;g1880f83af7f_1_7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1880f83af7f_1_7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1880f83af7f_1_7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g1880f83af7f_1_7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1880f83af7f_1_7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1880f83af7f_1_7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g1880f83af7f_1_7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880f83af7f_1_1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3" name="Google Shape;983;g1880f83af7f_1_1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1880f83af7f_1_7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1880f83af7f_1_7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NIH is not awarding more to cover these costs; still within any total award cost limit.</a:t>
            </a:r>
            <a:endParaRPr/>
          </a:p>
          <a:p>
            <a:pPr marL="0" lvl="0" indent="0" algn="l" rtl="0">
              <a:spcBef>
                <a:spcPts val="0"/>
              </a:spcBef>
              <a:spcAft>
                <a:spcPts val="0"/>
              </a:spcAft>
              <a:buNone/>
            </a:pPr>
            <a:r>
              <a:rPr lang="en"/>
              <a:t>OSP not reviewing whether such costs in budget or if adequate; discretionary and up to PI.</a:t>
            </a:r>
            <a:endParaRPr/>
          </a:p>
        </p:txBody>
      </p:sp>
      <p:sp>
        <p:nvSpPr>
          <p:cNvPr id="1244" name="Google Shape;1244;g1880f83af7f_1_7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1880f83af7f_1_7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 name="Google Shape;1250;g1880f83af7f_1_7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More specific instructions can come from GMS, rather than generic JIT notification.</a:t>
            </a:r>
            <a:endParaRPr/>
          </a:p>
        </p:txBody>
      </p:sp>
      <p:sp>
        <p:nvSpPr>
          <p:cNvPr id="1251" name="Google Shape;1251;g1880f83af7f_1_7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1880f83af7f_1_7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 name="Google Shape;1257;g1880f83af7f_1_7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More specific instructions can come from GMS, rather than generic JIT notification.</a:t>
            </a:r>
            <a:endParaRPr/>
          </a:p>
        </p:txBody>
      </p:sp>
      <p:sp>
        <p:nvSpPr>
          <p:cNvPr id="1258" name="Google Shape;1258;g1880f83af7f_1_7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1880f83af7f_1_7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1880f83af7f_1_7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g1880f83af7f_1_7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880f83af7f_1_7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880f83af7f_1_7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g1880f83af7f_1_7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1880f83af7f_1_7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1880f83af7f_1_7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g1880f83af7f_1_7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1880f83af7f_1_7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1880f83af7f_1_7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g1880f83af7f_1_7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1880f83af7f_1_7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292" name="Google Shape;1292;g1880f83af7f_1_7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1880f83af7f_1_7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298" name="Google Shape;1298;g1880f83af7f_1_7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1880f83af7f_1_10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3" name="Google Shape;1303;g1880f83af7f_1_10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1880f83af7f_1_1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9" name="Google Shape;989;g1880f83af7f_1_1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1880f83af7f_1_10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0" name="Google Shape;1310;g1880f83af7f_1_10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800"/>
              <a:buFont typeface="Arial"/>
              <a:buChar char="•"/>
            </a:pPr>
            <a:r>
              <a:rPr lang="en" sz="1800">
                <a:latin typeface="Calibri"/>
                <a:ea typeface="Calibri"/>
                <a:cs typeface="Calibri"/>
                <a:sym typeface="Calibri"/>
              </a:rPr>
              <a:t>It is a protection that is especially useful when research will collect information from research participants that could present legal risks, like research on drug abuse or abortion.</a:t>
            </a:r>
            <a:endParaRPr/>
          </a:p>
          <a:p>
            <a:pPr marL="0" lvl="0" indent="0" algn="l" rtl="0">
              <a:spcBef>
                <a:spcPts val="0"/>
              </a:spcBef>
              <a:spcAft>
                <a:spcPts val="0"/>
              </a:spcAft>
              <a:buClr>
                <a:schemeClr val="dk1"/>
              </a:buClr>
              <a:buSzPts val="1200"/>
              <a:buFont typeface="Arial"/>
              <a:buNone/>
            </a:pPr>
            <a:endParaRPr/>
          </a:p>
        </p:txBody>
      </p:sp>
      <p:sp>
        <p:nvSpPr>
          <p:cNvPr id="1311" name="Google Shape;1311;g1880f83af7f_1_10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g1880f83af7f_1_10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8" name="Google Shape;1318;g1880f83af7f_1_10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1880f83af7f_1_10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4" name="Google Shape;1324;g1880f83af7f_1_10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800"/>
              <a:buFont typeface="Arial"/>
              <a:buChar char="•"/>
            </a:pPr>
            <a:r>
              <a:rPr lang="en" sz="1800">
                <a:latin typeface="Calibri"/>
                <a:ea typeface="Calibri"/>
                <a:cs typeface="Calibri"/>
                <a:sym typeface="Calibri"/>
              </a:rPr>
              <a:t>If you have an NIH funded study that collects identifiable information, then you have a CoC. HSD will point this out in the IRB review process to ensure that the requisite consent language is included and advise researchers of their responsibilities with regard to the certificate. </a:t>
            </a:r>
            <a:endParaRPr/>
          </a:p>
          <a:p>
            <a:pPr marL="171450" marR="0" lvl="0" indent="-171450" algn="l" rtl="0">
              <a:lnSpc>
                <a:spcPct val="100000"/>
              </a:lnSpc>
              <a:spcBef>
                <a:spcPts val="0"/>
              </a:spcBef>
              <a:spcAft>
                <a:spcPts val="0"/>
              </a:spcAft>
              <a:buClr>
                <a:schemeClr val="dk1"/>
              </a:buClr>
              <a:buSzPts val="1800"/>
              <a:buFont typeface="Arial"/>
              <a:buChar char="•"/>
            </a:pPr>
            <a:r>
              <a:rPr lang="en" sz="1800">
                <a:latin typeface="Calibri"/>
                <a:ea typeface="Calibri"/>
                <a:cs typeface="Calibri"/>
                <a:sym typeface="Calibri"/>
              </a:rPr>
              <a:t>Sometimes the IRB will require researcher to apply for a CoC as an added protection when a study does not already have one.</a:t>
            </a:r>
            <a:endParaRPr/>
          </a:p>
          <a:p>
            <a:pPr marL="171450" lvl="0" indent="-95250" algn="l" rtl="0">
              <a:spcBef>
                <a:spcPts val="0"/>
              </a:spcBef>
              <a:spcAft>
                <a:spcPts val="0"/>
              </a:spcAft>
              <a:buClr>
                <a:schemeClr val="dk1"/>
              </a:buClr>
              <a:buSzPts val="1200"/>
              <a:buFont typeface="Arial"/>
              <a:buNone/>
            </a:pPr>
            <a:endParaRPr/>
          </a:p>
        </p:txBody>
      </p:sp>
      <p:sp>
        <p:nvSpPr>
          <p:cNvPr id="1325" name="Google Shape;1325;g1880f83af7f_1_10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1880f83af7f_1_10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9" name="Google Shape;1339;g1880f83af7f_1_10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0" name="Google Shape;1340;g1880f83af7f_1_10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1880f83af7f_1_10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0" name="Google Shape;1350;g1880f83af7f_1_10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800">
                <a:latin typeface="Calibri"/>
                <a:ea typeface="Calibri"/>
                <a:cs typeface="Calibri"/>
                <a:sym typeface="Calibri"/>
              </a:rPr>
              <a:t>Data sharing for research purposes is permitted by CoC requirements provided that it is consistent with human subjects regulations. For the most part, this just means that researchers should obtain IRB review and include a description of the sharing and future use of a subjects information in the consent form (which is an element of consent required by human subjects regulations).</a:t>
            </a:r>
            <a:endParaRPr/>
          </a:p>
        </p:txBody>
      </p:sp>
      <p:sp>
        <p:nvSpPr>
          <p:cNvPr id="1351" name="Google Shape;1351;g1880f83af7f_1_10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1880f83af7f_1_10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9" name="Google Shape;1359;g1880f83af7f_1_10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Clr>
                <a:schemeClr val="dk1"/>
              </a:buClr>
              <a:buSzPts val="1800"/>
              <a:buFont typeface="Noto Sans Symbols"/>
              <a:buChar char="∙"/>
            </a:pPr>
            <a:r>
              <a:rPr lang="en" sz="1800">
                <a:latin typeface="Calibri"/>
                <a:ea typeface="Calibri"/>
                <a:cs typeface="Calibri"/>
                <a:sym typeface="Calibri"/>
              </a:rPr>
              <a:t>Summary results are not considered to be identifiable and are therefore not protected by the CoC. In other words, it is not a disclosure that requires consent from the participant.</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 sz="1800">
                <a:latin typeface="Calibri"/>
                <a:ea typeface="Calibri"/>
                <a:cs typeface="Calibri"/>
                <a:sym typeface="Calibri"/>
              </a:rPr>
              <a:t>Repositories should be informed when data are covered by a certificate to ensure downstream protection</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 sz="1800">
                <a:latin typeface="Calibri"/>
                <a:ea typeface="Calibri"/>
                <a:cs typeface="Calibri"/>
                <a:sym typeface="Calibri"/>
              </a:rPr>
              <a:t>Sharing data through an unrestricted (public access) repository IS generally considered to be a disclosure of protected information. This can only be done with subject consent.</a:t>
            </a:r>
            <a:endParaRPr/>
          </a:p>
          <a:p>
            <a:pPr marL="0" lvl="0" indent="0" algn="l" rtl="0">
              <a:spcBef>
                <a:spcPts val="800"/>
              </a:spcBef>
              <a:spcAft>
                <a:spcPts val="0"/>
              </a:spcAft>
              <a:buNone/>
            </a:pPr>
            <a:endParaRPr/>
          </a:p>
        </p:txBody>
      </p:sp>
      <p:sp>
        <p:nvSpPr>
          <p:cNvPr id="1360" name="Google Shape;1360;g1880f83af7f_1_10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1880f83af7f_1_10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7" name="Google Shape;1367;g1880f83af7f_1_10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800"/>
              <a:buFont typeface="Arial"/>
              <a:buChar char="•"/>
            </a:pPr>
            <a:r>
              <a:rPr lang="en" sz="1800">
                <a:latin typeface="Calibri"/>
                <a:ea typeface="Calibri"/>
                <a:cs typeface="Calibri"/>
                <a:sym typeface="Calibri"/>
              </a:rPr>
              <a:t>Recently converted our COC guidance into a webpage from a word document as part of an ongoing effort to turn all of our guidance documents into webpages to make them easier to find.</a:t>
            </a:r>
            <a:endParaRPr/>
          </a:p>
          <a:p>
            <a:pPr marL="285750" marR="0" lvl="0" indent="-285750" algn="l" rtl="0">
              <a:lnSpc>
                <a:spcPct val="100000"/>
              </a:lnSpc>
              <a:spcBef>
                <a:spcPts val="0"/>
              </a:spcBef>
              <a:spcAft>
                <a:spcPts val="0"/>
              </a:spcAft>
              <a:buClr>
                <a:schemeClr val="dk1"/>
              </a:buClr>
              <a:buSzPts val="1800"/>
              <a:buFont typeface="Arial"/>
              <a:buChar char="•"/>
            </a:pPr>
            <a:r>
              <a:rPr lang="en" sz="1800">
                <a:latin typeface="Calibri"/>
                <a:ea typeface="Calibri"/>
                <a:cs typeface="Calibri"/>
                <a:sym typeface="Calibri"/>
              </a:rPr>
              <a:t>HSD will be incorporating language about data sharing into CF template. Will be available at the end of November and announced in HSD newsletter beginning of December.</a:t>
            </a:r>
            <a:endParaRPr/>
          </a:p>
          <a:p>
            <a:pPr marL="285750" marR="0" lvl="0" indent="-171450" algn="l" rtl="0">
              <a:lnSpc>
                <a:spcPct val="100000"/>
              </a:lnSpc>
              <a:spcBef>
                <a:spcPts val="0"/>
              </a:spcBef>
              <a:spcAft>
                <a:spcPts val="0"/>
              </a:spcAft>
              <a:buClr>
                <a:schemeClr val="dk1"/>
              </a:buClr>
              <a:buSzPts val="1800"/>
              <a:buFont typeface="Arial"/>
              <a:buNone/>
            </a:pPr>
            <a:endParaRPr sz="1800">
              <a:latin typeface="Calibri"/>
              <a:ea typeface="Calibri"/>
              <a:cs typeface="Calibri"/>
              <a:sym typeface="Calibri"/>
            </a:endParaRPr>
          </a:p>
          <a:p>
            <a:pPr marL="0" lvl="0" indent="0" algn="l" rtl="0">
              <a:spcBef>
                <a:spcPts val="0"/>
              </a:spcBef>
              <a:spcAft>
                <a:spcPts val="0"/>
              </a:spcAft>
              <a:buNone/>
            </a:pPr>
            <a:endParaRPr/>
          </a:p>
        </p:txBody>
      </p:sp>
      <p:sp>
        <p:nvSpPr>
          <p:cNvPr id="1368" name="Google Shape;1368;g1880f83af7f_1_10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1880f83af7f_1_10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5" name="Google Shape;1375;g1880f83af7f_1_10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6" name="Google Shape;1376;g1880f83af7f_1_10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1880f83af7f_1_13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2" name="Google Shape;1382;g1880f83af7f_1_13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And now for the fun part! Today we are recognizing the fifth group of graduates from the CORE Certificate in Research Administration. CORE launched this certificate in the fall of 2019. Since then 535 people have enrolled in the certificate program and as November 1, 2022, 140 of those enrollees have met all requirements to receive the certificate. We recognize the recipients on a semi-annual basis in the MRAM venue and today we are going to take a moment to recognize the achievements in this last round completers. Not all of them chose to include their names in today’s announcement but you all know who you are! </a:t>
            </a:r>
            <a:endParaRPr/>
          </a:p>
        </p:txBody>
      </p:sp>
      <p:sp>
        <p:nvSpPr>
          <p:cNvPr id="1383" name="Google Shape;1383;g1880f83af7f_1_13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g1880f83af7f_1_13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5" name="Google Shape;1395;g1880f83af7f_1_13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Let’s give a shout out to some of our most recent graduates and give them a hand!</a:t>
            </a:r>
            <a:endParaRPr/>
          </a:p>
        </p:txBody>
      </p:sp>
      <p:sp>
        <p:nvSpPr>
          <p:cNvPr id="1396" name="Google Shape;1396;g1880f83af7f_1_13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1880f83af7f_1_15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7" name="Google Shape;997;g1880f83af7f_1_1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880f83af7f_1_13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6" name="Google Shape;1406;g1880f83af7f_1_13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7" name="Google Shape;1407;g1880f83af7f_1_13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1880f83af7f_1_13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7" name="Google Shape;1417;g1880f83af7f_1_13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1880f83af7f_1_13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7" name="Google Shape;1427;g1880f83af7f_1_13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1880f83af7f_1_13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7" name="Google Shape;1437;g1880f83af7f_1_13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g1880f83af7f_1_13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7" name="Google Shape;1447;g1880f83af7f_1_13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1880f83af7f_1_13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7" name="Google Shape;1457;g1880f83af7f_1_13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And a big thank you to all who support the ongoing professional development of our research administration staff!</a:t>
            </a:r>
            <a:endParaRPr/>
          </a:p>
        </p:txBody>
      </p:sp>
      <p:sp>
        <p:nvSpPr>
          <p:cNvPr id="1458" name="Google Shape;1458;g1880f83af7f_1_13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1880f83af7f_1_26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0" name="Google Shape;1470;g1880f83af7f_1_26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1" name="Google Shape;1471;g1880f83af7f_1_26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g1880f83af7f_1_26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0" name="Google Shape;1480;g1880f83af7f_1_26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Recap of MRAM from Amanda. MRAM likely to run over and push our pres into 30 min extension. Drop full Q&amp;A but let folks know will respond and have opp at RAPN. Make slides accessible in the Appendix. </a:t>
            </a:r>
            <a:r>
              <a:rPr lang="en" sz="1200">
                <a:latin typeface="Open Sans"/>
                <a:ea typeface="Open Sans"/>
                <a:cs typeface="Open Sans"/>
                <a:sym typeface="Open Sans"/>
              </a:rPr>
              <a:t>Change Impact Overview</a:t>
            </a:r>
            <a:endParaRPr/>
          </a:p>
        </p:txBody>
      </p:sp>
      <p:sp>
        <p:nvSpPr>
          <p:cNvPr id="1481" name="Google Shape;1481;g1880f83af7f_1_26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1880f83af7f_1_26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7" name="Google Shape;1487;g1880f83af7f_1_26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a:t>In October, will share a flow chart visual to show award intake workflow. May try to depict a two-column who does what where view of actions in SAGE and Workday. Could start with this as an establishing shot/refresher at MRAM. </a:t>
            </a:r>
            <a:endParaRPr/>
          </a:p>
          <a:p>
            <a:pPr marL="0" lvl="0" indent="0" algn="l" rtl="0">
              <a:spcBef>
                <a:spcPts val="0"/>
              </a:spcBef>
              <a:spcAft>
                <a:spcPts val="0"/>
              </a:spcAft>
              <a:buNone/>
            </a:pPr>
            <a:r>
              <a:rPr lang="en" b="0"/>
              <a:t>Amanda or Juan as potential presenters </a:t>
            </a:r>
            <a:endParaRPr/>
          </a:p>
        </p:txBody>
      </p:sp>
      <p:sp>
        <p:nvSpPr>
          <p:cNvPr id="1488" name="Google Shape;1488;g1880f83af7f_1_26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68</a:t>
            </a:fld>
            <a:endParaRPr sz="17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g1880f83af7f_1_26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6" name="Google Shape;1496;g1880f83af7f_1_26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a:t>In October, will share a flow chart visual to show award intake workflow. May try to depict a two-column who does what where view of actions in SAGE and Workday. Could start with this as an establishing shot/refresher at MRAM. </a:t>
            </a:r>
            <a:endParaRPr/>
          </a:p>
          <a:p>
            <a:pPr marL="0" lvl="0" indent="0" algn="l" rtl="0">
              <a:spcBef>
                <a:spcPts val="0"/>
              </a:spcBef>
              <a:spcAft>
                <a:spcPts val="0"/>
              </a:spcAft>
              <a:buNone/>
            </a:pPr>
            <a:r>
              <a:rPr lang="en" b="0"/>
              <a:t>Amanda or Juan as potential presenters </a:t>
            </a:r>
            <a:endParaRPr/>
          </a:p>
        </p:txBody>
      </p:sp>
      <p:sp>
        <p:nvSpPr>
          <p:cNvPr id="1497" name="Google Shape;1497;g1880f83af7f_1_26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69</a:t>
            </a:fld>
            <a:endParaRPr sz="17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1880f83af7f_1_1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3" name="Google Shape;1003;g1880f83af7f_1_1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1880f83af7f_1_27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4" name="Google Shape;1504;g1880f83af7f_1_27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You’ve heard about SAGE. List five systems: SAGE, WD, ECC, Award Portal </a:t>
            </a:r>
            <a:r>
              <a:rPr lang="en" b="1"/>
              <a:t>which replaces </a:t>
            </a:r>
            <a:r>
              <a:rPr lang="en"/>
              <a:t>Grant Tracker, UW Connect. Where am I going to go and how am I going to do my work? What do I do in each system? What are the benefits. What will be different. Appease people's’ fears by explaining the where. </a:t>
            </a:r>
            <a:endParaRPr/>
          </a:p>
        </p:txBody>
      </p:sp>
      <p:sp>
        <p:nvSpPr>
          <p:cNvPr id="1505" name="Google Shape;1505;g1880f83af7f_1_27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g1880f83af7f_1_27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1" name="Google Shape;1521;g1880f83af7f_1_27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1880f83af7f_1_27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6" name="Google Shape;1526;g1880f83af7f_1_27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Remind we won’t have time for questions. Please submit. Explain terms, e.g. a tenant. Orient the audience to where you are and your role in time and space. WD award components:</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The Award - is the like the Umbrella it contains information supporting overall award activities - the sponsor, dates, amounts, and a number of attributes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The Award Line - allows us to get more granular with the details of the award and captures additional information and attributes such as reimbursement method (cost reimbursable, Fixed Amount); F&amp;A rules which allow us to manage awards that are issued with multiple F&amp;A rates</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The Award Line also links the Grant Worktag with the Award</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The Grant Worktag - is used to collect the costs and will be reflected on transactions within the system</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Award Budget - used to monitor, reporting, and invoice (sponsors often want financial reports to show expenses compared to the budget.)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Award Schedule defines the periods we want to provide budgets for (Pre-Award, Award Period, Separate years- year 1, year 2) and allows us to define the Contract Start/End dates (Sponsor defined)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27" name="Google Shape;1527;g1880f83af7f_1_27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72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g1880f83af7f_1_27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1" name="Google Shape;1561;g1880f83af7f_1_27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1880f83af7f_1_27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6" name="Google Shape;1566;g1880f83af7f_1_27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7" name="Google Shape;1567;g1880f83af7f_1_27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74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880f83af7f_1_27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3" name="Google Shape;1573;g1880f83af7f_1_27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Future video that walks thru sections/tabs in WD</a:t>
            </a:r>
            <a:endParaRPr/>
          </a:p>
          <a:p>
            <a:pPr marL="0" lvl="0" indent="0" algn="l" rtl="0">
              <a:spcBef>
                <a:spcPts val="0"/>
              </a:spcBef>
              <a:spcAft>
                <a:spcPts val="0"/>
              </a:spcAft>
              <a:buNone/>
            </a:pPr>
            <a:r>
              <a:rPr lang="en"/>
              <a:t>RAPN Q&amp;A promo</a:t>
            </a:r>
            <a:endParaRPr/>
          </a:p>
          <a:p>
            <a:pPr marL="0" lvl="0" indent="0" algn="l" rtl="0">
              <a:spcBef>
                <a:spcPts val="0"/>
              </a:spcBef>
              <a:spcAft>
                <a:spcPts val="0"/>
              </a:spcAft>
              <a:buNone/>
            </a:pPr>
            <a:r>
              <a:rPr lang="en"/>
              <a:t>Stay tuned for more information</a:t>
            </a:r>
            <a:endParaRPr/>
          </a:p>
          <a:p>
            <a:pPr marL="0" lvl="0" indent="0" algn="l" rtl="0">
              <a:spcBef>
                <a:spcPts val="0"/>
              </a:spcBef>
              <a:spcAft>
                <a:spcPts val="0"/>
              </a:spcAft>
              <a:buNone/>
            </a:pPr>
            <a:r>
              <a:rPr lang="en"/>
              <a:t>Remind of availability of finance classes – Accting Mechanics, GA</a:t>
            </a:r>
            <a:endParaRPr/>
          </a:p>
          <a:p>
            <a:pPr marL="0" lvl="0" indent="0" algn="l" rtl="0">
              <a:spcBef>
                <a:spcPts val="0"/>
              </a:spcBef>
              <a:spcAft>
                <a:spcPts val="0"/>
              </a:spcAft>
              <a:buNone/>
            </a:pPr>
            <a:r>
              <a:rPr lang="en"/>
              <a:t>Other communications pushes related to Grants, next Roadshow in January</a:t>
            </a:r>
            <a:endParaRPr/>
          </a:p>
        </p:txBody>
      </p:sp>
      <p:sp>
        <p:nvSpPr>
          <p:cNvPr id="1574" name="Google Shape;1574;g1880f83af7f_1_27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g1880f83af7f_1_27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9" name="Google Shape;1579;g1880f83af7f_1_27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0" name="Google Shape;1580;g1880f83af7f_1_27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g1880f83af7f_1_27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6" name="Google Shape;1586;g1880f83af7f_1_27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Qs from managers needing to know where to find reports and how to restructure their units. A lot of this is still under development. Even giving a timeline could allay fears. Training info. </a:t>
            </a:r>
            <a:endParaRPr/>
          </a:p>
        </p:txBody>
      </p:sp>
      <p:sp>
        <p:nvSpPr>
          <p:cNvPr id="1587" name="Google Shape;1587;g1880f83af7f_1_27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1880f83af7f_1_27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3" name="Google Shape;1593;g1880f83af7f_1_27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4" name="Google Shape;1594;g1880f83af7f_1_27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78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1880f83af7f_1_27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9" name="Google Shape;1599;g1880f83af7f_1_27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Orientation/Context setting. </a:t>
            </a:r>
            <a:endParaRPr/>
          </a:p>
        </p:txBody>
      </p:sp>
      <p:sp>
        <p:nvSpPr>
          <p:cNvPr id="1600" name="Google Shape;1600;g1880f83af7f_1_27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880f83af7f_1_1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0" name="Google Shape;1010;g1880f83af7f_1_1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g1880f83af7f_1_279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5" name="Google Shape;1605;g1880f83af7f_1_27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1880f83af7f_1_27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4" name="Google Shape;1614;g1880f83af7f_1_27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Orientation/Context setting. We’ve been talking about change impacts. Here’s one that we will follow through. </a:t>
            </a:r>
            <a:r>
              <a:rPr lang="en" b="1"/>
              <a:t>Connect between change impacts we’ve been collecting and walk through/demo.</a:t>
            </a:r>
            <a:endParaRPr/>
          </a:p>
          <a:p>
            <a:pPr marL="0" lvl="0" indent="0" algn="l" rtl="0">
              <a:spcBef>
                <a:spcPts val="0"/>
              </a:spcBef>
              <a:spcAft>
                <a:spcPts val="0"/>
              </a:spcAft>
              <a:buNone/>
            </a:pPr>
            <a:r>
              <a:rPr lang="en"/>
              <a:t>Can we create a condensed set of slides that intros to the tool and big changes that are coming as context. But jump into demo as quickly as possible. </a:t>
            </a:r>
            <a:endParaRPr/>
          </a:p>
          <a:p>
            <a:pPr marL="0" lvl="0" indent="0" algn="l" rtl="0">
              <a:spcBef>
                <a:spcPts val="0"/>
              </a:spcBef>
              <a:spcAft>
                <a:spcPts val="0"/>
              </a:spcAft>
              <a:buNone/>
            </a:pPr>
            <a:endParaRPr/>
          </a:p>
          <a:p>
            <a:pPr marL="0" lvl="0" indent="0" algn="l" rtl="0">
              <a:spcBef>
                <a:spcPts val="0"/>
              </a:spcBef>
              <a:spcAft>
                <a:spcPts val="0"/>
              </a:spcAft>
              <a:buNone/>
            </a:pPr>
            <a:r>
              <a:rPr lang="en"/>
              <a:t>Benefit of this</a:t>
            </a:r>
            <a:endParaRPr/>
          </a:p>
          <a:p>
            <a:pPr marL="0" lvl="0" indent="0" algn="l" rtl="0">
              <a:spcBef>
                <a:spcPts val="0"/>
              </a:spcBef>
              <a:spcAft>
                <a:spcPts val="0"/>
              </a:spcAft>
              <a:buNone/>
            </a:pPr>
            <a:endParaRPr/>
          </a:p>
        </p:txBody>
      </p:sp>
      <p:sp>
        <p:nvSpPr>
          <p:cNvPr id="1615" name="Google Shape;1615;g1880f83af7f_1_27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g1880f83af7f_1_28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0" name="Google Shape;1620;g1880f83af7f_1_28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Direct to change impacts v. these slides – too much to include this. Could book time in Dec MRAM?</a:t>
            </a:r>
            <a:endParaRPr/>
          </a:p>
          <a:p>
            <a:pPr marL="0" lvl="0" indent="0" algn="l" rtl="0">
              <a:spcBef>
                <a:spcPts val="0"/>
              </a:spcBef>
              <a:spcAft>
                <a:spcPts val="0"/>
              </a:spcAft>
              <a:buNone/>
            </a:pPr>
            <a:r>
              <a:rPr lang="en"/>
              <a:t>Could we condense to a couple of slides. And you will get to hear more about this and see on the Change Network. </a:t>
            </a:r>
            <a:endParaRPr/>
          </a:p>
        </p:txBody>
      </p:sp>
      <p:sp>
        <p:nvSpPr>
          <p:cNvPr id="1621" name="Google Shape;1621;g1880f83af7f_1_28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g1880f83af7f_1_28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1" name="Google Shape;1631;g1880f83af7f_1_28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353358" lvl="0" indent="-264458" algn="l" rtl="0">
              <a:spcBef>
                <a:spcPts val="0"/>
              </a:spcBef>
              <a:spcAft>
                <a:spcPts val="0"/>
              </a:spcAft>
              <a:buClr>
                <a:schemeClr val="dk1"/>
              </a:buClr>
              <a:buSzPts val="1400"/>
              <a:buFont typeface="Calibri"/>
              <a:buNone/>
            </a:pPr>
            <a:endParaRPr sz="1400">
              <a:latin typeface="Open Sans"/>
              <a:ea typeface="Open Sans"/>
              <a:cs typeface="Open Sans"/>
              <a:sym typeface="Open Sans"/>
            </a:endParaRPr>
          </a:p>
        </p:txBody>
      </p:sp>
      <p:sp>
        <p:nvSpPr>
          <p:cNvPr id="1632" name="Google Shape;1632;g1880f83af7f_1_28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83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880f83af7f_1_28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2" name="Google Shape;1642;g1880f83af7f_1_28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3" name="Google Shape;1643;g1880f83af7f_1_28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 sz="1300" b="0" i="0" u="none" strike="noStrike" cap="none">
                <a:solidFill>
                  <a:srgbClr val="000000"/>
                </a:solidFill>
                <a:latin typeface="Calibri"/>
                <a:ea typeface="Calibri"/>
                <a:cs typeface="Calibri"/>
                <a:sym typeface="Calibri"/>
              </a:rPr>
              <a:t>84</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g1880f83af7f_1_28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g1880f83af7f_1_28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000"/>
              <a:buFont typeface="Noto Sans Symbols"/>
              <a:buNone/>
            </a:pPr>
            <a:r>
              <a:rPr lang="en"/>
              <a:t>Stripped down version of this? What’s Changing series. Liz owns this. </a:t>
            </a:r>
            <a:endParaRPr/>
          </a:p>
        </p:txBody>
      </p:sp>
      <p:sp>
        <p:nvSpPr>
          <p:cNvPr id="1651" name="Google Shape;1651;g1880f83af7f_1_28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85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1880f83af7f_1_29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3" name="Google Shape;1723;g1880f83af7f_1_29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Could delete first two SAGE ones. Could be in the Appendix. </a:t>
            </a:r>
            <a:endParaRPr/>
          </a:p>
        </p:txBody>
      </p:sp>
      <p:sp>
        <p:nvSpPr>
          <p:cNvPr id="1724" name="Google Shape;1724;g1880f83af7f_1_29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 sz="1300" b="0" i="0" u="none" strike="noStrike" cap="none">
                <a:solidFill>
                  <a:srgbClr val="000000"/>
                </a:solidFill>
                <a:latin typeface="Calibri"/>
                <a:ea typeface="Calibri"/>
                <a:cs typeface="Calibri"/>
                <a:sym typeface="Calibri"/>
              </a:rPr>
              <a:t>86</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g1880f83af7f_1_29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3" name="Google Shape;1783;g1880f83af7f_1_29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DELETE – Jan or Feb timeframe</a:t>
            </a:r>
            <a:endParaRPr/>
          </a:p>
        </p:txBody>
      </p:sp>
      <p:sp>
        <p:nvSpPr>
          <p:cNvPr id="1784" name="Google Shape;1784;g1880f83af7f_1_29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 sz="1300" b="0" i="0" u="none" strike="noStrike" cap="none">
                <a:solidFill>
                  <a:srgbClr val="000000"/>
                </a:solidFill>
                <a:latin typeface="Calibri"/>
                <a:ea typeface="Calibri"/>
                <a:cs typeface="Calibri"/>
                <a:sym typeface="Calibri"/>
              </a:rPr>
              <a:t>87</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g1880f83af7f_1_29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8" name="Google Shape;1818;g1880f83af7f_1_29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APPENDIX</a:t>
            </a:r>
            <a:endParaRPr/>
          </a:p>
        </p:txBody>
      </p:sp>
      <p:sp>
        <p:nvSpPr>
          <p:cNvPr id="1819" name="Google Shape;1819;g1880f83af7f_1_29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88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1880f83af7f_1_31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0" name="Google Shape;1940;g1880f83af7f_1_3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solidFill>
                  <a:srgbClr val="FF0000"/>
                </a:solidFill>
              </a:rPr>
              <a:t>Stripped down version of this? What’s Changing series. Liz owns this. </a:t>
            </a:r>
            <a:endParaRPr/>
          </a:p>
          <a:p>
            <a:pPr marL="227330" lvl="0" indent="-227330" algn="l" rtl="0">
              <a:spcBef>
                <a:spcPts val="0"/>
              </a:spcBef>
              <a:spcAft>
                <a:spcPts val="0"/>
              </a:spcAft>
              <a:buClr>
                <a:schemeClr val="dk1"/>
              </a:buClr>
              <a:buSzPts val="1200"/>
              <a:buFont typeface="Arial"/>
              <a:buChar char="•"/>
            </a:pPr>
            <a:r>
              <a:rPr lang="en" b="1"/>
              <a:t>Some benefits of these changes are:</a:t>
            </a:r>
            <a:endParaRPr/>
          </a:p>
          <a:p>
            <a:pPr marL="227330" marR="0" lvl="0" indent="-227330" algn="l" rtl="0">
              <a:lnSpc>
                <a:spcPct val="100000"/>
              </a:lnSpc>
              <a:spcBef>
                <a:spcPts val="800"/>
              </a:spcBef>
              <a:spcAft>
                <a:spcPts val="0"/>
              </a:spcAft>
              <a:buClr>
                <a:srgbClr val="0B0401"/>
              </a:buClr>
              <a:buSzPts val="1200"/>
              <a:buFont typeface="Arial"/>
              <a:buChar char="•"/>
            </a:pPr>
            <a:r>
              <a:rPr lang="en" sz="1200">
                <a:solidFill>
                  <a:srgbClr val="0B0401"/>
                </a:solidFill>
                <a:latin typeface="Calibri"/>
                <a:ea typeface="Calibri"/>
                <a:cs typeface="Calibri"/>
                <a:sym typeface="Calibri"/>
              </a:rPr>
              <a:t>SAGE integration with Workday will reduce manual data entry needs, re-work, and errors/typos, which will lead to increased compliance</a:t>
            </a:r>
            <a:endParaRPr/>
          </a:p>
          <a:p>
            <a:pPr marL="227330" marR="0" lvl="0" indent="-227330" algn="l" rtl="0">
              <a:lnSpc>
                <a:spcPct val="100000"/>
              </a:lnSpc>
              <a:spcBef>
                <a:spcPts val="800"/>
              </a:spcBef>
              <a:spcAft>
                <a:spcPts val="0"/>
              </a:spcAft>
              <a:buClr>
                <a:srgbClr val="0B0401"/>
              </a:buClr>
              <a:buSzPts val="1200"/>
              <a:buFont typeface="Arial"/>
              <a:buChar char="•"/>
            </a:pPr>
            <a:r>
              <a:rPr lang="en" sz="1200">
                <a:solidFill>
                  <a:srgbClr val="0B0401"/>
                </a:solidFill>
                <a:latin typeface="Calibri"/>
                <a:ea typeface="Calibri"/>
                <a:cs typeface="Calibri"/>
                <a:sym typeface="Calibri"/>
              </a:rPr>
              <a:t>Remediation of SAGE &amp; SAGE Budget has new, standardized intake forms for greater visibility of status and consistency regarding how to communicate updated data</a:t>
            </a:r>
            <a:endParaRPr/>
          </a:p>
          <a:p>
            <a:pPr marL="227330" marR="0" lvl="0" indent="-227330" algn="l" rtl="0">
              <a:lnSpc>
                <a:spcPct val="100000"/>
              </a:lnSpc>
              <a:spcBef>
                <a:spcPts val="800"/>
              </a:spcBef>
              <a:spcAft>
                <a:spcPts val="0"/>
              </a:spcAft>
              <a:buClr>
                <a:srgbClr val="0B0401"/>
              </a:buClr>
              <a:buSzPts val="1200"/>
              <a:buFont typeface="Arial"/>
              <a:buChar char="•"/>
            </a:pPr>
            <a:r>
              <a:rPr lang="en" sz="1200">
                <a:solidFill>
                  <a:srgbClr val="0B0401"/>
                </a:solidFill>
                <a:latin typeface="Calibri"/>
                <a:ea typeface="Calibri"/>
                <a:cs typeface="Calibri"/>
                <a:sym typeface="Calibri"/>
              </a:rPr>
              <a:t>Workday allows for greater granularity in recording sponsor details and auto-calculation of F&amp;A</a:t>
            </a:r>
            <a:endParaRPr sz="1200">
              <a:solidFill>
                <a:srgbClr val="0B0401"/>
              </a:solidFill>
              <a:latin typeface="Calibri"/>
              <a:ea typeface="Calibri"/>
              <a:cs typeface="Calibri"/>
              <a:sym typeface="Calibri"/>
            </a:endParaRPr>
          </a:p>
          <a:p>
            <a:pPr marL="227330" marR="0" lvl="0" indent="-151130" algn="l" rtl="0">
              <a:lnSpc>
                <a:spcPct val="100000"/>
              </a:lnSpc>
              <a:spcBef>
                <a:spcPts val="800"/>
              </a:spcBef>
              <a:spcAft>
                <a:spcPts val="0"/>
              </a:spcAft>
              <a:buClr>
                <a:schemeClr val="dk1"/>
              </a:buClr>
              <a:buSzPts val="1200"/>
              <a:buFont typeface="Arial"/>
              <a:buNone/>
            </a:pPr>
            <a:endParaRPr sz="1200">
              <a:solidFill>
                <a:srgbClr val="0B0401"/>
              </a:solidFill>
              <a:latin typeface="Calibri"/>
              <a:ea typeface="Calibri"/>
              <a:cs typeface="Calibri"/>
              <a:sym typeface="Calibri"/>
            </a:endParaRPr>
          </a:p>
          <a:p>
            <a:pPr marL="227330" marR="0" lvl="0" indent="-151130" algn="l" rtl="0">
              <a:lnSpc>
                <a:spcPct val="100000"/>
              </a:lnSpc>
              <a:spcBef>
                <a:spcPts val="800"/>
              </a:spcBef>
              <a:spcAft>
                <a:spcPts val="0"/>
              </a:spcAft>
              <a:buClr>
                <a:schemeClr val="dk1"/>
              </a:buClr>
              <a:buSzPts val="1200"/>
              <a:buFont typeface="Arial"/>
              <a:buNone/>
            </a:pPr>
            <a:endParaRPr sz="1200">
              <a:solidFill>
                <a:srgbClr val="0B0401"/>
              </a:solidFill>
              <a:latin typeface="Calibri"/>
              <a:ea typeface="Calibri"/>
              <a:cs typeface="Calibri"/>
              <a:sym typeface="Calibri"/>
            </a:endParaRPr>
          </a:p>
          <a:p>
            <a:pPr marL="227330" lvl="0" indent="-151130" algn="l" rtl="0">
              <a:spcBef>
                <a:spcPts val="800"/>
              </a:spcBef>
              <a:spcAft>
                <a:spcPts val="0"/>
              </a:spcAft>
              <a:buClr>
                <a:schemeClr val="dk1"/>
              </a:buClr>
              <a:buSzPts val="1200"/>
              <a:buFont typeface="Arial"/>
              <a:buNone/>
            </a:pPr>
            <a:endParaRPr b="1"/>
          </a:p>
        </p:txBody>
      </p:sp>
      <p:sp>
        <p:nvSpPr>
          <p:cNvPr id="1941" name="Google Shape;1941;g1880f83af7f_1_31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89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1880f83af7f_1_1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g1880f83af7f_1_1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FAR Subpart 31.3 requires educational institutions which have contracts with the federal government to follow 2 CFR 200, the Uniform Guidance, with respect to the principles for determining the cost of research and development, training, and other work performed by educational institutions under contracts with the Government.”</a:t>
            </a:r>
            <a:endParaRPr/>
          </a:p>
        </p:txBody>
      </p:sp>
      <p:sp>
        <p:nvSpPr>
          <p:cNvPr id="1018" name="Google Shape;1018;g1880f83af7f_1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g1880f83af7f_1_31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g1880f83af7f_1_31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Could delete first two SAGE ones. Could be in the Appendix. </a:t>
            </a:r>
            <a:endParaRPr/>
          </a:p>
        </p:txBody>
      </p:sp>
      <p:sp>
        <p:nvSpPr>
          <p:cNvPr id="1970" name="Google Shape;1970;g1880f83af7f_1_31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 sz="1300" b="0" i="0" u="none" strike="noStrike" cap="none">
                <a:solidFill>
                  <a:srgbClr val="000000"/>
                </a:solidFill>
                <a:latin typeface="Calibri"/>
                <a:ea typeface="Calibri"/>
                <a:cs typeface="Calibri"/>
                <a:sym typeface="Calibri"/>
              </a:rPr>
              <a:t>90</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1880f83af7f_1_31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9" name="Google Shape;1979;g1880f83af7f_1_3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Orientation/Context setting. We’ve been talking about change impacts. Here’s one that we will follow through. </a:t>
            </a:r>
            <a:r>
              <a:rPr lang="en" b="1"/>
              <a:t>Connect between change impacts we’ve been collecting and walk through/demo.</a:t>
            </a:r>
            <a:endParaRPr/>
          </a:p>
          <a:p>
            <a:pPr marL="0" lvl="0" indent="0" algn="l" rtl="0">
              <a:spcBef>
                <a:spcPts val="0"/>
              </a:spcBef>
              <a:spcAft>
                <a:spcPts val="0"/>
              </a:spcAft>
              <a:buNone/>
            </a:pPr>
            <a:r>
              <a:rPr lang="en"/>
              <a:t>Can we create a condensed set of slides that intros to the tool and big changes that are coming as context. But jump into demo as quickly as possible. </a:t>
            </a:r>
            <a:endParaRPr/>
          </a:p>
          <a:p>
            <a:pPr marL="0" lvl="0" indent="0" algn="l" rtl="0">
              <a:spcBef>
                <a:spcPts val="0"/>
              </a:spcBef>
              <a:spcAft>
                <a:spcPts val="0"/>
              </a:spcAft>
              <a:buNone/>
            </a:pPr>
            <a:endParaRPr/>
          </a:p>
          <a:p>
            <a:pPr marL="0" lvl="0" indent="0" algn="l" rtl="0">
              <a:spcBef>
                <a:spcPts val="0"/>
              </a:spcBef>
              <a:spcAft>
                <a:spcPts val="0"/>
              </a:spcAft>
              <a:buNone/>
            </a:pPr>
            <a:r>
              <a:rPr lang="en"/>
              <a:t>Benefit of this</a:t>
            </a:r>
            <a:endParaRPr/>
          </a:p>
          <a:p>
            <a:pPr marL="0" lvl="0" indent="0" algn="l" rtl="0">
              <a:spcBef>
                <a:spcPts val="0"/>
              </a:spcBef>
              <a:spcAft>
                <a:spcPts val="0"/>
              </a:spcAft>
              <a:buNone/>
            </a:pPr>
            <a:endParaRPr/>
          </a:p>
        </p:txBody>
      </p:sp>
      <p:sp>
        <p:nvSpPr>
          <p:cNvPr id="1980" name="Google Shape;1980;g1880f83af7f_1_31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g1880f83af7f_1_31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5" name="Google Shape;1985;g1880f83af7f_1_31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0"/>
        <p:cNvGrpSpPr/>
        <p:nvPr/>
      </p:nvGrpSpPr>
      <p:grpSpPr>
        <a:xfrm>
          <a:off x="0" y="0"/>
          <a:ext cx="0" cy="0"/>
          <a:chOff x="0" y="0"/>
          <a:chExt cx="0" cy="0"/>
        </a:xfrm>
      </p:grpSpPr>
      <p:sp>
        <p:nvSpPr>
          <p:cNvPr id="1991" name="Google Shape;1991;g1880f83af7f_1_316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2" name="Google Shape;1992;g1880f83af7f_1_31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Google Shape;1998;g1880f83af7f_1_31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9" name="Google Shape;1999;g1880f83af7f_1_31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Hard to read. Disjointed in placement in pres. </a:t>
            </a:r>
            <a:endParaRPr/>
          </a:p>
        </p:txBody>
      </p:sp>
      <p:sp>
        <p:nvSpPr>
          <p:cNvPr id="2000" name="Google Shape;2000;g1880f83af7f_1_31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5.xml"/><Relationship Id="rId4" Type="http://schemas.openxmlformats.org/officeDocument/2006/relationships/image" Target="../media/image1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5.xml"/><Relationship Id="rId4" Type="http://schemas.openxmlformats.org/officeDocument/2006/relationships/image" Target="../media/image12.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5.xml"/><Relationship Id="rId4" Type="http://schemas.openxmlformats.org/officeDocument/2006/relationships/image" Target="../media/image12.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6.xml"/><Relationship Id="rId4" Type="http://schemas.openxmlformats.org/officeDocument/2006/relationships/image" Target="../media/image1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6.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6.xml"/><Relationship Id="rId4" Type="http://schemas.openxmlformats.org/officeDocument/2006/relationships/image" Target="../media/image12.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6.xml"/><Relationship Id="rId4" Type="http://schemas.openxmlformats.org/officeDocument/2006/relationships/image" Target="../media/image1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6.xml"/><Relationship Id="rId4" Type="http://schemas.openxmlformats.org/officeDocument/2006/relationships/image" Target="../media/image15.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17.xml"/><Relationship Id="rId5" Type="http://schemas.openxmlformats.org/officeDocument/2006/relationships/image" Target="../media/image1.png"/><Relationship Id="rId4" Type="http://schemas.openxmlformats.org/officeDocument/2006/relationships/image" Target="../media/image23.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17.xml"/><Relationship Id="rId4" Type="http://schemas.openxmlformats.org/officeDocument/2006/relationships/image" Target="../media/image1.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7.xml"/><Relationship Id="rId4" Type="http://schemas.openxmlformats.org/officeDocument/2006/relationships/image" Target="../media/image12.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7.xml"/><Relationship Id="rId4" Type="http://schemas.openxmlformats.org/officeDocument/2006/relationships/image" Target="../media/image1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18.xml"/><Relationship Id="rId5" Type="http://schemas.openxmlformats.org/officeDocument/2006/relationships/image" Target="../media/image1.png"/><Relationship Id="rId4" Type="http://schemas.openxmlformats.org/officeDocument/2006/relationships/image" Target="../media/image23.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18.xml"/><Relationship Id="rId4" Type="http://schemas.openxmlformats.org/officeDocument/2006/relationships/image" Target="../media/image1.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8.xml"/><Relationship Id="rId4" Type="http://schemas.openxmlformats.org/officeDocument/2006/relationships/image" Target="../media/image12.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8.xml"/><Relationship Id="rId4" Type="http://schemas.openxmlformats.org/officeDocument/2006/relationships/image" Target="../media/image1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9.xml"/><Relationship Id="rId4" Type="http://schemas.openxmlformats.org/officeDocument/2006/relationships/image" Target="../media/image12.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9.xml"/><Relationship Id="rId4" Type="http://schemas.openxmlformats.org/officeDocument/2006/relationships/image" Target="../media/image12.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9.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9.xml"/><Relationship Id="rId4" Type="http://schemas.openxmlformats.org/officeDocument/2006/relationships/image" Target="../media/image15.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9.xml"/><Relationship Id="rId4" Type="http://schemas.openxmlformats.org/officeDocument/2006/relationships/image" Target="../media/image15.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9.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0.xml"/><Relationship Id="rId4" Type="http://schemas.openxmlformats.org/officeDocument/2006/relationships/image" Target="../media/image1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1.xml"/><Relationship Id="rId4" Type="http://schemas.openxmlformats.org/officeDocument/2006/relationships/image" Target="../media/image1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1.xml"/><Relationship Id="rId4"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1.xml"/><Relationship Id="rId4" Type="http://schemas.openxmlformats.org/officeDocument/2006/relationships/image" Target="../media/image1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1.xml"/><Relationship Id="rId4" Type="http://schemas.openxmlformats.org/officeDocument/2006/relationships/image" Target="../media/image1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1.xml"/><Relationship Id="rId4" Type="http://schemas.openxmlformats.org/officeDocument/2006/relationships/image" Target="../media/image1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 Id="rId4"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2.xml"/><Relationship Id="rId4" Type="http://schemas.openxmlformats.org/officeDocument/2006/relationships/image" Target="../media/image1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 Id="rId4" Type="http://schemas.openxmlformats.org/officeDocument/2006/relationships/image" Target="../media/image1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 Id="rId4" Type="http://schemas.openxmlformats.org/officeDocument/2006/relationships/image" Target="../media/image1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4.xml"/><Relationship Id="rId4" Type="http://schemas.openxmlformats.org/officeDocument/2006/relationships/image" Target="../media/image22.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5.xml"/><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White_Graphics Slide">
  <p:cSld name="White_Graphics Slide">
    <p:spTree>
      <p:nvGrpSpPr>
        <p:cNvPr id="1" name="Shape 626"/>
        <p:cNvGrpSpPr/>
        <p:nvPr/>
      </p:nvGrpSpPr>
      <p:grpSpPr>
        <a:xfrm>
          <a:off x="0" y="0"/>
          <a:ext cx="0" cy="0"/>
          <a:chOff x="0" y="0"/>
          <a:chExt cx="0" cy="0"/>
        </a:xfrm>
      </p:grpSpPr>
      <p:pic>
        <p:nvPicPr>
          <p:cNvPr id="627" name="Google Shape;627;p115"/>
          <p:cNvPicPr preferRelativeResize="0"/>
          <p:nvPr/>
        </p:nvPicPr>
        <p:blipFill rotWithShape="1">
          <a:blip r:embed="rId2">
            <a:alphaModFix/>
          </a:blip>
          <a:srcRect/>
          <a:stretch/>
        </p:blipFill>
        <p:spPr>
          <a:xfrm>
            <a:off x="549032" y="1157864"/>
            <a:ext cx="1103778" cy="128483"/>
          </a:xfrm>
          <a:prstGeom prst="rect">
            <a:avLst/>
          </a:prstGeom>
          <a:noFill/>
          <a:ln>
            <a:noFill/>
          </a:ln>
        </p:spPr>
      </p:pic>
      <p:sp>
        <p:nvSpPr>
          <p:cNvPr id="628" name="Google Shape;628;p115"/>
          <p:cNvSpPr txBox="1">
            <a:spLocks noGrp="1"/>
          </p:cNvSpPr>
          <p:nvPr>
            <p:ph type="title"/>
          </p:nvPr>
        </p:nvSpPr>
        <p:spPr>
          <a:xfrm>
            <a:off x="435471" y="559589"/>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23"/>
              <a:buFont typeface="Encode Sans Black"/>
              <a:buNone/>
              <a:defRPr sz="3023"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629" name="Google Shape;629;p115" descr="A screenshot of a cell phone&#10;&#10;Description automatically generated"/>
          <p:cNvPicPr preferRelativeResize="0"/>
          <p:nvPr/>
        </p:nvPicPr>
        <p:blipFill rotWithShape="1">
          <a:blip r:embed="rId3">
            <a:alphaModFix/>
          </a:blip>
          <a:srcRect/>
          <a:stretch/>
        </p:blipFill>
        <p:spPr>
          <a:xfrm>
            <a:off x="7024791" y="6316979"/>
            <a:ext cx="1418739" cy="245968"/>
          </a:xfrm>
          <a:prstGeom prst="rect">
            <a:avLst/>
          </a:prstGeom>
          <a:noFill/>
          <a:ln>
            <a:noFill/>
          </a:ln>
        </p:spPr>
      </p:pic>
      <p:sp>
        <p:nvSpPr>
          <p:cNvPr id="630" name="Google Shape;630;p115"/>
          <p:cNvSpPr>
            <a:spLocks noGrp="1"/>
          </p:cNvSpPr>
          <p:nvPr>
            <p:ph type="chart" idx="2"/>
          </p:nvPr>
        </p:nvSpPr>
        <p:spPr>
          <a:xfrm>
            <a:off x="460375" y="1460102"/>
            <a:ext cx="8184600" cy="4744800"/>
          </a:xfrm>
          <a:prstGeom prst="rect">
            <a:avLst/>
          </a:prstGeom>
          <a:noFill/>
          <a:ln>
            <a:noFill/>
          </a:ln>
        </p:spPr>
        <p:txBody>
          <a:bodyPr spcFirstLastPara="1" wrap="square" lIns="91425" tIns="45700" rIns="91425" bIns="45700" anchor="t" anchorCtr="0">
            <a:noAutofit/>
          </a:bodyPr>
          <a:lstStyle>
            <a:lvl1pPr marR="0" lvl="0" algn="l" rtl="0">
              <a:spcBef>
                <a:spcPts val="478"/>
              </a:spcBef>
              <a:spcAft>
                <a:spcPts val="0"/>
              </a:spcAft>
              <a:buClr>
                <a:schemeClr val="dk2"/>
              </a:buClr>
              <a:buSzPts val="2391"/>
              <a:buFont typeface="Arial"/>
              <a:buNone/>
              <a:defRPr sz="2391" b="0" i="1" u="none" strike="noStrike" cap="none">
                <a:solidFill>
                  <a:schemeClr val="dk2"/>
                </a:solidFill>
                <a:latin typeface="Open Sans Light"/>
                <a:ea typeface="Open Sans Light"/>
                <a:cs typeface="Open Sans Light"/>
                <a:sym typeface="Open Sans Light"/>
              </a:defRPr>
            </a:lvl1pPr>
            <a:lvl2pPr marR="0" lvl="1" algn="l" rtl="0">
              <a:spcBef>
                <a:spcPts val="562"/>
              </a:spcBef>
              <a:spcAft>
                <a:spcPts val="0"/>
              </a:spcAft>
              <a:buClr>
                <a:schemeClr val="dk1"/>
              </a:buClr>
              <a:buSzPts val="2812"/>
              <a:buFont typeface="Arial"/>
              <a:buChar char="–"/>
              <a:defRPr sz="2812" b="0" i="0" u="none" strike="noStrike" cap="none">
                <a:solidFill>
                  <a:schemeClr val="dk1"/>
                </a:solidFill>
                <a:latin typeface="Calibri"/>
                <a:ea typeface="Calibri"/>
                <a:cs typeface="Calibri"/>
                <a:sym typeface="Calibri"/>
              </a:defRPr>
            </a:lvl2pPr>
            <a:lvl3pPr marR="0" lvl="2" algn="l" rtl="0">
              <a:spcBef>
                <a:spcPts val="478"/>
              </a:spcBef>
              <a:spcAft>
                <a:spcPts val="0"/>
              </a:spcAft>
              <a:buClr>
                <a:schemeClr val="dk1"/>
              </a:buClr>
              <a:buSzPts val="2391"/>
              <a:buFont typeface="Arial"/>
              <a:buChar char="•"/>
              <a:defRPr sz="2391" b="0" i="0" u="none" strike="noStrike" cap="none">
                <a:solidFill>
                  <a:schemeClr val="dk1"/>
                </a:solidFill>
                <a:latin typeface="Calibri"/>
                <a:ea typeface="Calibri"/>
                <a:cs typeface="Calibri"/>
                <a:sym typeface="Calibri"/>
              </a:defRPr>
            </a:lvl3pPr>
            <a:lvl4pPr marR="0" lvl="3"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R="0" lvl="4"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R="0" lvl="5"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R="0" lvl="6"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R="0" lvl="7"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R="0" lvl="8"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631" name="Google Shape;631;p115"/>
          <p:cNvSpPr txBox="1">
            <a:spLocks noGrp="1"/>
          </p:cNvSpPr>
          <p:nvPr>
            <p:ph type="sldNum" idx="12"/>
          </p:nvPr>
        </p:nvSpPr>
        <p:spPr>
          <a:xfrm>
            <a:off x="1" y="6491820"/>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195">
                <a:solidFill>
                  <a:schemeClr val="dk2"/>
                </a:solidFill>
                <a:latin typeface="Calibri"/>
                <a:ea typeface="Calibri"/>
                <a:cs typeface="Calibri"/>
                <a:sym typeface="Calibri"/>
              </a:defRPr>
            </a:lvl1pPr>
            <a:lvl2pPr marL="0" lvl="1" indent="0" algn="l" rtl="0">
              <a:spcBef>
                <a:spcPts val="0"/>
              </a:spcBef>
              <a:buNone/>
              <a:defRPr sz="1195">
                <a:solidFill>
                  <a:schemeClr val="dk2"/>
                </a:solidFill>
                <a:latin typeface="Calibri"/>
                <a:ea typeface="Calibri"/>
                <a:cs typeface="Calibri"/>
                <a:sym typeface="Calibri"/>
              </a:defRPr>
            </a:lvl2pPr>
            <a:lvl3pPr marL="0" lvl="2" indent="0" algn="l" rtl="0">
              <a:spcBef>
                <a:spcPts val="0"/>
              </a:spcBef>
              <a:buNone/>
              <a:defRPr sz="1195">
                <a:solidFill>
                  <a:schemeClr val="dk2"/>
                </a:solidFill>
                <a:latin typeface="Calibri"/>
                <a:ea typeface="Calibri"/>
                <a:cs typeface="Calibri"/>
                <a:sym typeface="Calibri"/>
              </a:defRPr>
            </a:lvl3pPr>
            <a:lvl4pPr marL="0" lvl="3" indent="0" algn="l" rtl="0">
              <a:spcBef>
                <a:spcPts val="0"/>
              </a:spcBef>
              <a:buNone/>
              <a:defRPr sz="1195">
                <a:solidFill>
                  <a:schemeClr val="dk2"/>
                </a:solidFill>
                <a:latin typeface="Calibri"/>
                <a:ea typeface="Calibri"/>
                <a:cs typeface="Calibri"/>
                <a:sym typeface="Calibri"/>
              </a:defRPr>
            </a:lvl4pPr>
            <a:lvl5pPr marL="0" lvl="4" indent="0" algn="l" rtl="0">
              <a:spcBef>
                <a:spcPts val="0"/>
              </a:spcBef>
              <a:buNone/>
              <a:defRPr sz="1195">
                <a:solidFill>
                  <a:schemeClr val="dk2"/>
                </a:solidFill>
                <a:latin typeface="Calibri"/>
                <a:ea typeface="Calibri"/>
                <a:cs typeface="Calibri"/>
                <a:sym typeface="Calibri"/>
              </a:defRPr>
            </a:lvl5pPr>
            <a:lvl6pPr marL="0" lvl="5" indent="0" algn="l" rtl="0">
              <a:spcBef>
                <a:spcPts val="0"/>
              </a:spcBef>
              <a:buNone/>
              <a:defRPr sz="1195">
                <a:solidFill>
                  <a:schemeClr val="dk2"/>
                </a:solidFill>
                <a:latin typeface="Calibri"/>
                <a:ea typeface="Calibri"/>
                <a:cs typeface="Calibri"/>
                <a:sym typeface="Calibri"/>
              </a:defRPr>
            </a:lvl6pPr>
            <a:lvl7pPr marL="0" lvl="6" indent="0" algn="l" rtl="0">
              <a:spcBef>
                <a:spcPts val="0"/>
              </a:spcBef>
              <a:buNone/>
              <a:defRPr sz="1195">
                <a:solidFill>
                  <a:schemeClr val="dk2"/>
                </a:solidFill>
                <a:latin typeface="Calibri"/>
                <a:ea typeface="Calibri"/>
                <a:cs typeface="Calibri"/>
                <a:sym typeface="Calibri"/>
              </a:defRPr>
            </a:lvl7pPr>
            <a:lvl8pPr marL="0" lvl="7" indent="0" algn="l" rtl="0">
              <a:spcBef>
                <a:spcPts val="0"/>
              </a:spcBef>
              <a:buNone/>
              <a:defRPr sz="1195">
                <a:solidFill>
                  <a:schemeClr val="dk2"/>
                </a:solidFill>
                <a:latin typeface="Calibri"/>
                <a:ea typeface="Calibri"/>
                <a:cs typeface="Calibri"/>
                <a:sym typeface="Calibri"/>
              </a:defRPr>
            </a:lvl8pPr>
            <a:lvl9pPr marL="0" lvl="8" indent="0" algn="l" rtl="0">
              <a:spcBef>
                <a:spcPts val="0"/>
              </a:spcBef>
              <a:buNone/>
              <a:defRPr sz="1195">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632" name="Google Shape;632;p115" descr="A close up of a logo&#10;&#10;Description automatically generated"/>
          <p:cNvPicPr preferRelativeResize="0"/>
          <p:nvPr/>
        </p:nvPicPr>
        <p:blipFill rotWithShape="1">
          <a:blip r:embed="rId4">
            <a:alphaModFix/>
          </a:blip>
          <a:srcRect/>
          <a:stretch/>
        </p:blipFill>
        <p:spPr>
          <a:xfrm>
            <a:off x="7003019" y="6316987"/>
            <a:ext cx="1642021" cy="284679"/>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_White_Content Slide 3">
  <p:cSld name="1_White_Content Slide 3">
    <p:spTree>
      <p:nvGrpSpPr>
        <p:cNvPr id="1" name="Shape 633"/>
        <p:cNvGrpSpPr/>
        <p:nvPr/>
      </p:nvGrpSpPr>
      <p:grpSpPr>
        <a:xfrm>
          <a:off x="0" y="0"/>
          <a:ext cx="0" cy="0"/>
          <a:chOff x="0" y="0"/>
          <a:chExt cx="0" cy="0"/>
        </a:xfrm>
      </p:grpSpPr>
      <p:pic>
        <p:nvPicPr>
          <p:cNvPr id="634" name="Google Shape;634;p116"/>
          <p:cNvPicPr preferRelativeResize="0"/>
          <p:nvPr/>
        </p:nvPicPr>
        <p:blipFill rotWithShape="1">
          <a:blip r:embed="rId2">
            <a:alphaModFix/>
          </a:blip>
          <a:srcRect/>
          <a:stretch/>
        </p:blipFill>
        <p:spPr>
          <a:xfrm>
            <a:off x="549032" y="1157865"/>
            <a:ext cx="1103778" cy="128483"/>
          </a:xfrm>
          <a:prstGeom prst="rect">
            <a:avLst/>
          </a:prstGeom>
          <a:noFill/>
          <a:ln>
            <a:noFill/>
          </a:ln>
        </p:spPr>
      </p:pic>
      <p:sp>
        <p:nvSpPr>
          <p:cNvPr id="635" name="Google Shape;635;p116"/>
          <p:cNvSpPr txBox="1">
            <a:spLocks noGrp="1"/>
          </p:cNvSpPr>
          <p:nvPr>
            <p:ph type="title"/>
          </p:nvPr>
        </p:nvSpPr>
        <p:spPr>
          <a:xfrm>
            <a:off x="435471" y="559589"/>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23"/>
              <a:buFont typeface="Encode Sans Black"/>
              <a:buNone/>
              <a:defRPr sz="3023"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636" name="Google Shape;636;p116" descr="A screenshot of a cell phone&#10;&#10;Description automatically generated"/>
          <p:cNvPicPr preferRelativeResize="0"/>
          <p:nvPr/>
        </p:nvPicPr>
        <p:blipFill rotWithShape="1">
          <a:blip r:embed="rId3">
            <a:alphaModFix/>
          </a:blip>
          <a:srcRect/>
          <a:stretch/>
        </p:blipFill>
        <p:spPr>
          <a:xfrm>
            <a:off x="7024792" y="6316979"/>
            <a:ext cx="1418739" cy="245968"/>
          </a:xfrm>
          <a:prstGeom prst="rect">
            <a:avLst/>
          </a:prstGeom>
          <a:noFill/>
          <a:ln>
            <a:noFill/>
          </a:ln>
        </p:spPr>
      </p:pic>
      <p:sp>
        <p:nvSpPr>
          <p:cNvPr id="637" name="Google Shape;637;p116"/>
          <p:cNvSpPr txBox="1">
            <a:spLocks noGrp="1"/>
          </p:cNvSpPr>
          <p:nvPr>
            <p:ph type="body" idx="1"/>
          </p:nvPr>
        </p:nvSpPr>
        <p:spPr>
          <a:xfrm>
            <a:off x="447925" y="1662371"/>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78"/>
              </a:spcBef>
              <a:spcAft>
                <a:spcPts val="0"/>
              </a:spcAft>
              <a:buClr>
                <a:schemeClr val="dk2"/>
              </a:buClr>
              <a:buSzPts val="2391"/>
              <a:buFont typeface="Arial"/>
              <a:buNone/>
              <a:defRPr sz="2391" b="0" i="0" u="none" strike="noStrike" cap="none">
                <a:solidFill>
                  <a:schemeClr val="dk2"/>
                </a:solidFill>
                <a:latin typeface="Arial"/>
                <a:ea typeface="Arial"/>
                <a:cs typeface="Arial"/>
                <a:sym typeface="Arial"/>
              </a:defRPr>
            </a:lvl1pPr>
            <a:lvl2pPr marL="914400" marR="0" lvl="1" indent="-228600" algn="l" rtl="0">
              <a:spcBef>
                <a:spcPts val="562"/>
              </a:spcBef>
              <a:spcAft>
                <a:spcPts val="0"/>
              </a:spcAft>
              <a:buClr>
                <a:srgbClr val="E8D3A2"/>
              </a:buClr>
              <a:buSzPts val="2812"/>
              <a:buFont typeface="Arial"/>
              <a:buNone/>
              <a:defRPr sz="2812"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78"/>
              </a:spcBef>
              <a:spcAft>
                <a:spcPts val="0"/>
              </a:spcAft>
              <a:buClr>
                <a:srgbClr val="E8D3A2"/>
              </a:buClr>
              <a:buSzPts val="2391"/>
              <a:buFont typeface="Arial"/>
              <a:buNone/>
              <a:defRPr sz="2391"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94"/>
              </a:spcBef>
              <a:spcAft>
                <a:spcPts val="0"/>
              </a:spcAft>
              <a:buClr>
                <a:srgbClr val="E8D3A2"/>
              </a:buClr>
              <a:buSzPts val="1969"/>
              <a:buFont typeface="Arial"/>
              <a:buNone/>
              <a:defRPr sz="1969"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94"/>
              </a:spcBef>
              <a:spcAft>
                <a:spcPts val="0"/>
              </a:spcAft>
              <a:buClr>
                <a:srgbClr val="E8D3A2"/>
              </a:buClr>
              <a:buSzPts val="1969"/>
              <a:buFont typeface="Arial"/>
              <a:buNone/>
              <a:defRPr sz="1969" b="0" i="0" u="none" strike="noStrike" cap="none">
                <a:solidFill>
                  <a:srgbClr val="E8D3A2"/>
                </a:solidFill>
                <a:latin typeface="Encode Sans Black"/>
                <a:ea typeface="Encode Sans Black"/>
                <a:cs typeface="Encode Sans Black"/>
                <a:sym typeface="Encode Sans Black"/>
              </a:defRPr>
            </a:lvl5pPr>
            <a:lvl6pPr marL="2743200" marR="0" lvl="5"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638" name="Google Shape;638;p116"/>
          <p:cNvSpPr txBox="1">
            <a:spLocks noGrp="1"/>
          </p:cNvSpPr>
          <p:nvPr>
            <p:ph type="sldNum" idx="12"/>
          </p:nvPr>
        </p:nvSpPr>
        <p:spPr>
          <a:xfrm>
            <a:off x="1" y="6491822"/>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195">
                <a:solidFill>
                  <a:schemeClr val="dk2"/>
                </a:solidFill>
                <a:latin typeface="Calibri"/>
                <a:ea typeface="Calibri"/>
                <a:cs typeface="Calibri"/>
                <a:sym typeface="Calibri"/>
              </a:defRPr>
            </a:lvl1pPr>
            <a:lvl2pPr marL="0" lvl="1" indent="0" algn="l" rtl="0">
              <a:spcBef>
                <a:spcPts val="0"/>
              </a:spcBef>
              <a:buNone/>
              <a:defRPr sz="1195">
                <a:solidFill>
                  <a:schemeClr val="dk2"/>
                </a:solidFill>
                <a:latin typeface="Calibri"/>
                <a:ea typeface="Calibri"/>
                <a:cs typeface="Calibri"/>
                <a:sym typeface="Calibri"/>
              </a:defRPr>
            </a:lvl2pPr>
            <a:lvl3pPr marL="0" lvl="2" indent="0" algn="l" rtl="0">
              <a:spcBef>
                <a:spcPts val="0"/>
              </a:spcBef>
              <a:buNone/>
              <a:defRPr sz="1195">
                <a:solidFill>
                  <a:schemeClr val="dk2"/>
                </a:solidFill>
                <a:latin typeface="Calibri"/>
                <a:ea typeface="Calibri"/>
                <a:cs typeface="Calibri"/>
                <a:sym typeface="Calibri"/>
              </a:defRPr>
            </a:lvl3pPr>
            <a:lvl4pPr marL="0" lvl="3" indent="0" algn="l" rtl="0">
              <a:spcBef>
                <a:spcPts val="0"/>
              </a:spcBef>
              <a:buNone/>
              <a:defRPr sz="1195">
                <a:solidFill>
                  <a:schemeClr val="dk2"/>
                </a:solidFill>
                <a:latin typeface="Calibri"/>
                <a:ea typeface="Calibri"/>
                <a:cs typeface="Calibri"/>
                <a:sym typeface="Calibri"/>
              </a:defRPr>
            </a:lvl4pPr>
            <a:lvl5pPr marL="0" lvl="4" indent="0" algn="l" rtl="0">
              <a:spcBef>
                <a:spcPts val="0"/>
              </a:spcBef>
              <a:buNone/>
              <a:defRPr sz="1195">
                <a:solidFill>
                  <a:schemeClr val="dk2"/>
                </a:solidFill>
                <a:latin typeface="Calibri"/>
                <a:ea typeface="Calibri"/>
                <a:cs typeface="Calibri"/>
                <a:sym typeface="Calibri"/>
              </a:defRPr>
            </a:lvl5pPr>
            <a:lvl6pPr marL="0" lvl="5" indent="0" algn="l" rtl="0">
              <a:spcBef>
                <a:spcPts val="0"/>
              </a:spcBef>
              <a:buNone/>
              <a:defRPr sz="1195">
                <a:solidFill>
                  <a:schemeClr val="dk2"/>
                </a:solidFill>
                <a:latin typeface="Calibri"/>
                <a:ea typeface="Calibri"/>
                <a:cs typeface="Calibri"/>
                <a:sym typeface="Calibri"/>
              </a:defRPr>
            </a:lvl6pPr>
            <a:lvl7pPr marL="0" lvl="6" indent="0" algn="l" rtl="0">
              <a:spcBef>
                <a:spcPts val="0"/>
              </a:spcBef>
              <a:buNone/>
              <a:defRPr sz="1195">
                <a:solidFill>
                  <a:schemeClr val="dk2"/>
                </a:solidFill>
                <a:latin typeface="Calibri"/>
                <a:ea typeface="Calibri"/>
                <a:cs typeface="Calibri"/>
                <a:sym typeface="Calibri"/>
              </a:defRPr>
            </a:lvl7pPr>
            <a:lvl8pPr marL="0" lvl="7" indent="0" algn="l" rtl="0">
              <a:spcBef>
                <a:spcPts val="0"/>
              </a:spcBef>
              <a:buNone/>
              <a:defRPr sz="1195">
                <a:solidFill>
                  <a:schemeClr val="dk2"/>
                </a:solidFill>
                <a:latin typeface="Calibri"/>
                <a:ea typeface="Calibri"/>
                <a:cs typeface="Calibri"/>
                <a:sym typeface="Calibri"/>
              </a:defRPr>
            </a:lvl8pPr>
            <a:lvl9pPr marL="0" lvl="8" indent="0" algn="l" rtl="0">
              <a:spcBef>
                <a:spcPts val="0"/>
              </a:spcBef>
              <a:buNone/>
              <a:defRPr sz="1195">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639" name="Google Shape;639;p116"/>
          <p:cNvSpPr txBox="1">
            <a:spLocks noGrp="1"/>
          </p:cNvSpPr>
          <p:nvPr>
            <p:ph type="body" idx="2"/>
          </p:nvPr>
        </p:nvSpPr>
        <p:spPr>
          <a:xfrm>
            <a:off x="435471" y="2434982"/>
            <a:ext cx="8197200" cy="3002400"/>
          </a:xfrm>
          <a:prstGeom prst="rect">
            <a:avLst/>
          </a:prstGeom>
          <a:noFill/>
          <a:ln>
            <a:noFill/>
          </a:ln>
        </p:spPr>
        <p:txBody>
          <a:bodyPr spcFirstLastPara="1" wrap="square" lIns="91425" tIns="45700" rIns="91425" bIns="45700" anchor="t" anchorCtr="0">
            <a:noAutofit/>
          </a:bodyPr>
          <a:lstStyle>
            <a:lvl1pPr marL="457200" marR="0" lvl="0" indent="-380428" algn="l" rtl="0">
              <a:spcBef>
                <a:spcPts val="478"/>
              </a:spcBef>
              <a:spcAft>
                <a:spcPts val="0"/>
              </a:spcAft>
              <a:buClr>
                <a:schemeClr val="dk2"/>
              </a:buClr>
              <a:buSzPts val="2391"/>
              <a:buFont typeface="Merriweather Sans"/>
              <a:buChar char="&gt;"/>
              <a:defRPr sz="2391" b="1" i="0" u="none" strike="noStrike" cap="none">
                <a:solidFill>
                  <a:schemeClr val="dk2"/>
                </a:solidFill>
                <a:latin typeface="Open Sans"/>
                <a:ea typeface="Open Sans"/>
                <a:cs typeface="Open Sans"/>
                <a:sym typeface="Open Sans"/>
              </a:defRPr>
            </a:lvl1pPr>
            <a:lvl2pPr marL="914400" marR="0" lvl="1" indent="-353631" algn="l" rtl="0">
              <a:spcBef>
                <a:spcPts val="394"/>
              </a:spcBef>
              <a:spcAft>
                <a:spcPts val="0"/>
              </a:spcAft>
              <a:buClr>
                <a:schemeClr val="dk2"/>
              </a:buClr>
              <a:buSzPts val="1969"/>
              <a:buFont typeface="Arial"/>
              <a:buChar char="–"/>
              <a:defRPr sz="1969" b="0" i="0" u="none" strike="noStrike" cap="none">
                <a:solidFill>
                  <a:schemeClr val="dk2"/>
                </a:solidFill>
                <a:latin typeface="Open Sans"/>
                <a:ea typeface="Open Sans"/>
                <a:cs typeface="Open Sans"/>
                <a:sym typeface="Open Sans"/>
              </a:defRPr>
            </a:lvl2pPr>
            <a:lvl3pPr marL="1371600" marR="0" lvl="2" indent="-344678" algn="l" rtl="0">
              <a:spcBef>
                <a:spcPts val="366"/>
              </a:spcBef>
              <a:spcAft>
                <a:spcPts val="0"/>
              </a:spcAft>
              <a:buClr>
                <a:schemeClr val="dk2"/>
              </a:buClr>
              <a:buSzPts val="1828"/>
              <a:buFont typeface="Merriweather Sans"/>
              <a:buChar char="&gt;"/>
              <a:defRPr sz="1828" b="0" i="0" u="none" strike="noStrike" cap="none">
                <a:solidFill>
                  <a:schemeClr val="dk2"/>
                </a:solidFill>
                <a:latin typeface="Open Sans"/>
                <a:ea typeface="Open Sans"/>
                <a:cs typeface="Open Sans"/>
                <a:sym typeface="Open Sans"/>
              </a:defRPr>
            </a:lvl3pPr>
            <a:lvl4pPr marL="1828800" marR="0" lvl="3" indent="-331279" algn="l" rtl="0">
              <a:spcBef>
                <a:spcPts val="323"/>
              </a:spcBef>
              <a:spcAft>
                <a:spcPts val="0"/>
              </a:spcAft>
              <a:buClr>
                <a:schemeClr val="dk2"/>
              </a:buClr>
              <a:buSzPts val="1617"/>
              <a:buFont typeface="Arial"/>
              <a:buChar char="–"/>
              <a:defRPr sz="1617" b="0" i="0" u="none" strike="noStrike" cap="none">
                <a:solidFill>
                  <a:schemeClr val="dk2"/>
                </a:solidFill>
                <a:latin typeface="Open Sans"/>
                <a:ea typeface="Open Sans"/>
                <a:cs typeface="Open Sans"/>
                <a:sym typeface="Open Sans"/>
              </a:defRPr>
            </a:lvl4pPr>
            <a:lvl5pPr marL="2286000" marR="0" lvl="4" indent="-317881" algn="l" rtl="0">
              <a:spcBef>
                <a:spcPts val="281"/>
              </a:spcBef>
              <a:spcAft>
                <a:spcPts val="0"/>
              </a:spcAft>
              <a:buClr>
                <a:schemeClr val="dk2"/>
              </a:buClr>
              <a:buSzPts val="1406"/>
              <a:buFont typeface="Merriweather Sans"/>
              <a:buChar char="&gt;"/>
              <a:defRPr sz="1406" b="0" i="0" u="none" strike="noStrike" cap="none">
                <a:solidFill>
                  <a:schemeClr val="dk2"/>
                </a:solidFill>
                <a:latin typeface="Open Sans"/>
                <a:ea typeface="Open Sans"/>
                <a:cs typeface="Open Sans"/>
                <a:sym typeface="Open Sans"/>
              </a:defRPr>
            </a:lvl5pPr>
            <a:lvl6pPr marL="2743200" marR="0" lvl="5" indent="-353631" algn="l" rtl="0">
              <a:spcBef>
                <a:spcPts val="394"/>
              </a:spcBef>
              <a:spcAft>
                <a:spcPts val="0"/>
              </a:spcAft>
              <a:buClr>
                <a:schemeClr val="dk2"/>
              </a:buClr>
              <a:buSzPts val="1969"/>
              <a:buFont typeface="Arial"/>
              <a:buChar char="•"/>
              <a:defRPr sz="1969" b="0" i="0" u="none" strike="noStrike" cap="none">
                <a:solidFill>
                  <a:schemeClr val="dk2"/>
                </a:solidFill>
                <a:latin typeface="Calibri"/>
                <a:ea typeface="Calibri"/>
                <a:cs typeface="Calibri"/>
                <a:sym typeface="Calibri"/>
              </a:defRPr>
            </a:lvl6pPr>
            <a:lvl7pPr marL="3200400" marR="0" lvl="6" indent="-353631" algn="l" rtl="0">
              <a:spcBef>
                <a:spcPts val="394"/>
              </a:spcBef>
              <a:spcAft>
                <a:spcPts val="0"/>
              </a:spcAft>
              <a:buClr>
                <a:schemeClr val="dk2"/>
              </a:buClr>
              <a:buSzPts val="1969"/>
              <a:buFont typeface="Arial"/>
              <a:buChar char="•"/>
              <a:defRPr sz="1969" b="0" i="0" u="none" strike="noStrike" cap="none">
                <a:solidFill>
                  <a:schemeClr val="dk2"/>
                </a:solidFill>
                <a:latin typeface="Calibri"/>
                <a:ea typeface="Calibri"/>
                <a:cs typeface="Calibri"/>
                <a:sym typeface="Calibri"/>
              </a:defRPr>
            </a:lvl7pPr>
            <a:lvl8pPr marL="3657600" marR="0" lvl="7"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pic>
        <p:nvPicPr>
          <p:cNvPr id="640" name="Google Shape;640;p116" descr="A close up of a logo&#10;&#10;Description automatically generated"/>
          <p:cNvPicPr preferRelativeResize="0"/>
          <p:nvPr/>
        </p:nvPicPr>
        <p:blipFill rotWithShape="1">
          <a:blip r:embed="rId4">
            <a:alphaModFix/>
          </a:blip>
          <a:srcRect/>
          <a:stretch/>
        </p:blipFill>
        <p:spPr>
          <a:xfrm>
            <a:off x="7003020" y="6316988"/>
            <a:ext cx="1642021" cy="284679"/>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White_Content Slide 3">
  <p:cSld name="2_White_Content Slide 3">
    <p:spTree>
      <p:nvGrpSpPr>
        <p:cNvPr id="1" name="Shape 641"/>
        <p:cNvGrpSpPr/>
        <p:nvPr/>
      </p:nvGrpSpPr>
      <p:grpSpPr>
        <a:xfrm>
          <a:off x="0" y="0"/>
          <a:ext cx="0" cy="0"/>
          <a:chOff x="0" y="0"/>
          <a:chExt cx="0" cy="0"/>
        </a:xfrm>
      </p:grpSpPr>
      <p:pic>
        <p:nvPicPr>
          <p:cNvPr id="642" name="Google Shape;642;p117"/>
          <p:cNvPicPr preferRelativeResize="0"/>
          <p:nvPr/>
        </p:nvPicPr>
        <p:blipFill rotWithShape="1">
          <a:blip r:embed="rId2">
            <a:alphaModFix/>
          </a:blip>
          <a:srcRect/>
          <a:stretch/>
        </p:blipFill>
        <p:spPr>
          <a:xfrm>
            <a:off x="549032" y="1157864"/>
            <a:ext cx="1103778" cy="128483"/>
          </a:xfrm>
          <a:prstGeom prst="rect">
            <a:avLst/>
          </a:prstGeom>
          <a:noFill/>
          <a:ln>
            <a:noFill/>
          </a:ln>
        </p:spPr>
      </p:pic>
      <p:sp>
        <p:nvSpPr>
          <p:cNvPr id="643" name="Google Shape;643;p117"/>
          <p:cNvSpPr txBox="1">
            <a:spLocks noGrp="1"/>
          </p:cNvSpPr>
          <p:nvPr>
            <p:ph type="title"/>
          </p:nvPr>
        </p:nvSpPr>
        <p:spPr>
          <a:xfrm>
            <a:off x="435471" y="559589"/>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23"/>
              <a:buFont typeface="Encode Sans Black"/>
              <a:buNone/>
              <a:defRPr sz="3023"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644" name="Google Shape;644;p117" descr="A screenshot of a cell phone&#10;&#10;Description automatically generated"/>
          <p:cNvPicPr preferRelativeResize="0"/>
          <p:nvPr/>
        </p:nvPicPr>
        <p:blipFill rotWithShape="1">
          <a:blip r:embed="rId3">
            <a:alphaModFix/>
          </a:blip>
          <a:srcRect/>
          <a:stretch/>
        </p:blipFill>
        <p:spPr>
          <a:xfrm>
            <a:off x="7024791" y="6316979"/>
            <a:ext cx="1418739" cy="245968"/>
          </a:xfrm>
          <a:prstGeom prst="rect">
            <a:avLst/>
          </a:prstGeom>
          <a:noFill/>
          <a:ln>
            <a:noFill/>
          </a:ln>
        </p:spPr>
      </p:pic>
      <p:sp>
        <p:nvSpPr>
          <p:cNvPr id="645" name="Google Shape;645;p117"/>
          <p:cNvSpPr txBox="1">
            <a:spLocks noGrp="1"/>
          </p:cNvSpPr>
          <p:nvPr>
            <p:ph type="body" idx="1"/>
          </p:nvPr>
        </p:nvSpPr>
        <p:spPr>
          <a:xfrm>
            <a:off x="447924" y="1662370"/>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78"/>
              </a:spcBef>
              <a:spcAft>
                <a:spcPts val="0"/>
              </a:spcAft>
              <a:buClr>
                <a:schemeClr val="dk2"/>
              </a:buClr>
              <a:buSzPts val="2391"/>
              <a:buFont typeface="Arial"/>
              <a:buNone/>
              <a:defRPr sz="2391" b="0" i="0" u="none" strike="noStrike" cap="none">
                <a:solidFill>
                  <a:schemeClr val="dk2"/>
                </a:solidFill>
                <a:latin typeface="Arial"/>
                <a:ea typeface="Arial"/>
                <a:cs typeface="Arial"/>
                <a:sym typeface="Arial"/>
              </a:defRPr>
            </a:lvl1pPr>
            <a:lvl2pPr marL="914400" marR="0" lvl="1" indent="-228600" algn="l" rtl="0">
              <a:spcBef>
                <a:spcPts val="562"/>
              </a:spcBef>
              <a:spcAft>
                <a:spcPts val="0"/>
              </a:spcAft>
              <a:buClr>
                <a:srgbClr val="E8D3A2"/>
              </a:buClr>
              <a:buSzPts val="2812"/>
              <a:buFont typeface="Arial"/>
              <a:buNone/>
              <a:defRPr sz="2812"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78"/>
              </a:spcBef>
              <a:spcAft>
                <a:spcPts val="0"/>
              </a:spcAft>
              <a:buClr>
                <a:srgbClr val="E8D3A2"/>
              </a:buClr>
              <a:buSzPts val="2391"/>
              <a:buFont typeface="Arial"/>
              <a:buNone/>
              <a:defRPr sz="2391"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94"/>
              </a:spcBef>
              <a:spcAft>
                <a:spcPts val="0"/>
              </a:spcAft>
              <a:buClr>
                <a:srgbClr val="E8D3A2"/>
              </a:buClr>
              <a:buSzPts val="1969"/>
              <a:buFont typeface="Arial"/>
              <a:buNone/>
              <a:defRPr sz="1969"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94"/>
              </a:spcBef>
              <a:spcAft>
                <a:spcPts val="0"/>
              </a:spcAft>
              <a:buClr>
                <a:srgbClr val="E8D3A2"/>
              </a:buClr>
              <a:buSzPts val="1969"/>
              <a:buFont typeface="Arial"/>
              <a:buNone/>
              <a:defRPr sz="1969" b="0" i="0" u="none" strike="noStrike" cap="none">
                <a:solidFill>
                  <a:srgbClr val="E8D3A2"/>
                </a:solidFill>
                <a:latin typeface="Encode Sans Black"/>
                <a:ea typeface="Encode Sans Black"/>
                <a:cs typeface="Encode Sans Black"/>
                <a:sym typeface="Encode Sans Black"/>
              </a:defRPr>
            </a:lvl5pPr>
            <a:lvl6pPr marL="2743200" marR="0" lvl="5"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646" name="Google Shape;646;p117"/>
          <p:cNvSpPr txBox="1">
            <a:spLocks noGrp="1"/>
          </p:cNvSpPr>
          <p:nvPr>
            <p:ph type="sldNum" idx="12"/>
          </p:nvPr>
        </p:nvSpPr>
        <p:spPr>
          <a:xfrm>
            <a:off x="1" y="6491820"/>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195">
                <a:solidFill>
                  <a:schemeClr val="dk2"/>
                </a:solidFill>
                <a:latin typeface="Calibri"/>
                <a:ea typeface="Calibri"/>
                <a:cs typeface="Calibri"/>
                <a:sym typeface="Calibri"/>
              </a:defRPr>
            </a:lvl1pPr>
            <a:lvl2pPr marL="0" lvl="1" indent="0" algn="l" rtl="0">
              <a:spcBef>
                <a:spcPts val="0"/>
              </a:spcBef>
              <a:buNone/>
              <a:defRPr sz="1195">
                <a:solidFill>
                  <a:schemeClr val="dk2"/>
                </a:solidFill>
                <a:latin typeface="Calibri"/>
                <a:ea typeface="Calibri"/>
                <a:cs typeface="Calibri"/>
                <a:sym typeface="Calibri"/>
              </a:defRPr>
            </a:lvl2pPr>
            <a:lvl3pPr marL="0" lvl="2" indent="0" algn="l" rtl="0">
              <a:spcBef>
                <a:spcPts val="0"/>
              </a:spcBef>
              <a:buNone/>
              <a:defRPr sz="1195">
                <a:solidFill>
                  <a:schemeClr val="dk2"/>
                </a:solidFill>
                <a:latin typeface="Calibri"/>
                <a:ea typeface="Calibri"/>
                <a:cs typeface="Calibri"/>
                <a:sym typeface="Calibri"/>
              </a:defRPr>
            </a:lvl3pPr>
            <a:lvl4pPr marL="0" lvl="3" indent="0" algn="l" rtl="0">
              <a:spcBef>
                <a:spcPts val="0"/>
              </a:spcBef>
              <a:buNone/>
              <a:defRPr sz="1195">
                <a:solidFill>
                  <a:schemeClr val="dk2"/>
                </a:solidFill>
                <a:latin typeface="Calibri"/>
                <a:ea typeface="Calibri"/>
                <a:cs typeface="Calibri"/>
                <a:sym typeface="Calibri"/>
              </a:defRPr>
            </a:lvl4pPr>
            <a:lvl5pPr marL="0" lvl="4" indent="0" algn="l" rtl="0">
              <a:spcBef>
                <a:spcPts val="0"/>
              </a:spcBef>
              <a:buNone/>
              <a:defRPr sz="1195">
                <a:solidFill>
                  <a:schemeClr val="dk2"/>
                </a:solidFill>
                <a:latin typeface="Calibri"/>
                <a:ea typeface="Calibri"/>
                <a:cs typeface="Calibri"/>
                <a:sym typeface="Calibri"/>
              </a:defRPr>
            </a:lvl5pPr>
            <a:lvl6pPr marL="0" lvl="5" indent="0" algn="l" rtl="0">
              <a:spcBef>
                <a:spcPts val="0"/>
              </a:spcBef>
              <a:buNone/>
              <a:defRPr sz="1195">
                <a:solidFill>
                  <a:schemeClr val="dk2"/>
                </a:solidFill>
                <a:latin typeface="Calibri"/>
                <a:ea typeface="Calibri"/>
                <a:cs typeface="Calibri"/>
                <a:sym typeface="Calibri"/>
              </a:defRPr>
            </a:lvl6pPr>
            <a:lvl7pPr marL="0" lvl="6" indent="0" algn="l" rtl="0">
              <a:spcBef>
                <a:spcPts val="0"/>
              </a:spcBef>
              <a:buNone/>
              <a:defRPr sz="1195">
                <a:solidFill>
                  <a:schemeClr val="dk2"/>
                </a:solidFill>
                <a:latin typeface="Calibri"/>
                <a:ea typeface="Calibri"/>
                <a:cs typeface="Calibri"/>
                <a:sym typeface="Calibri"/>
              </a:defRPr>
            </a:lvl7pPr>
            <a:lvl8pPr marL="0" lvl="7" indent="0" algn="l" rtl="0">
              <a:spcBef>
                <a:spcPts val="0"/>
              </a:spcBef>
              <a:buNone/>
              <a:defRPr sz="1195">
                <a:solidFill>
                  <a:schemeClr val="dk2"/>
                </a:solidFill>
                <a:latin typeface="Calibri"/>
                <a:ea typeface="Calibri"/>
                <a:cs typeface="Calibri"/>
                <a:sym typeface="Calibri"/>
              </a:defRPr>
            </a:lvl8pPr>
            <a:lvl9pPr marL="0" lvl="8" indent="0" algn="l" rtl="0">
              <a:spcBef>
                <a:spcPts val="0"/>
              </a:spcBef>
              <a:buNone/>
              <a:defRPr sz="1195">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647" name="Google Shape;647;p117"/>
          <p:cNvSpPr txBox="1">
            <a:spLocks noGrp="1"/>
          </p:cNvSpPr>
          <p:nvPr>
            <p:ph type="body" idx="2"/>
          </p:nvPr>
        </p:nvSpPr>
        <p:spPr>
          <a:xfrm>
            <a:off x="435471" y="2434981"/>
            <a:ext cx="8197200" cy="3002400"/>
          </a:xfrm>
          <a:prstGeom prst="rect">
            <a:avLst/>
          </a:prstGeom>
          <a:noFill/>
          <a:ln>
            <a:noFill/>
          </a:ln>
        </p:spPr>
        <p:txBody>
          <a:bodyPr spcFirstLastPara="1" wrap="square" lIns="91425" tIns="45700" rIns="91425" bIns="45700" anchor="t" anchorCtr="0">
            <a:noAutofit/>
          </a:bodyPr>
          <a:lstStyle>
            <a:lvl1pPr marL="457200" marR="0" lvl="0" indent="-380428" algn="l" rtl="0">
              <a:spcBef>
                <a:spcPts val="478"/>
              </a:spcBef>
              <a:spcAft>
                <a:spcPts val="0"/>
              </a:spcAft>
              <a:buClr>
                <a:schemeClr val="dk2"/>
              </a:buClr>
              <a:buSzPts val="2391"/>
              <a:buFont typeface="Merriweather Sans"/>
              <a:buChar char="&gt;"/>
              <a:defRPr sz="2391" b="1" i="0" u="none" strike="noStrike" cap="none">
                <a:solidFill>
                  <a:schemeClr val="dk2"/>
                </a:solidFill>
                <a:latin typeface="Open Sans"/>
                <a:ea typeface="Open Sans"/>
                <a:cs typeface="Open Sans"/>
                <a:sym typeface="Open Sans"/>
              </a:defRPr>
            </a:lvl1pPr>
            <a:lvl2pPr marL="914400" marR="0" lvl="1" indent="-353631" algn="l" rtl="0">
              <a:spcBef>
                <a:spcPts val="394"/>
              </a:spcBef>
              <a:spcAft>
                <a:spcPts val="0"/>
              </a:spcAft>
              <a:buClr>
                <a:schemeClr val="dk2"/>
              </a:buClr>
              <a:buSzPts val="1969"/>
              <a:buFont typeface="Arial"/>
              <a:buChar char="–"/>
              <a:defRPr sz="1969" b="0" i="0" u="none" strike="noStrike" cap="none">
                <a:solidFill>
                  <a:schemeClr val="dk2"/>
                </a:solidFill>
                <a:latin typeface="Open Sans"/>
                <a:ea typeface="Open Sans"/>
                <a:cs typeface="Open Sans"/>
                <a:sym typeface="Open Sans"/>
              </a:defRPr>
            </a:lvl2pPr>
            <a:lvl3pPr marL="1371600" marR="0" lvl="2" indent="-344678" algn="l" rtl="0">
              <a:spcBef>
                <a:spcPts val="366"/>
              </a:spcBef>
              <a:spcAft>
                <a:spcPts val="0"/>
              </a:spcAft>
              <a:buClr>
                <a:schemeClr val="dk2"/>
              </a:buClr>
              <a:buSzPts val="1828"/>
              <a:buFont typeface="Merriweather Sans"/>
              <a:buChar char="&gt;"/>
              <a:defRPr sz="1828" b="0" i="0" u="none" strike="noStrike" cap="none">
                <a:solidFill>
                  <a:schemeClr val="dk2"/>
                </a:solidFill>
                <a:latin typeface="Open Sans"/>
                <a:ea typeface="Open Sans"/>
                <a:cs typeface="Open Sans"/>
                <a:sym typeface="Open Sans"/>
              </a:defRPr>
            </a:lvl3pPr>
            <a:lvl4pPr marL="1828800" marR="0" lvl="3" indent="-331279" algn="l" rtl="0">
              <a:spcBef>
                <a:spcPts val="323"/>
              </a:spcBef>
              <a:spcAft>
                <a:spcPts val="0"/>
              </a:spcAft>
              <a:buClr>
                <a:schemeClr val="dk2"/>
              </a:buClr>
              <a:buSzPts val="1617"/>
              <a:buFont typeface="Arial"/>
              <a:buChar char="–"/>
              <a:defRPr sz="1617" b="0" i="0" u="none" strike="noStrike" cap="none">
                <a:solidFill>
                  <a:schemeClr val="dk2"/>
                </a:solidFill>
                <a:latin typeface="Open Sans"/>
                <a:ea typeface="Open Sans"/>
                <a:cs typeface="Open Sans"/>
                <a:sym typeface="Open Sans"/>
              </a:defRPr>
            </a:lvl4pPr>
            <a:lvl5pPr marL="2286000" marR="0" lvl="4" indent="-317881" algn="l" rtl="0">
              <a:spcBef>
                <a:spcPts val="281"/>
              </a:spcBef>
              <a:spcAft>
                <a:spcPts val="0"/>
              </a:spcAft>
              <a:buClr>
                <a:schemeClr val="dk2"/>
              </a:buClr>
              <a:buSzPts val="1406"/>
              <a:buFont typeface="Merriweather Sans"/>
              <a:buChar char="&gt;"/>
              <a:defRPr sz="1406" b="0" i="0" u="none" strike="noStrike" cap="none">
                <a:solidFill>
                  <a:schemeClr val="dk2"/>
                </a:solidFill>
                <a:latin typeface="Open Sans"/>
                <a:ea typeface="Open Sans"/>
                <a:cs typeface="Open Sans"/>
                <a:sym typeface="Open Sans"/>
              </a:defRPr>
            </a:lvl5pPr>
            <a:lvl6pPr marL="2743200" marR="0" lvl="5" indent="-353631" algn="l" rtl="0">
              <a:spcBef>
                <a:spcPts val="394"/>
              </a:spcBef>
              <a:spcAft>
                <a:spcPts val="0"/>
              </a:spcAft>
              <a:buClr>
                <a:schemeClr val="dk2"/>
              </a:buClr>
              <a:buSzPts val="1969"/>
              <a:buFont typeface="Arial"/>
              <a:buChar char="•"/>
              <a:defRPr sz="1969" b="0" i="0" u="none" strike="noStrike" cap="none">
                <a:solidFill>
                  <a:schemeClr val="dk2"/>
                </a:solidFill>
                <a:latin typeface="Calibri"/>
                <a:ea typeface="Calibri"/>
                <a:cs typeface="Calibri"/>
                <a:sym typeface="Calibri"/>
              </a:defRPr>
            </a:lvl6pPr>
            <a:lvl7pPr marL="3200400" marR="0" lvl="6" indent="-353631" algn="l" rtl="0">
              <a:spcBef>
                <a:spcPts val="394"/>
              </a:spcBef>
              <a:spcAft>
                <a:spcPts val="0"/>
              </a:spcAft>
              <a:buClr>
                <a:schemeClr val="dk2"/>
              </a:buClr>
              <a:buSzPts val="1969"/>
              <a:buFont typeface="Arial"/>
              <a:buChar char="•"/>
              <a:defRPr sz="1969" b="0" i="0" u="none" strike="noStrike" cap="none">
                <a:solidFill>
                  <a:schemeClr val="dk2"/>
                </a:solidFill>
                <a:latin typeface="Calibri"/>
                <a:ea typeface="Calibri"/>
                <a:cs typeface="Calibri"/>
                <a:sym typeface="Calibri"/>
              </a:defRPr>
            </a:lvl7pPr>
            <a:lvl8pPr marL="3657600" marR="0" lvl="7"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pic>
        <p:nvPicPr>
          <p:cNvPr id="648" name="Google Shape;648;p117" descr="A close up of a logo&#10;&#10;Description automatically generated"/>
          <p:cNvPicPr preferRelativeResize="0"/>
          <p:nvPr/>
        </p:nvPicPr>
        <p:blipFill rotWithShape="1">
          <a:blip r:embed="rId4">
            <a:alphaModFix/>
          </a:blip>
          <a:srcRect/>
          <a:stretch/>
        </p:blipFill>
        <p:spPr>
          <a:xfrm>
            <a:off x="7003019" y="6316987"/>
            <a:ext cx="1642021" cy="284679"/>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ubhead &amp; Breadcrumb">
  <p:cSld name="Title, Subhead &amp; Breadcrumb">
    <p:spTree>
      <p:nvGrpSpPr>
        <p:cNvPr id="1" name="Shape 649"/>
        <p:cNvGrpSpPr/>
        <p:nvPr/>
      </p:nvGrpSpPr>
      <p:grpSpPr>
        <a:xfrm>
          <a:off x="0" y="0"/>
          <a:ext cx="0" cy="0"/>
          <a:chOff x="0" y="0"/>
          <a:chExt cx="0" cy="0"/>
        </a:xfrm>
      </p:grpSpPr>
      <p:sp>
        <p:nvSpPr>
          <p:cNvPr id="650" name="Google Shape;650;p118"/>
          <p:cNvSpPr txBox="1">
            <a:spLocks noGrp="1"/>
          </p:cNvSpPr>
          <p:nvPr>
            <p:ph type="title"/>
          </p:nvPr>
        </p:nvSpPr>
        <p:spPr>
          <a:xfrm>
            <a:off x="685800" y="694944"/>
            <a:ext cx="7772400" cy="594300"/>
          </a:xfrm>
          <a:prstGeom prst="rect">
            <a:avLst/>
          </a:prstGeom>
          <a:noFill/>
          <a:ln>
            <a:noFill/>
          </a:ln>
        </p:spPr>
        <p:txBody>
          <a:bodyPr spcFirstLastPara="1" wrap="square" lIns="0" tIns="45700" rIns="0" bIns="0" anchor="b" anchorCtr="0">
            <a:noAutofit/>
          </a:bodyPr>
          <a:lstStyle>
            <a:lvl1pPr marR="0" lvl="0" algn="ctr" rtl="0">
              <a:spcBef>
                <a:spcPts val="0"/>
              </a:spcBef>
              <a:spcAft>
                <a:spcPts val="0"/>
              </a:spcAft>
              <a:buClr>
                <a:schemeClr val="dk1"/>
              </a:buClr>
              <a:buSzPts val="2672"/>
              <a:buFont typeface="Calibri"/>
              <a:buNone/>
              <a:defRPr sz="2672"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51" name="Google Shape;651;p118"/>
          <p:cNvSpPr txBox="1">
            <a:spLocks noGrp="1"/>
          </p:cNvSpPr>
          <p:nvPr>
            <p:ph type="body" idx="1"/>
          </p:nvPr>
        </p:nvSpPr>
        <p:spPr>
          <a:xfrm>
            <a:off x="686042" y="1353312"/>
            <a:ext cx="7772100" cy="475500"/>
          </a:xfrm>
          <a:prstGeom prst="rect">
            <a:avLst/>
          </a:prstGeom>
          <a:noFill/>
          <a:ln>
            <a:noFill/>
          </a:ln>
        </p:spPr>
        <p:txBody>
          <a:bodyPr spcFirstLastPara="1" wrap="square" lIns="0" tIns="0" rIns="0" bIns="0" anchor="t" anchorCtr="0">
            <a:noAutofit/>
          </a:bodyPr>
          <a:lstStyle>
            <a:lvl1pPr marL="457200" marR="0" lvl="0" indent="-228600" algn="l" rtl="0">
              <a:spcBef>
                <a:spcPts val="183"/>
              </a:spcBef>
              <a:spcAft>
                <a:spcPts val="0"/>
              </a:spcAft>
              <a:buClr>
                <a:schemeClr val="dk1"/>
              </a:buClr>
              <a:buSzPts val="914"/>
              <a:buFont typeface="Arial"/>
              <a:buNone/>
              <a:defRPr sz="914" b="0" i="0" u="none" strike="noStrike" cap="none">
                <a:solidFill>
                  <a:schemeClr val="dk1"/>
                </a:solidFill>
                <a:latin typeface="Calibri"/>
                <a:ea typeface="Calibri"/>
                <a:cs typeface="Calibri"/>
                <a:sym typeface="Calibri"/>
              </a:defRPr>
            </a:lvl1pPr>
            <a:lvl2pPr marL="914400" marR="0" lvl="1" indent="-407162" algn="l" rtl="0">
              <a:spcBef>
                <a:spcPts val="562"/>
              </a:spcBef>
              <a:spcAft>
                <a:spcPts val="0"/>
              </a:spcAft>
              <a:buClr>
                <a:schemeClr val="dk1"/>
              </a:buClr>
              <a:buSzPts val="2812"/>
              <a:buFont typeface="Arial"/>
              <a:buChar char="–"/>
              <a:defRPr sz="2812" b="0" i="0" u="none" strike="noStrike" cap="none">
                <a:solidFill>
                  <a:schemeClr val="dk1"/>
                </a:solidFill>
                <a:latin typeface="Calibri"/>
                <a:ea typeface="Calibri"/>
                <a:cs typeface="Calibri"/>
                <a:sym typeface="Calibri"/>
              </a:defRPr>
            </a:lvl2pPr>
            <a:lvl3pPr marL="1371600" marR="0" lvl="2" indent="-380428" algn="l" rtl="0">
              <a:spcBef>
                <a:spcPts val="478"/>
              </a:spcBef>
              <a:spcAft>
                <a:spcPts val="0"/>
              </a:spcAft>
              <a:buClr>
                <a:schemeClr val="dk1"/>
              </a:buClr>
              <a:buSzPts val="2391"/>
              <a:buFont typeface="Arial"/>
              <a:buChar char="•"/>
              <a:defRPr sz="2391" b="0" i="0" u="none" strike="noStrike" cap="none">
                <a:solidFill>
                  <a:schemeClr val="dk1"/>
                </a:solidFill>
                <a:latin typeface="Calibri"/>
                <a:ea typeface="Calibri"/>
                <a:cs typeface="Calibri"/>
                <a:sym typeface="Calibri"/>
              </a:defRPr>
            </a:lvl3pPr>
            <a:lvl4pPr marL="1828800" marR="0" lvl="3"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652" name="Google Shape;652;p118"/>
          <p:cNvSpPr txBox="1">
            <a:spLocks noGrp="1"/>
          </p:cNvSpPr>
          <p:nvPr>
            <p:ph type="body" idx="2"/>
          </p:nvPr>
        </p:nvSpPr>
        <p:spPr>
          <a:xfrm>
            <a:off x="686228" y="466344"/>
            <a:ext cx="2517000" cy="203100"/>
          </a:xfrm>
          <a:prstGeom prst="rect">
            <a:avLst/>
          </a:prstGeom>
          <a:noFill/>
          <a:ln>
            <a:noFill/>
          </a:ln>
        </p:spPr>
        <p:txBody>
          <a:bodyPr spcFirstLastPara="1" wrap="square" lIns="0" tIns="0" rIns="0" bIns="0" anchor="t" anchorCtr="0">
            <a:noAutofit/>
          </a:bodyPr>
          <a:lstStyle>
            <a:lvl1pPr marL="457200" marR="0" lvl="0" indent="-228600" algn="l" rtl="0">
              <a:spcBef>
                <a:spcPts val="141"/>
              </a:spcBef>
              <a:spcAft>
                <a:spcPts val="0"/>
              </a:spcAft>
              <a:buClr>
                <a:srgbClr val="FFDD66"/>
              </a:buClr>
              <a:buSzPts val="703"/>
              <a:buFont typeface="Arial"/>
              <a:buNone/>
              <a:defRPr sz="703" b="1" i="0" u="none" strike="noStrike" cap="none">
                <a:solidFill>
                  <a:srgbClr val="FFDD66"/>
                </a:solidFill>
                <a:latin typeface="Calibri"/>
                <a:ea typeface="Calibri"/>
                <a:cs typeface="Calibri"/>
                <a:sym typeface="Calibri"/>
              </a:defRPr>
            </a:lvl1pPr>
            <a:lvl2pPr marL="914400" marR="0" lvl="1" indent="-407162" algn="l" rtl="0">
              <a:spcBef>
                <a:spcPts val="562"/>
              </a:spcBef>
              <a:spcAft>
                <a:spcPts val="0"/>
              </a:spcAft>
              <a:buClr>
                <a:schemeClr val="dk1"/>
              </a:buClr>
              <a:buSzPts val="2812"/>
              <a:buFont typeface="Arial"/>
              <a:buChar char="–"/>
              <a:defRPr sz="2812" b="0" i="0" u="none" strike="noStrike" cap="none">
                <a:solidFill>
                  <a:schemeClr val="dk1"/>
                </a:solidFill>
                <a:latin typeface="Calibri"/>
                <a:ea typeface="Calibri"/>
                <a:cs typeface="Calibri"/>
                <a:sym typeface="Calibri"/>
              </a:defRPr>
            </a:lvl2pPr>
            <a:lvl3pPr marL="1371600" marR="0" lvl="2" indent="-380428" algn="l" rtl="0">
              <a:spcBef>
                <a:spcPts val="478"/>
              </a:spcBef>
              <a:spcAft>
                <a:spcPts val="0"/>
              </a:spcAft>
              <a:buClr>
                <a:schemeClr val="dk1"/>
              </a:buClr>
              <a:buSzPts val="2391"/>
              <a:buFont typeface="Arial"/>
              <a:buChar char="•"/>
              <a:defRPr sz="2391" b="0" i="0" u="none" strike="noStrike" cap="none">
                <a:solidFill>
                  <a:schemeClr val="dk1"/>
                </a:solidFill>
                <a:latin typeface="Calibri"/>
                <a:ea typeface="Calibri"/>
                <a:cs typeface="Calibri"/>
                <a:sym typeface="Calibri"/>
              </a:defRPr>
            </a:lvl3pPr>
            <a:lvl4pPr marL="1828800" marR="0" lvl="3"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653"/>
        <p:cNvGrpSpPr/>
        <p:nvPr/>
      </p:nvGrpSpPr>
      <p:grpSpPr>
        <a:xfrm>
          <a:off x="0" y="0"/>
          <a:ext cx="0" cy="0"/>
          <a:chOff x="0" y="0"/>
          <a:chExt cx="0" cy="0"/>
        </a:xfrm>
      </p:grpSpPr>
      <p:sp>
        <p:nvSpPr>
          <p:cNvPr id="654" name="Google Shape;654;p119"/>
          <p:cNvSpPr txBox="1">
            <a:spLocks noGrp="1"/>
          </p:cNvSpPr>
          <p:nvPr>
            <p:ph type="body" idx="1"/>
          </p:nvPr>
        </p:nvSpPr>
        <p:spPr>
          <a:xfrm>
            <a:off x="501638" y="371513"/>
            <a:ext cx="8184600" cy="4473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450"/>
              </a:spcBef>
              <a:spcAft>
                <a:spcPts val="0"/>
              </a:spcAft>
              <a:buClr>
                <a:srgbClr val="33006F"/>
              </a:buClr>
              <a:buSzPts val="2250"/>
              <a:buFont typeface="Arial"/>
              <a:buNone/>
              <a:defRPr sz="2250" b="0" i="0" u="none" strike="noStrike" cap="none">
                <a:solidFill>
                  <a:srgbClr val="33006F"/>
                </a:solidFill>
                <a:latin typeface="Open Sans"/>
                <a:ea typeface="Open Sans"/>
                <a:cs typeface="Open Sans"/>
                <a:sym typeface="Open Sans"/>
              </a:defRPr>
            </a:lvl1pPr>
            <a:lvl2pPr marL="914400" marR="0" lvl="1" indent="-228600" algn="l" rtl="0">
              <a:spcBef>
                <a:spcPts val="562"/>
              </a:spcBef>
              <a:spcAft>
                <a:spcPts val="0"/>
              </a:spcAft>
              <a:buClr>
                <a:srgbClr val="E8D3A2"/>
              </a:buClr>
              <a:buSzPts val="2812"/>
              <a:buFont typeface="Arial"/>
              <a:buNone/>
              <a:defRPr sz="2812"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78"/>
              </a:spcBef>
              <a:spcAft>
                <a:spcPts val="0"/>
              </a:spcAft>
              <a:buClr>
                <a:srgbClr val="E8D3A2"/>
              </a:buClr>
              <a:buSzPts val="2391"/>
              <a:buFont typeface="Arial"/>
              <a:buNone/>
              <a:defRPr sz="2391"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94"/>
              </a:spcBef>
              <a:spcAft>
                <a:spcPts val="0"/>
              </a:spcAft>
              <a:buClr>
                <a:srgbClr val="E8D3A2"/>
              </a:buClr>
              <a:buSzPts val="1969"/>
              <a:buFont typeface="Arial"/>
              <a:buNone/>
              <a:defRPr sz="1969"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94"/>
              </a:spcBef>
              <a:spcAft>
                <a:spcPts val="0"/>
              </a:spcAft>
              <a:buClr>
                <a:srgbClr val="E8D3A2"/>
              </a:buClr>
              <a:buSzPts val="1969"/>
              <a:buFont typeface="Arial"/>
              <a:buNone/>
              <a:defRPr sz="1969" b="0" i="0" u="none" strike="noStrike" cap="none">
                <a:solidFill>
                  <a:srgbClr val="E8D3A2"/>
                </a:solidFill>
                <a:latin typeface="Encode Sans Black"/>
                <a:ea typeface="Encode Sans Black"/>
                <a:cs typeface="Encode Sans Black"/>
                <a:sym typeface="Encode Sans Black"/>
              </a:defRPr>
            </a:lvl5pPr>
            <a:lvl6pPr marL="2743200" marR="0" lvl="5"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655" name="Google Shape;655;p119"/>
          <p:cNvSpPr txBox="1">
            <a:spLocks noGrp="1"/>
          </p:cNvSpPr>
          <p:nvPr>
            <p:ph type="body" idx="2"/>
          </p:nvPr>
        </p:nvSpPr>
        <p:spPr>
          <a:xfrm>
            <a:off x="489182" y="1031360"/>
            <a:ext cx="8196300" cy="5079000"/>
          </a:xfrm>
          <a:prstGeom prst="rect">
            <a:avLst/>
          </a:prstGeom>
          <a:noFill/>
          <a:ln>
            <a:noFill/>
          </a:ln>
        </p:spPr>
        <p:txBody>
          <a:bodyPr spcFirstLastPara="1" wrap="square" lIns="91425" tIns="45700" rIns="91425" bIns="45700" anchor="t" anchorCtr="0">
            <a:noAutofit/>
          </a:bodyPr>
          <a:lstStyle>
            <a:lvl1pPr marL="457200" marR="0" lvl="0" indent="-344678" algn="l" rtl="0">
              <a:spcBef>
                <a:spcPts val="366"/>
              </a:spcBef>
              <a:spcAft>
                <a:spcPts val="0"/>
              </a:spcAft>
              <a:buClr>
                <a:schemeClr val="dk2"/>
              </a:buClr>
              <a:buSzPts val="1828"/>
              <a:buFont typeface="Merriweather Sans"/>
              <a:buChar char="&gt;"/>
              <a:defRPr sz="1828" b="0" i="0" u="none" strike="noStrike" cap="none">
                <a:solidFill>
                  <a:schemeClr val="dk2"/>
                </a:solidFill>
                <a:latin typeface="Open Sans"/>
                <a:ea typeface="Open Sans"/>
                <a:cs typeface="Open Sans"/>
                <a:sym typeface="Open Sans"/>
              </a:defRPr>
            </a:lvl1pPr>
            <a:lvl2pPr marL="914400" marR="0" lvl="1" indent="-322389" algn="l" rtl="0">
              <a:spcBef>
                <a:spcPts val="295"/>
              </a:spcBef>
              <a:spcAft>
                <a:spcPts val="0"/>
              </a:spcAft>
              <a:buClr>
                <a:schemeClr val="dk2"/>
              </a:buClr>
              <a:buSzPts val="1477"/>
              <a:buFont typeface="Arial"/>
              <a:buChar char="–"/>
              <a:defRPr sz="1477" b="0" i="0" u="none" strike="noStrike" cap="none">
                <a:solidFill>
                  <a:schemeClr val="dk2"/>
                </a:solidFill>
                <a:latin typeface="Open Sans"/>
                <a:ea typeface="Open Sans"/>
                <a:cs typeface="Open Sans"/>
                <a:sym typeface="Open Sans"/>
              </a:defRPr>
            </a:lvl2pPr>
            <a:lvl3pPr marL="1371600" marR="0" lvl="2" indent="-313436" algn="l" rtl="0">
              <a:spcBef>
                <a:spcPts val="267"/>
              </a:spcBef>
              <a:spcAft>
                <a:spcPts val="0"/>
              </a:spcAft>
              <a:buClr>
                <a:schemeClr val="dk2"/>
              </a:buClr>
              <a:buSzPts val="1336"/>
              <a:buFont typeface="Merriweather Sans"/>
              <a:buChar char="&gt;"/>
              <a:defRPr sz="1336" b="0" i="0" u="none" strike="noStrike" cap="none">
                <a:solidFill>
                  <a:schemeClr val="dk2"/>
                </a:solidFill>
                <a:latin typeface="Open Sans"/>
                <a:ea typeface="Open Sans"/>
                <a:cs typeface="Open Sans"/>
                <a:sym typeface="Open Sans"/>
              </a:defRPr>
            </a:lvl3pPr>
            <a:lvl4pPr marL="1828800" marR="0" lvl="3" indent="-304482" algn="l" rtl="0">
              <a:spcBef>
                <a:spcPts val="239"/>
              </a:spcBef>
              <a:spcAft>
                <a:spcPts val="0"/>
              </a:spcAft>
              <a:buClr>
                <a:schemeClr val="dk2"/>
              </a:buClr>
              <a:buSzPts val="1195"/>
              <a:buFont typeface="Arial"/>
              <a:buChar char="–"/>
              <a:defRPr sz="1195" b="0" i="0" u="none" strike="noStrike" cap="none">
                <a:solidFill>
                  <a:schemeClr val="dk2"/>
                </a:solidFill>
                <a:latin typeface="Open Sans"/>
                <a:ea typeface="Open Sans"/>
                <a:cs typeface="Open Sans"/>
                <a:sym typeface="Open Sans"/>
              </a:defRPr>
            </a:lvl4pPr>
            <a:lvl5pPr marL="2286000" marR="0" lvl="4" indent="-295592" algn="l" rtl="0">
              <a:spcBef>
                <a:spcPts val="211"/>
              </a:spcBef>
              <a:spcAft>
                <a:spcPts val="0"/>
              </a:spcAft>
              <a:buClr>
                <a:schemeClr val="dk2"/>
              </a:buClr>
              <a:buSzPts val="1055"/>
              <a:buFont typeface="Merriweather Sans"/>
              <a:buChar char="&gt;"/>
              <a:defRPr sz="1055" b="0" i="0" u="none" strike="noStrike" cap="none">
                <a:solidFill>
                  <a:schemeClr val="dk2"/>
                </a:solidFill>
                <a:latin typeface="Open Sans"/>
                <a:ea typeface="Open Sans"/>
                <a:cs typeface="Open Sans"/>
                <a:sym typeface="Open Sans"/>
              </a:defRPr>
            </a:lvl5pPr>
            <a:lvl6pPr marL="2743200" marR="0" lvl="5"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656" name="Google Shape;656;p119"/>
          <p:cNvSpPr txBox="1">
            <a:spLocks noGrp="1"/>
          </p:cNvSpPr>
          <p:nvPr>
            <p:ph type="sldNum" idx="12"/>
          </p:nvPr>
        </p:nvSpPr>
        <p:spPr>
          <a:xfrm>
            <a:off x="125283" y="6489776"/>
            <a:ext cx="3189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14">
                <a:solidFill>
                  <a:srgbClr val="948CAD"/>
                </a:solidFill>
                <a:latin typeface="Calibri"/>
                <a:ea typeface="Calibri"/>
                <a:cs typeface="Calibri"/>
                <a:sym typeface="Calibri"/>
              </a:defRPr>
            </a:lvl1pPr>
            <a:lvl2pPr marL="0" lvl="1" indent="0" algn="r" rtl="0">
              <a:spcBef>
                <a:spcPts val="0"/>
              </a:spcBef>
              <a:buNone/>
              <a:defRPr sz="914">
                <a:solidFill>
                  <a:srgbClr val="948CAD"/>
                </a:solidFill>
                <a:latin typeface="Calibri"/>
                <a:ea typeface="Calibri"/>
                <a:cs typeface="Calibri"/>
                <a:sym typeface="Calibri"/>
              </a:defRPr>
            </a:lvl2pPr>
            <a:lvl3pPr marL="0" lvl="2" indent="0" algn="r" rtl="0">
              <a:spcBef>
                <a:spcPts val="0"/>
              </a:spcBef>
              <a:buNone/>
              <a:defRPr sz="914">
                <a:solidFill>
                  <a:srgbClr val="948CAD"/>
                </a:solidFill>
                <a:latin typeface="Calibri"/>
                <a:ea typeface="Calibri"/>
                <a:cs typeface="Calibri"/>
                <a:sym typeface="Calibri"/>
              </a:defRPr>
            </a:lvl3pPr>
            <a:lvl4pPr marL="0" lvl="3" indent="0" algn="r" rtl="0">
              <a:spcBef>
                <a:spcPts val="0"/>
              </a:spcBef>
              <a:buNone/>
              <a:defRPr sz="914">
                <a:solidFill>
                  <a:srgbClr val="948CAD"/>
                </a:solidFill>
                <a:latin typeface="Calibri"/>
                <a:ea typeface="Calibri"/>
                <a:cs typeface="Calibri"/>
                <a:sym typeface="Calibri"/>
              </a:defRPr>
            </a:lvl4pPr>
            <a:lvl5pPr marL="0" lvl="4" indent="0" algn="r" rtl="0">
              <a:spcBef>
                <a:spcPts val="0"/>
              </a:spcBef>
              <a:buNone/>
              <a:defRPr sz="914">
                <a:solidFill>
                  <a:srgbClr val="948CAD"/>
                </a:solidFill>
                <a:latin typeface="Calibri"/>
                <a:ea typeface="Calibri"/>
                <a:cs typeface="Calibri"/>
                <a:sym typeface="Calibri"/>
              </a:defRPr>
            </a:lvl5pPr>
            <a:lvl6pPr marL="0" lvl="5" indent="0" algn="r" rtl="0">
              <a:spcBef>
                <a:spcPts val="0"/>
              </a:spcBef>
              <a:buNone/>
              <a:defRPr sz="914">
                <a:solidFill>
                  <a:srgbClr val="948CAD"/>
                </a:solidFill>
                <a:latin typeface="Calibri"/>
                <a:ea typeface="Calibri"/>
                <a:cs typeface="Calibri"/>
                <a:sym typeface="Calibri"/>
              </a:defRPr>
            </a:lvl6pPr>
            <a:lvl7pPr marL="0" lvl="6" indent="0" algn="r" rtl="0">
              <a:spcBef>
                <a:spcPts val="0"/>
              </a:spcBef>
              <a:buNone/>
              <a:defRPr sz="914">
                <a:solidFill>
                  <a:srgbClr val="948CAD"/>
                </a:solidFill>
                <a:latin typeface="Calibri"/>
                <a:ea typeface="Calibri"/>
                <a:cs typeface="Calibri"/>
                <a:sym typeface="Calibri"/>
              </a:defRPr>
            </a:lvl7pPr>
            <a:lvl8pPr marL="0" lvl="7" indent="0" algn="r" rtl="0">
              <a:spcBef>
                <a:spcPts val="0"/>
              </a:spcBef>
              <a:buNone/>
              <a:defRPr sz="914">
                <a:solidFill>
                  <a:srgbClr val="948CAD"/>
                </a:solidFill>
                <a:latin typeface="Calibri"/>
                <a:ea typeface="Calibri"/>
                <a:cs typeface="Calibri"/>
                <a:sym typeface="Calibri"/>
              </a:defRPr>
            </a:lvl8pPr>
            <a:lvl9pPr marL="0" lvl="8" indent="0" algn="r" rtl="0">
              <a:spcBef>
                <a:spcPts val="0"/>
              </a:spcBef>
              <a:buNone/>
              <a:defRPr sz="914">
                <a:solidFill>
                  <a:srgbClr val="948CA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657" name="Google Shape;657;p119"/>
          <p:cNvPicPr preferRelativeResize="0"/>
          <p:nvPr/>
        </p:nvPicPr>
        <p:blipFill rotWithShape="1">
          <a:blip r:embed="rId2">
            <a:alphaModFix/>
          </a:blip>
          <a:srcRect/>
          <a:stretch/>
        </p:blipFill>
        <p:spPr>
          <a:xfrm>
            <a:off x="493919" y="853143"/>
            <a:ext cx="1103785" cy="96361"/>
          </a:xfrm>
          <a:prstGeom prst="rect">
            <a:avLst/>
          </a:prstGeom>
          <a:noFill/>
          <a:ln>
            <a:noFill/>
          </a:ln>
        </p:spPr>
      </p:pic>
      <p:pic>
        <p:nvPicPr>
          <p:cNvPr id="658" name="Google Shape;658;p119" descr="Wordmark_center_Purple_HEX.png"/>
          <p:cNvPicPr preferRelativeResize="0"/>
          <p:nvPr/>
        </p:nvPicPr>
        <p:blipFill rotWithShape="1">
          <a:blip r:embed="rId3">
            <a:alphaModFix/>
          </a:blip>
          <a:srcRect/>
          <a:stretch/>
        </p:blipFill>
        <p:spPr>
          <a:xfrm>
            <a:off x="6411682" y="6595757"/>
            <a:ext cx="2273715" cy="153163"/>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_Title, Subhead &amp; Breadcrumb">
  <p:cSld name="1_Title, Subhead &amp; Breadcrumb">
    <p:spTree>
      <p:nvGrpSpPr>
        <p:cNvPr id="1" name="Shape 659"/>
        <p:cNvGrpSpPr/>
        <p:nvPr/>
      </p:nvGrpSpPr>
      <p:grpSpPr>
        <a:xfrm>
          <a:off x="0" y="0"/>
          <a:ext cx="0" cy="0"/>
          <a:chOff x="0" y="0"/>
          <a:chExt cx="0" cy="0"/>
        </a:xfrm>
      </p:grpSpPr>
      <p:sp>
        <p:nvSpPr>
          <p:cNvPr id="660" name="Google Shape;660;p120"/>
          <p:cNvSpPr txBox="1">
            <a:spLocks noGrp="1"/>
          </p:cNvSpPr>
          <p:nvPr>
            <p:ph type="title"/>
          </p:nvPr>
        </p:nvSpPr>
        <p:spPr>
          <a:xfrm>
            <a:off x="685800" y="694944"/>
            <a:ext cx="7772400" cy="594300"/>
          </a:xfrm>
          <a:prstGeom prst="rect">
            <a:avLst/>
          </a:prstGeom>
          <a:noFill/>
          <a:ln>
            <a:noFill/>
          </a:ln>
        </p:spPr>
        <p:txBody>
          <a:bodyPr spcFirstLastPara="1" wrap="square" lIns="0" tIns="45700" rIns="0" bIns="0" anchor="b" anchorCtr="0">
            <a:noAutofit/>
          </a:bodyPr>
          <a:lstStyle>
            <a:lvl1pPr marR="0" lvl="0" algn="ctr" rtl="0">
              <a:spcBef>
                <a:spcPts val="0"/>
              </a:spcBef>
              <a:spcAft>
                <a:spcPts val="0"/>
              </a:spcAft>
              <a:buClr>
                <a:schemeClr val="dk1"/>
              </a:buClr>
              <a:buSzPts val="2672"/>
              <a:buFont typeface="Calibri"/>
              <a:buNone/>
              <a:defRPr sz="2672"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61" name="Google Shape;661;p120"/>
          <p:cNvSpPr txBox="1">
            <a:spLocks noGrp="1"/>
          </p:cNvSpPr>
          <p:nvPr>
            <p:ph type="body" idx="1"/>
          </p:nvPr>
        </p:nvSpPr>
        <p:spPr>
          <a:xfrm>
            <a:off x="686042" y="1353312"/>
            <a:ext cx="7772100" cy="475500"/>
          </a:xfrm>
          <a:prstGeom prst="rect">
            <a:avLst/>
          </a:prstGeom>
          <a:noFill/>
          <a:ln>
            <a:noFill/>
          </a:ln>
        </p:spPr>
        <p:txBody>
          <a:bodyPr spcFirstLastPara="1" wrap="square" lIns="0" tIns="0" rIns="0" bIns="0" anchor="t" anchorCtr="0">
            <a:noAutofit/>
          </a:bodyPr>
          <a:lstStyle>
            <a:lvl1pPr marL="457200" marR="0" lvl="0" indent="-228600" algn="l" rtl="0">
              <a:spcBef>
                <a:spcPts val="183"/>
              </a:spcBef>
              <a:spcAft>
                <a:spcPts val="0"/>
              </a:spcAft>
              <a:buClr>
                <a:schemeClr val="dk1"/>
              </a:buClr>
              <a:buSzPts val="914"/>
              <a:buFont typeface="Arial"/>
              <a:buNone/>
              <a:defRPr sz="914" b="0" i="0" u="none" strike="noStrike" cap="none">
                <a:solidFill>
                  <a:schemeClr val="dk1"/>
                </a:solidFill>
                <a:latin typeface="Calibri"/>
                <a:ea typeface="Calibri"/>
                <a:cs typeface="Calibri"/>
                <a:sym typeface="Calibri"/>
              </a:defRPr>
            </a:lvl1pPr>
            <a:lvl2pPr marL="914400" marR="0" lvl="1" indent="-407162" algn="l" rtl="0">
              <a:spcBef>
                <a:spcPts val="562"/>
              </a:spcBef>
              <a:spcAft>
                <a:spcPts val="0"/>
              </a:spcAft>
              <a:buClr>
                <a:schemeClr val="dk1"/>
              </a:buClr>
              <a:buSzPts val="2812"/>
              <a:buFont typeface="Arial"/>
              <a:buChar char="–"/>
              <a:defRPr sz="2812" b="0" i="0" u="none" strike="noStrike" cap="none">
                <a:solidFill>
                  <a:schemeClr val="dk1"/>
                </a:solidFill>
                <a:latin typeface="Calibri"/>
                <a:ea typeface="Calibri"/>
                <a:cs typeface="Calibri"/>
                <a:sym typeface="Calibri"/>
              </a:defRPr>
            </a:lvl2pPr>
            <a:lvl3pPr marL="1371600" marR="0" lvl="2" indent="-380428" algn="l" rtl="0">
              <a:spcBef>
                <a:spcPts val="478"/>
              </a:spcBef>
              <a:spcAft>
                <a:spcPts val="0"/>
              </a:spcAft>
              <a:buClr>
                <a:schemeClr val="dk1"/>
              </a:buClr>
              <a:buSzPts val="2391"/>
              <a:buFont typeface="Arial"/>
              <a:buChar char="•"/>
              <a:defRPr sz="2391" b="0" i="0" u="none" strike="noStrike" cap="none">
                <a:solidFill>
                  <a:schemeClr val="dk1"/>
                </a:solidFill>
                <a:latin typeface="Calibri"/>
                <a:ea typeface="Calibri"/>
                <a:cs typeface="Calibri"/>
                <a:sym typeface="Calibri"/>
              </a:defRPr>
            </a:lvl3pPr>
            <a:lvl4pPr marL="1828800" marR="0" lvl="3"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662" name="Google Shape;662;p120"/>
          <p:cNvSpPr txBox="1">
            <a:spLocks noGrp="1"/>
          </p:cNvSpPr>
          <p:nvPr>
            <p:ph type="body" idx="2"/>
          </p:nvPr>
        </p:nvSpPr>
        <p:spPr>
          <a:xfrm>
            <a:off x="686228" y="466344"/>
            <a:ext cx="2517000" cy="203100"/>
          </a:xfrm>
          <a:prstGeom prst="rect">
            <a:avLst/>
          </a:prstGeom>
          <a:noFill/>
          <a:ln>
            <a:noFill/>
          </a:ln>
        </p:spPr>
        <p:txBody>
          <a:bodyPr spcFirstLastPara="1" wrap="square" lIns="0" tIns="0" rIns="0" bIns="0" anchor="t" anchorCtr="0">
            <a:noAutofit/>
          </a:bodyPr>
          <a:lstStyle>
            <a:lvl1pPr marL="457200" marR="0" lvl="0" indent="-228600" algn="l" rtl="0">
              <a:spcBef>
                <a:spcPts val="141"/>
              </a:spcBef>
              <a:spcAft>
                <a:spcPts val="0"/>
              </a:spcAft>
              <a:buClr>
                <a:srgbClr val="FFDD66"/>
              </a:buClr>
              <a:buSzPts val="703"/>
              <a:buFont typeface="Arial"/>
              <a:buNone/>
              <a:defRPr sz="703" b="1" i="0" u="none" strike="noStrike" cap="none">
                <a:solidFill>
                  <a:srgbClr val="FFDD66"/>
                </a:solidFill>
                <a:latin typeface="Calibri"/>
                <a:ea typeface="Calibri"/>
                <a:cs typeface="Calibri"/>
                <a:sym typeface="Calibri"/>
              </a:defRPr>
            </a:lvl1pPr>
            <a:lvl2pPr marL="914400" marR="0" lvl="1" indent="-407162" algn="l" rtl="0">
              <a:spcBef>
                <a:spcPts val="562"/>
              </a:spcBef>
              <a:spcAft>
                <a:spcPts val="0"/>
              </a:spcAft>
              <a:buClr>
                <a:schemeClr val="dk1"/>
              </a:buClr>
              <a:buSzPts val="2812"/>
              <a:buFont typeface="Arial"/>
              <a:buChar char="–"/>
              <a:defRPr sz="2812" b="0" i="0" u="none" strike="noStrike" cap="none">
                <a:solidFill>
                  <a:schemeClr val="dk1"/>
                </a:solidFill>
                <a:latin typeface="Calibri"/>
                <a:ea typeface="Calibri"/>
                <a:cs typeface="Calibri"/>
                <a:sym typeface="Calibri"/>
              </a:defRPr>
            </a:lvl2pPr>
            <a:lvl3pPr marL="1371600" marR="0" lvl="2" indent="-380428" algn="l" rtl="0">
              <a:spcBef>
                <a:spcPts val="478"/>
              </a:spcBef>
              <a:spcAft>
                <a:spcPts val="0"/>
              </a:spcAft>
              <a:buClr>
                <a:schemeClr val="dk1"/>
              </a:buClr>
              <a:buSzPts val="2391"/>
              <a:buFont typeface="Arial"/>
              <a:buChar char="•"/>
              <a:defRPr sz="2391" b="0" i="0" u="none" strike="noStrike" cap="none">
                <a:solidFill>
                  <a:schemeClr val="dk1"/>
                </a:solidFill>
                <a:latin typeface="Calibri"/>
                <a:ea typeface="Calibri"/>
                <a:cs typeface="Calibri"/>
                <a:sym typeface="Calibri"/>
              </a:defRPr>
            </a:lvl3pPr>
            <a:lvl4pPr marL="1828800" marR="0" lvl="3"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_Header + Content">
  <p:cSld name="1_Header + Content">
    <p:spTree>
      <p:nvGrpSpPr>
        <p:cNvPr id="1" name="Shape 663"/>
        <p:cNvGrpSpPr/>
        <p:nvPr/>
      </p:nvGrpSpPr>
      <p:grpSpPr>
        <a:xfrm>
          <a:off x="0" y="0"/>
          <a:ext cx="0" cy="0"/>
          <a:chOff x="0" y="0"/>
          <a:chExt cx="0" cy="0"/>
        </a:xfrm>
      </p:grpSpPr>
      <p:sp>
        <p:nvSpPr>
          <p:cNvPr id="664" name="Google Shape;664;p121"/>
          <p:cNvSpPr txBox="1">
            <a:spLocks noGrp="1"/>
          </p:cNvSpPr>
          <p:nvPr>
            <p:ph type="body" idx="1"/>
          </p:nvPr>
        </p:nvSpPr>
        <p:spPr>
          <a:xfrm>
            <a:off x="501637" y="371513"/>
            <a:ext cx="8184600" cy="4473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450"/>
              </a:spcBef>
              <a:spcAft>
                <a:spcPts val="0"/>
              </a:spcAft>
              <a:buClr>
                <a:srgbClr val="33006F"/>
              </a:buClr>
              <a:buSzPts val="2250"/>
              <a:buFont typeface="Arial"/>
              <a:buNone/>
              <a:defRPr sz="2250" b="0" i="0" u="none" strike="noStrike" cap="none">
                <a:solidFill>
                  <a:srgbClr val="33006F"/>
                </a:solidFill>
                <a:latin typeface="Open Sans"/>
                <a:ea typeface="Open Sans"/>
                <a:cs typeface="Open Sans"/>
                <a:sym typeface="Open Sans"/>
              </a:defRPr>
            </a:lvl1pPr>
            <a:lvl2pPr marL="914400" marR="0" lvl="1" indent="-228600" algn="l" rtl="0">
              <a:spcBef>
                <a:spcPts val="562"/>
              </a:spcBef>
              <a:spcAft>
                <a:spcPts val="0"/>
              </a:spcAft>
              <a:buClr>
                <a:srgbClr val="E8D3A2"/>
              </a:buClr>
              <a:buSzPts val="2812"/>
              <a:buFont typeface="Arial"/>
              <a:buNone/>
              <a:defRPr sz="2812"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78"/>
              </a:spcBef>
              <a:spcAft>
                <a:spcPts val="0"/>
              </a:spcAft>
              <a:buClr>
                <a:srgbClr val="E8D3A2"/>
              </a:buClr>
              <a:buSzPts val="2391"/>
              <a:buFont typeface="Arial"/>
              <a:buNone/>
              <a:defRPr sz="2391"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94"/>
              </a:spcBef>
              <a:spcAft>
                <a:spcPts val="0"/>
              </a:spcAft>
              <a:buClr>
                <a:srgbClr val="E8D3A2"/>
              </a:buClr>
              <a:buSzPts val="1969"/>
              <a:buFont typeface="Arial"/>
              <a:buNone/>
              <a:defRPr sz="1969"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94"/>
              </a:spcBef>
              <a:spcAft>
                <a:spcPts val="0"/>
              </a:spcAft>
              <a:buClr>
                <a:srgbClr val="E8D3A2"/>
              </a:buClr>
              <a:buSzPts val="1969"/>
              <a:buFont typeface="Arial"/>
              <a:buNone/>
              <a:defRPr sz="1969" b="0" i="0" u="none" strike="noStrike" cap="none">
                <a:solidFill>
                  <a:srgbClr val="E8D3A2"/>
                </a:solidFill>
                <a:latin typeface="Encode Sans Black"/>
                <a:ea typeface="Encode Sans Black"/>
                <a:cs typeface="Encode Sans Black"/>
                <a:sym typeface="Encode Sans Black"/>
              </a:defRPr>
            </a:lvl5pPr>
            <a:lvl6pPr marL="2743200" marR="0" lvl="5"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665" name="Google Shape;665;p121"/>
          <p:cNvSpPr txBox="1">
            <a:spLocks noGrp="1"/>
          </p:cNvSpPr>
          <p:nvPr>
            <p:ph type="body" idx="2"/>
          </p:nvPr>
        </p:nvSpPr>
        <p:spPr>
          <a:xfrm>
            <a:off x="489182" y="1031360"/>
            <a:ext cx="8196300" cy="5079000"/>
          </a:xfrm>
          <a:prstGeom prst="rect">
            <a:avLst/>
          </a:prstGeom>
          <a:noFill/>
          <a:ln>
            <a:noFill/>
          </a:ln>
        </p:spPr>
        <p:txBody>
          <a:bodyPr spcFirstLastPara="1" wrap="square" lIns="91425" tIns="45700" rIns="91425" bIns="45700" anchor="t" anchorCtr="0">
            <a:noAutofit/>
          </a:bodyPr>
          <a:lstStyle>
            <a:lvl1pPr marL="457200" marR="0" lvl="0" indent="-344678" algn="l" rtl="0">
              <a:spcBef>
                <a:spcPts val="366"/>
              </a:spcBef>
              <a:spcAft>
                <a:spcPts val="0"/>
              </a:spcAft>
              <a:buClr>
                <a:schemeClr val="dk2"/>
              </a:buClr>
              <a:buSzPts val="1828"/>
              <a:buFont typeface="Merriweather Sans"/>
              <a:buChar char="&gt;"/>
              <a:defRPr sz="1828" b="0" i="0" u="none" strike="noStrike" cap="none">
                <a:solidFill>
                  <a:schemeClr val="dk2"/>
                </a:solidFill>
                <a:latin typeface="Open Sans"/>
                <a:ea typeface="Open Sans"/>
                <a:cs typeface="Open Sans"/>
                <a:sym typeface="Open Sans"/>
              </a:defRPr>
            </a:lvl1pPr>
            <a:lvl2pPr marL="914400" marR="0" lvl="1" indent="-322389" algn="l" rtl="0">
              <a:spcBef>
                <a:spcPts val="295"/>
              </a:spcBef>
              <a:spcAft>
                <a:spcPts val="0"/>
              </a:spcAft>
              <a:buClr>
                <a:schemeClr val="dk2"/>
              </a:buClr>
              <a:buSzPts val="1477"/>
              <a:buFont typeface="Arial"/>
              <a:buChar char="–"/>
              <a:defRPr sz="1477" b="0" i="0" u="none" strike="noStrike" cap="none">
                <a:solidFill>
                  <a:schemeClr val="dk2"/>
                </a:solidFill>
                <a:latin typeface="Open Sans"/>
                <a:ea typeface="Open Sans"/>
                <a:cs typeface="Open Sans"/>
                <a:sym typeface="Open Sans"/>
              </a:defRPr>
            </a:lvl2pPr>
            <a:lvl3pPr marL="1371600" marR="0" lvl="2" indent="-313436" algn="l" rtl="0">
              <a:spcBef>
                <a:spcPts val="267"/>
              </a:spcBef>
              <a:spcAft>
                <a:spcPts val="0"/>
              </a:spcAft>
              <a:buClr>
                <a:schemeClr val="dk2"/>
              </a:buClr>
              <a:buSzPts val="1336"/>
              <a:buFont typeface="Merriweather Sans"/>
              <a:buChar char="&gt;"/>
              <a:defRPr sz="1336" b="0" i="0" u="none" strike="noStrike" cap="none">
                <a:solidFill>
                  <a:schemeClr val="dk2"/>
                </a:solidFill>
                <a:latin typeface="Open Sans"/>
                <a:ea typeface="Open Sans"/>
                <a:cs typeface="Open Sans"/>
                <a:sym typeface="Open Sans"/>
              </a:defRPr>
            </a:lvl3pPr>
            <a:lvl4pPr marL="1828800" marR="0" lvl="3" indent="-304482" algn="l" rtl="0">
              <a:spcBef>
                <a:spcPts val="239"/>
              </a:spcBef>
              <a:spcAft>
                <a:spcPts val="0"/>
              </a:spcAft>
              <a:buClr>
                <a:schemeClr val="dk2"/>
              </a:buClr>
              <a:buSzPts val="1195"/>
              <a:buFont typeface="Arial"/>
              <a:buChar char="–"/>
              <a:defRPr sz="1195" b="0" i="0" u="none" strike="noStrike" cap="none">
                <a:solidFill>
                  <a:schemeClr val="dk2"/>
                </a:solidFill>
                <a:latin typeface="Open Sans"/>
                <a:ea typeface="Open Sans"/>
                <a:cs typeface="Open Sans"/>
                <a:sym typeface="Open Sans"/>
              </a:defRPr>
            </a:lvl4pPr>
            <a:lvl5pPr marL="2286000" marR="0" lvl="4" indent="-295592" algn="l" rtl="0">
              <a:spcBef>
                <a:spcPts val="211"/>
              </a:spcBef>
              <a:spcAft>
                <a:spcPts val="0"/>
              </a:spcAft>
              <a:buClr>
                <a:schemeClr val="dk2"/>
              </a:buClr>
              <a:buSzPts val="1055"/>
              <a:buFont typeface="Merriweather Sans"/>
              <a:buChar char="&gt;"/>
              <a:defRPr sz="1055" b="0" i="0" u="none" strike="noStrike" cap="none">
                <a:solidFill>
                  <a:schemeClr val="dk2"/>
                </a:solidFill>
                <a:latin typeface="Open Sans"/>
                <a:ea typeface="Open Sans"/>
                <a:cs typeface="Open Sans"/>
                <a:sym typeface="Open Sans"/>
              </a:defRPr>
            </a:lvl5pPr>
            <a:lvl6pPr marL="2743200" marR="0" lvl="5"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spcBef>
                <a:spcPts val="394"/>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666" name="Google Shape;666;p121"/>
          <p:cNvSpPr txBox="1">
            <a:spLocks noGrp="1"/>
          </p:cNvSpPr>
          <p:nvPr>
            <p:ph type="sldNum" idx="12"/>
          </p:nvPr>
        </p:nvSpPr>
        <p:spPr>
          <a:xfrm>
            <a:off x="125282" y="6489775"/>
            <a:ext cx="3189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14">
                <a:solidFill>
                  <a:srgbClr val="948CAD"/>
                </a:solidFill>
                <a:latin typeface="Calibri"/>
                <a:ea typeface="Calibri"/>
                <a:cs typeface="Calibri"/>
                <a:sym typeface="Calibri"/>
              </a:defRPr>
            </a:lvl1pPr>
            <a:lvl2pPr marL="0" lvl="1" indent="0" algn="r" rtl="0">
              <a:spcBef>
                <a:spcPts val="0"/>
              </a:spcBef>
              <a:buNone/>
              <a:defRPr sz="914">
                <a:solidFill>
                  <a:srgbClr val="948CAD"/>
                </a:solidFill>
                <a:latin typeface="Calibri"/>
                <a:ea typeface="Calibri"/>
                <a:cs typeface="Calibri"/>
                <a:sym typeface="Calibri"/>
              </a:defRPr>
            </a:lvl2pPr>
            <a:lvl3pPr marL="0" lvl="2" indent="0" algn="r" rtl="0">
              <a:spcBef>
                <a:spcPts val="0"/>
              </a:spcBef>
              <a:buNone/>
              <a:defRPr sz="914">
                <a:solidFill>
                  <a:srgbClr val="948CAD"/>
                </a:solidFill>
                <a:latin typeface="Calibri"/>
                <a:ea typeface="Calibri"/>
                <a:cs typeface="Calibri"/>
                <a:sym typeface="Calibri"/>
              </a:defRPr>
            </a:lvl3pPr>
            <a:lvl4pPr marL="0" lvl="3" indent="0" algn="r" rtl="0">
              <a:spcBef>
                <a:spcPts val="0"/>
              </a:spcBef>
              <a:buNone/>
              <a:defRPr sz="914">
                <a:solidFill>
                  <a:srgbClr val="948CAD"/>
                </a:solidFill>
                <a:latin typeface="Calibri"/>
                <a:ea typeface="Calibri"/>
                <a:cs typeface="Calibri"/>
                <a:sym typeface="Calibri"/>
              </a:defRPr>
            </a:lvl4pPr>
            <a:lvl5pPr marL="0" lvl="4" indent="0" algn="r" rtl="0">
              <a:spcBef>
                <a:spcPts val="0"/>
              </a:spcBef>
              <a:buNone/>
              <a:defRPr sz="914">
                <a:solidFill>
                  <a:srgbClr val="948CAD"/>
                </a:solidFill>
                <a:latin typeface="Calibri"/>
                <a:ea typeface="Calibri"/>
                <a:cs typeface="Calibri"/>
                <a:sym typeface="Calibri"/>
              </a:defRPr>
            </a:lvl5pPr>
            <a:lvl6pPr marL="0" lvl="5" indent="0" algn="r" rtl="0">
              <a:spcBef>
                <a:spcPts val="0"/>
              </a:spcBef>
              <a:buNone/>
              <a:defRPr sz="914">
                <a:solidFill>
                  <a:srgbClr val="948CAD"/>
                </a:solidFill>
                <a:latin typeface="Calibri"/>
                <a:ea typeface="Calibri"/>
                <a:cs typeface="Calibri"/>
                <a:sym typeface="Calibri"/>
              </a:defRPr>
            </a:lvl6pPr>
            <a:lvl7pPr marL="0" lvl="6" indent="0" algn="r" rtl="0">
              <a:spcBef>
                <a:spcPts val="0"/>
              </a:spcBef>
              <a:buNone/>
              <a:defRPr sz="914">
                <a:solidFill>
                  <a:srgbClr val="948CAD"/>
                </a:solidFill>
                <a:latin typeface="Calibri"/>
                <a:ea typeface="Calibri"/>
                <a:cs typeface="Calibri"/>
                <a:sym typeface="Calibri"/>
              </a:defRPr>
            </a:lvl7pPr>
            <a:lvl8pPr marL="0" lvl="7" indent="0" algn="r" rtl="0">
              <a:spcBef>
                <a:spcPts val="0"/>
              </a:spcBef>
              <a:buNone/>
              <a:defRPr sz="914">
                <a:solidFill>
                  <a:srgbClr val="948CAD"/>
                </a:solidFill>
                <a:latin typeface="Calibri"/>
                <a:ea typeface="Calibri"/>
                <a:cs typeface="Calibri"/>
                <a:sym typeface="Calibri"/>
              </a:defRPr>
            </a:lvl8pPr>
            <a:lvl9pPr marL="0" lvl="8" indent="0" algn="r" rtl="0">
              <a:spcBef>
                <a:spcPts val="0"/>
              </a:spcBef>
              <a:buNone/>
              <a:defRPr sz="914">
                <a:solidFill>
                  <a:srgbClr val="948CA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667" name="Google Shape;667;p121"/>
          <p:cNvPicPr preferRelativeResize="0"/>
          <p:nvPr/>
        </p:nvPicPr>
        <p:blipFill rotWithShape="1">
          <a:blip r:embed="rId2">
            <a:alphaModFix/>
          </a:blip>
          <a:srcRect/>
          <a:stretch/>
        </p:blipFill>
        <p:spPr>
          <a:xfrm>
            <a:off x="493918" y="853143"/>
            <a:ext cx="1103785" cy="96361"/>
          </a:xfrm>
          <a:prstGeom prst="rect">
            <a:avLst/>
          </a:prstGeom>
          <a:noFill/>
          <a:ln>
            <a:noFill/>
          </a:ln>
        </p:spPr>
      </p:pic>
      <p:pic>
        <p:nvPicPr>
          <p:cNvPr id="668" name="Google Shape;668;p121" descr="Wordmark_center_Purple_HEX.png"/>
          <p:cNvPicPr preferRelativeResize="0"/>
          <p:nvPr/>
        </p:nvPicPr>
        <p:blipFill rotWithShape="1">
          <a:blip r:embed="rId3">
            <a:alphaModFix/>
          </a:blip>
          <a:srcRect/>
          <a:stretch/>
        </p:blipFill>
        <p:spPr>
          <a:xfrm>
            <a:off x="6411682" y="6595756"/>
            <a:ext cx="2273715" cy="153163"/>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White_Graphics Slide">
  <p:cSld name="White_Graphics Slide">
    <p:spTree>
      <p:nvGrpSpPr>
        <p:cNvPr id="1" name="Shape 671"/>
        <p:cNvGrpSpPr/>
        <p:nvPr/>
      </p:nvGrpSpPr>
      <p:grpSpPr>
        <a:xfrm>
          <a:off x="0" y="0"/>
          <a:ext cx="0" cy="0"/>
          <a:chOff x="0" y="0"/>
          <a:chExt cx="0" cy="0"/>
        </a:xfrm>
      </p:grpSpPr>
      <p:pic>
        <p:nvPicPr>
          <p:cNvPr id="672" name="Google Shape;672;p123"/>
          <p:cNvPicPr preferRelativeResize="0"/>
          <p:nvPr/>
        </p:nvPicPr>
        <p:blipFill rotWithShape="1">
          <a:blip r:embed="rId2">
            <a:alphaModFix/>
          </a:blip>
          <a:srcRect/>
          <a:stretch/>
        </p:blipFill>
        <p:spPr>
          <a:xfrm>
            <a:off x="549032" y="1155494"/>
            <a:ext cx="1103778" cy="128483"/>
          </a:xfrm>
          <a:prstGeom prst="rect">
            <a:avLst/>
          </a:prstGeom>
          <a:noFill/>
          <a:ln>
            <a:noFill/>
          </a:ln>
        </p:spPr>
      </p:pic>
      <p:sp>
        <p:nvSpPr>
          <p:cNvPr id="673" name="Google Shape;673;p123"/>
          <p:cNvSpPr txBox="1">
            <a:spLocks noGrp="1"/>
          </p:cNvSpPr>
          <p:nvPr>
            <p:ph type="title"/>
          </p:nvPr>
        </p:nvSpPr>
        <p:spPr>
          <a:xfrm>
            <a:off x="442855"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674" name="Google Shape;674;p123" descr="A close up of a logo&#10;&#10;Description automatically generated"/>
          <p:cNvPicPr preferRelativeResize="0"/>
          <p:nvPr/>
        </p:nvPicPr>
        <p:blipFill rotWithShape="1">
          <a:blip r:embed="rId3">
            <a:alphaModFix/>
          </a:blip>
          <a:srcRect/>
          <a:stretch/>
        </p:blipFill>
        <p:spPr>
          <a:xfrm>
            <a:off x="7003019" y="6316986"/>
            <a:ext cx="1642021" cy="284679"/>
          </a:xfrm>
          <a:prstGeom prst="rect">
            <a:avLst/>
          </a:prstGeom>
          <a:noFill/>
          <a:ln>
            <a:noFill/>
          </a:ln>
        </p:spPr>
      </p:pic>
      <p:sp>
        <p:nvSpPr>
          <p:cNvPr id="675" name="Google Shape;675;p123"/>
          <p:cNvSpPr>
            <a:spLocks noGrp="1"/>
          </p:cNvSpPr>
          <p:nvPr>
            <p:ph type="chart" idx="2"/>
          </p:nvPr>
        </p:nvSpPr>
        <p:spPr>
          <a:xfrm>
            <a:off x="460375" y="1450425"/>
            <a:ext cx="8184600" cy="474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2400"/>
              <a:buFont typeface="Arial"/>
              <a:buNone/>
              <a:defRPr sz="2400" b="0" i="1" u="none" strike="noStrike" cap="none">
                <a:solidFill>
                  <a:schemeClr val="dk1"/>
                </a:solidFill>
                <a:latin typeface="Open Sans Light"/>
                <a:ea typeface="Open Sans Light"/>
                <a:cs typeface="Open Sans Light"/>
                <a:sym typeface="Open Sans Light"/>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76" name="Google Shape;676;p123"/>
          <p:cNvSpPr txBox="1">
            <a:spLocks noGrp="1"/>
          </p:cNvSpPr>
          <p:nvPr>
            <p:ph type="sldNum" idx="12"/>
          </p:nvPr>
        </p:nvSpPr>
        <p:spPr>
          <a:xfrm>
            <a:off x="0" y="6491819"/>
            <a:ext cx="6669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rgbClr val="33006F"/>
                </a:solidFill>
                <a:latin typeface="Calibri"/>
                <a:ea typeface="Calibri"/>
                <a:cs typeface="Calibri"/>
                <a:sym typeface="Calibri"/>
              </a:defRPr>
            </a:lvl1pPr>
            <a:lvl2pPr marL="0" lvl="1" indent="0" algn="l" rtl="0">
              <a:spcBef>
                <a:spcPts val="0"/>
              </a:spcBef>
              <a:buNone/>
              <a:defRPr sz="1200">
                <a:solidFill>
                  <a:srgbClr val="33006F"/>
                </a:solidFill>
                <a:latin typeface="Calibri"/>
                <a:ea typeface="Calibri"/>
                <a:cs typeface="Calibri"/>
                <a:sym typeface="Calibri"/>
              </a:defRPr>
            </a:lvl2pPr>
            <a:lvl3pPr marL="0" lvl="2" indent="0" algn="l" rtl="0">
              <a:spcBef>
                <a:spcPts val="0"/>
              </a:spcBef>
              <a:buNone/>
              <a:defRPr sz="1200">
                <a:solidFill>
                  <a:srgbClr val="33006F"/>
                </a:solidFill>
                <a:latin typeface="Calibri"/>
                <a:ea typeface="Calibri"/>
                <a:cs typeface="Calibri"/>
                <a:sym typeface="Calibri"/>
              </a:defRPr>
            </a:lvl3pPr>
            <a:lvl4pPr marL="0" lvl="3" indent="0" algn="l" rtl="0">
              <a:spcBef>
                <a:spcPts val="0"/>
              </a:spcBef>
              <a:buNone/>
              <a:defRPr sz="1200">
                <a:solidFill>
                  <a:srgbClr val="33006F"/>
                </a:solidFill>
                <a:latin typeface="Calibri"/>
                <a:ea typeface="Calibri"/>
                <a:cs typeface="Calibri"/>
                <a:sym typeface="Calibri"/>
              </a:defRPr>
            </a:lvl4pPr>
            <a:lvl5pPr marL="0" lvl="4" indent="0" algn="l" rtl="0">
              <a:spcBef>
                <a:spcPts val="0"/>
              </a:spcBef>
              <a:buNone/>
              <a:defRPr sz="1200">
                <a:solidFill>
                  <a:srgbClr val="33006F"/>
                </a:solidFill>
                <a:latin typeface="Calibri"/>
                <a:ea typeface="Calibri"/>
                <a:cs typeface="Calibri"/>
                <a:sym typeface="Calibri"/>
              </a:defRPr>
            </a:lvl5pPr>
            <a:lvl6pPr marL="0" lvl="5" indent="0" algn="l" rtl="0">
              <a:spcBef>
                <a:spcPts val="0"/>
              </a:spcBef>
              <a:buNone/>
              <a:defRPr sz="1200">
                <a:solidFill>
                  <a:srgbClr val="33006F"/>
                </a:solidFill>
                <a:latin typeface="Calibri"/>
                <a:ea typeface="Calibri"/>
                <a:cs typeface="Calibri"/>
                <a:sym typeface="Calibri"/>
              </a:defRPr>
            </a:lvl6pPr>
            <a:lvl7pPr marL="0" lvl="6" indent="0" algn="l" rtl="0">
              <a:spcBef>
                <a:spcPts val="0"/>
              </a:spcBef>
              <a:buNone/>
              <a:defRPr sz="1200">
                <a:solidFill>
                  <a:srgbClr val="33006F"/>
                </a:solidFill>
                <a:latin typeface="Calibri"/>
                <a:ea typeface="Calibri"/>
                <a:cs typeface="Calibri"/>
                <a:sym typeface="Calibri"/>
              </a:defRPr>
            </a:lvl7pPr>
            <a:lvl8pPr marL="0" lvl="7" indent="0" algn="l" rtl="0">
              <a:spcBef>
                <a:spcPts val="0"/>
              </a:spcBef>
              <a:buNone/>
              <a:defRPr sz="1200">
                <a:solidFill>
                  <a:srgbClr val="33006F"/>
                </a:solidFill>
                <a:latin typeface="Calibri"/>
                <a:ea typeface="Calibri"/>
                <a:cs typeface="Calibri"/>
                <a:sym typeface="Calibri"/>
              </a:defRPr>
            </a:lvl8pPr>
            <a:lvl9pPr marL="0" lvl="8" indent="0" algn="l" rtl="0">
              <a:spcBef>
                <a:spcPts val="0"/>
              </a:spcBef>
              <a:buNone/>
              <a:defRPr sz="12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White_Content Slide 3">
  <p:cSld name="2_White_Content Slide 3">
    <p:spTree>
      <p:nvGrpSpPr>
        <p:cNvPr id="1" name="Shape 677"/>
        <p:cNvGrpSpPr/>
        <p:nvPr/>
      </p:nvGrpSpPr>
      <p:grpSpPr>
        <a:xfrm>
          <a:off x="0" y="0"/>
          <a:ext cx="0" cy="0"/>
          <a:chOff x="0" y="0"/>
          <a:chExt cx="0" cy="0"/>
        </a:xfrm>
      </p:grpSpPr>
      <p:pic>
        <p:nvPicPr>
          <p:cNvPr id="678" name="Google Shape;678;p124"/>
          <p:cNvPicPr preferRelativeResize="0"/>
          <p:nvPr/>
        </p:nvPicPr>
        <p:blipFill rotWithShape="1">
          <a:blip r:embed="rId2">
            <a:alphaModFix/>
          </a:blip>
          <a:srcRect/>
          <a:stretch/>
        </p:blipFill>
        <p:spPr>
          <a:xfrm>
            <a:off x="549032" y="1157866"/>
            <a:ext cx="1103778" cy="128483"/>
          </a:xfrm>
          <a:prstGeom prst="rect">
            <a:avLst/>
          </a:prstGeom>
          <a:noFill/>
          <a:ln>
            <a:noFill/>
          </a:ln>
        </p:spPr>
      </p:pic>
      <p:sp>
        <p:nvSpPr>
          <p:cNvPr id="679" name="Google Shape;679;p124"/>
          <p:cNvSpPr txBox="1">
            <a:spLocks noGrp="1"/>
          </p:cNvSpPr>
          <p:nvPr>
            <p:ph type="title"/>
          </p:nvPr>
        </p:nvSpPr>
        <p:spPr>
          <a:xfrm>
            <a:off x="435471" y="559589"/>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680" name="Google Shape;680;p124" descr="A screenshot of a cell phone&#10;&#10;Description automatically generated"/>
          <p:cNvPicPr preferRelativeResize="0"/>
          <p:nvPr/>
        </p:nvPicPr>
        <p:blipFill rotWithShape="1">
          <a:blip r:embed="rId3">
            <a:alphaModFix/>
          </a:blip>
          <a:srcRect/>
          <a:stretch/>
        </p:blipFill>
        <p:spPr>
          <a:xfrm>
            <a:off x="7024792" y="6316979"/>
            <a:ext cx="1418739" cy="245968"/>
          </a:xfrm>
          <a:prstGeom prst="rect">
            <a:avLst/>
          </a:prstGeom>
          <a:noFill/>
          <a:ln>
            <a:noFill/>
          </a:ln>
        </p:spPr>
      </p:pic>
      <p:sp>
        <p:nvSpPr>
          <p:cNvPr id="681" name="Google Shape;681;p124"/>
          <p:cNvSpPr txBox="1">
            <a:spLocks noGrp="1"/>
          </p:cNvSpPr>
          <p:nvPr>
            <p:ph type="body" idx="1"/>
          </p:nvPr>
        </p:nvSpPr>
        <p:spPr>
          <a:xfrm>
            <a:off x="447925" y="1662371"/>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2" name="Google Shape;682;p124"/>
          <p:cNvSpPr txBox="1">
            <a:spLocks noGrp="1"/>
          </p:cNvSpPr>
          <p:nvPr>
            <p:ph type="sldNum" idx="12"/>
          </p:nvPr>
        </p:nvSpPr>
        <p:spPr>
          <a:xfrm>
            <a:off x="1" y="6491822"/>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chemeClr val="dk2"/>
                </a:solidFill>
                <a:latin typeface="Calibri"/>
                <a:ea typeface="Calibri"/>
                <a:cs typeface="Calibri"/>
                <a:sym typeface="Calibri"/>
              </a:defRPr>
            </a:lvl1pPr>
            <a:lvl2pPr marL="0" lvl="1" indent="0" algn="l" rtl="0">
              <a:spcBef>
                <a:spcPts val="0"/>
              </a:spcBef>
              <a:buNone/>
              <a:defRPr sz="1200">
                <a:solidFill>
                  <a:schemeClr val="dk2"/>
                </a:solidFill>
                <a:latin typeface="Calibri"/>
                <a:ea typeface="Calibri"/>
                <a:cs typeface="Calibri"/>
                <a:sym typeface="Calibri"/>
              </a:defRPr>
            </a:lvl2pPr>
            <a:lvl3pPr marL="0" lvl="2" indent="0" algn="l" rtl="0">
              <a:spcBef>
                <a:spcPts val="0"/>
              </a:spcBef>
              <a:buNone/>
              <a:defRPr sz="1200">
                <a:solidFill>
                  <a:schemeClr val="dk2"/>
                </a:solidFill>
                <a:latin typeface="Calibri"/>
                <a:ea typeface="Calibri"/>
                <a:cs typeface="Calibri"/>
                <a:sym typeface="Calibri"/>
              </a:defRPr>
            </a:lvl3pPr>
            <a:lvl4pPr marL="0" lvl="3" indent="0" algn="l" rtl="0">
              <a:spcBef>
                <a:spcPts val="0"/>
              </a:spcBef>
              <a:buNone/>
              <a:defRPr sz="1200">
                <a:solidFill>
                  <a:schemeClr val="dk2"/>
                </a:solidFill>
                <a:latin typeface="Calibri"/>
                <a:ea typeface="Calibri"/>
                <a:cs typeface="Calibri"/>
                <a:sym typeface="Calibri"/>
              </a:defRPr>
            </a:lvl4pPr>
            <a:lvl5pPr marL="0" lvl="4" indent="0" algn="l" rtl="0">
              <a:spcBef>
                <a:spcPts val="0"/>
              </a:spcBef>
              <a:buNone/>
              <a:defRPr sz="1200">
                <a:solidFill>
                  <a:schemeClr val="dk2"/>
                </a:solidFill>
                <a:latin typeface="Calibri"/>
                <a:ea typeface="Calibri"/>
                <a:cs typeface="Calibri"/>
                <a:sym typeface="Calibri"/>
              </a:defRPr>
            </a:lvl5pPr>
            <a:lvl6pPr marL="0" lvl="5" indent="0" algn="l" rtl="0">
              <a:spcBef>
                <a:spcPts val="0"/>
              </a:spcBef>
              <a:buNone/>
              <a:defRPr sz="1200">
                <a:solidFill>
                  <a:schemeClr val="dk2"/>
                </a:solidFill>
                <a:latin typeface="Calibri"/>
                <a:ea typeface="Calibri"/>
                <a:cs typeface="Calibri"/>
                <a:sym typeface="Calibri"/>
              </a:defRPr>
            </a:lvl6pPr>
            <a:lvl7pPr marL="0" lvl="6" indent="0" algn="l" rtl="0">
              <a:spcBef>
                <a:spcPts val="0"/>
              </a:spcBef>
              <a:buNone/>
              <a:defRPr sz="1200">
                <a:solidFill>
                  <a:schemeClr val="dk2"/>
                </a:solidFill>
                <a:latin typeface="Calibri"/>
                <a:ea typeface="Calibri"/>
                <a:cs typeface="Calibri"/>
                <a:sym typeface="Calibri"/>
              </a:defRPr>
            </a:lvl7pPr>
            <a:lvl8pPr marL="0" lvl="7" indent="0" algn="l" rtl="0">
              <a:spcBef>
                <a:spcPts val="0"/>
              </a:spcBef>
              <a:buNone/>
              <a:defRPr sz="1200">
                <a:solidFill>
                  <a:schemeClr val="dk2"/>
                </a:solidFill>
                <a:latin typeface="Calibri"/>
                <a:ea typeface="Calibri"/>
                <a:cs typeface="Calibri"/>
                <a:sym typeface="Calibri"/>
              </a:defRPr>
            </a:lvl8pPr>
            <a:lvl9pPr marL="0" lvl="8" indent="0" algn="l" rtl="0">
              <a:spcBef>
                <a:spcPts val="0"/>
              </a:spcBef>
              <a:buNone/>
              <a:defRPr sz="1200">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683" name="Google Shape;683;p124"/>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84" name="Google Shape;684;p124" descr="A close up of a logo&#10;&#10;Description automatically generated"/>
          <p:cNvPicPr preferRelativeResize="0"/>
          <p:nvPr/>
        </p:nvPicPr>
        <p:blipFill rotWithShape="1">
          <a:blip r:embed="rId4">
            <a:alphaModFix/>
          </a:blip>
          <a:srcRect/>
          <a:stretch/>
        </p:blipFill>
        <p:spPr>
          <a:xfrm>
            <a:off x="7003021" y="6316988"/>
            <a:ext cx="1642021" cy="284679"/>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4_White_Content Slide 3">
  <p:cSld name="4_White_Content Slide 3">
    <p:spTree>
      <p:nvGrpSpPr>
        <p:cNvPr id="1" name="Shape 685"/>
        <p:cNvGrpSpPr/>
        <p:nvPr/>
      </p:nvGrpSpPr>
      <p:grpSpPr>
        <a:xfrm>
          <a:off x="0" y="0"/>
          <a:ext cx="0" cy="0"/>
          <a:chOff x="0" y="0"/>
          <a:chExt cx="0" cy="0"/>
        </a:xfrm>
      </p:grpSpPr>
      <p:pic>
        <p:nvPicPr>
          <p:cNvPr id="686" name="Google Shape;686;p125"/>
          <p:cNvPicPr preferRelativeResize="0"/>
          <p:nvPr/>
        </p:nvPicPr>
        <p:blipFill rotWithShape="1">
          <a:blip r:embed="rId2">
            <a:alphaModFix/>
          </a:blip>
          <a:srcRect/>
          <a:stretch/>
        </p:blipFill>
        <p:spPr>
          <a:xfrm>
            <a:off x="549032" y="1157865"/>
            <a:ext cx="1103778" cy="128483"/>
          </a:xfrm>
          <a:prstGeom prst="rect">
            <a:avLst/>
          </a:prstGeom>
          <a:noFill/>
          <a:ln>
            <a:noFill/>
          </a:ln>
        </p:spPr>
      </p:pic>
      <p:sp>
        <p:nvSpPr>
          <p:cNvPr id="687" name="Google Shape;687;p125"/>
          <p:cNvSpPr txBox="1">
            <a:spLocks noGrp="1"/>
          </p:cNvSpPr>
          <p:nvPr>
            <p:ph type="title"/>
          </p:nvPr>
        </p:nvSpPr>
        <p:spPr>
          <a:xfrm>
            <a:off x="435471" y="559589"/>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688" name="Google Shape;688;p125" descr="A screenshot of a cell phone&#10;&#10;Description automatically generated"/>
          <p:cNvPicPr preferRelativeResize="0"/>
          <p:nvPr/>
        </p:nvPicPr>
        <p:blipFill rotWithShape="1">
          <a:blip r:embed="rId3">
            <a:alphaModFix/>
          </a:blip>
          <a:srcRect/>
          <a:stretch/>
        </p:blipFill>
        <p:spPr>
          <a:xfrm>
            <a:off x="7024791" y="6316979"/>
            <a:ext cx="1418739" cy="245968"/>
          </a:xfrm>
          <a:prstGeom prst="rect">
            <a:avLst/>
          </a:prstGeom>
          <a:noFill/>
          <a:ln>
            <a:noFill/>
          </a:ln>
        </p:spPr>
      </p:pic>
      <p:sp>
        <p:nvSpPr>
          <p:cNvPr id="689" name="Google Shape;689;p125"/>
          <p:cNvSpPr txBox="1">
            <a:spLocks noGrp="1"/>
          </p:cNvSpPr>
          <p:nvPr>
            <p:ph type="body" idx="1"/>
          </p:nvPr>
        </p:nvSpPr>
        <p:spPr>
          <a:xfrm>
            <a:off x="447925" y="1662370"/>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0" name="Google Shape;690;p125"/>
          <p:cNvSpPr txBox="1">
            <a:spLocks noGrp="1"/>
          </p:cNvSpPr>
          <p:nvPr>
            <p:ph type="sldNum" idx="12"/>
          </p:nvPr>
        </p:nvSpPr>
        <p:spPr>
          <a:xfrm>
            <a:off x="1" y="6491820"/>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chemeClr val="dk2"/>
                </a:solidFill>
                <a:latin typeface="Calibri"/>
                <a:ea typeface="Calibri"/>
                <a:cs typeface="Calibri"/>
                <a:sym typeface="Calibri"/>
              </a:defRPr>
            </a:lvl1pPr>
            <a:lvl2pPr marL="0" lvl="1" indent="0" algn="l" rtl="0">
              <a:spcBef>
                <a:spcPts val="0"/>
              </a:spcBef>
              <a:buNone/>
              <a:defRPr sz="1200">
                <a:solidFill>
                  <a:schemeClr val="dk2"/>
                </a:solidFill>
                <a:latin typeface="Calibri"/>
                <a:ea typeface="Calibri"/>
                <a:cs typeface="Calibri"/>
                <a:sym typeface="Calibri"/>
              </a:defRPr>
            </a:lvl2pPr>
            <a:lvl3pPr marL="0" lvl="2" indent="0" algn="l" rtl="0">
              <a:spcBef>
                <a:spcPts val="0"/>
              </a:spcBef>
              <a:buNone/>
              <a:defRPr sz="1200">
                <a:solidFill>
                  <a:schemeClr val="dk2"/>
                </a:solidFill>
                <a:latin typeface="Calibri"/>
                <a:ea typeface="Calibri"/>
                <a:cs typeface="Calibri"/>
                <a:sym typeface="Calibri"/>
              </a:defRPr>
            </a:lvl3pPr>
            <a:lvl4pPr marL="0" lvl="3" indent="0" algn="l" rtl="0">
              <a:spcBef>
                <a:spcPts val="0"/>
              </a:spcBef>
              <a:buNone/>
              <a:defRPr sz="1200">
                <a:solidFill>
                  <a:schemeClr val="dk2"/>
                </a:solidFill>
                <a:latin typeface="Calibri"/>
                <a:ea typeface="Calibri"/>
                <a:cs typeface="Calibri"/>
                <a:sym typeface="Calibri"/>
              </a:defRPr>
            </a:lvl4pPr>
            <a:lvl5pPr marL="0" lvl="4" indent="0" algn="l" rtl="0">
              <a:spcBef>
                <a:spcPts val="0"/>
              </a:spcBef>
              <a:buNone/>
              <a:defRPr sz="1200">
                <a:solidFill>
                  <a:schemeClr val="dk2"/>
                </a:solidFill>
                <a:latin typeface="Calibri"/>
                <a:ea typeface="Calibri"/>
                <a:cs typeface="Calibri"/>
                <a:sym typeface="Calibri"/>
              </a:defRPr>
            </a:lvl5pPr>
            <a:lvl6pPr marL="0" lvl="5" indent="0" algn="l" rtl="0">
              <a:spcBef>
                <a:spcPts val="0"/>
              </a:spcBef>
              <a:buNone/>
              <a:defRPr sz="1200">
                <a:solidFill>
                  <a:schemeClr val="dk2"/>
                </a:solidFill>
                <a:latin typeface="Calibri"/>
                <a:ea typeface="Calibri"/>
                <a:cs typeface="Calibri"/>
                <a:sym typeface="Calibri"/>
              </a:defRPr>
            </a:lvl6pPr>
            <a:lvl7pPr marL="0" lvl="6" indent="0" algn="l" rtl="0">
              <a:spcBef>
                <a:spcPts val="0"/>
              </a:spcBef>
              <a:buNone/>
              <a:defRPr sz="1200">
                <a:solidFill>
                  <a:schemeClr val="dk2"/>
                </a:solidFill>
                <a:latin typeface="Calibri"/>
                <a:ea typeface="Calibri"/>
                <a:cs typeface="Calibri"/>
                <a:sym typeface="Calibri"/>
              </a:defRPr>
            </a:lvl7pPr>
            <a:lvl8pPr marL="0" lvl="7" indent="0" algn="l" rtl="0">
              <a:spcBef>
                <a:spcPts val="0"/>
              </a:spcBef>
              <a:buNone/>
              <a:defRPr sz="1200">
                <a:solidFill>
                  <a:schemeClr val="dk2"/>
                </a:solidFill>
                <a:latin typeface="Calibri"/>
                <a:ea typeface="Calibri"/>
                <a:cs typeface="Calibri"/>
                <a:sym typeface="Calibri"/>
              </a:defRPr>
            </a:lvl8pPr>
            <a:lvl9pPr marL="0" lvl="8" indent="0" algn="l" rtl="0">
              <a:spcBef>
                <a:spcPts val="0"/>
              </a:spcBef>
              <a:buNone/>
              <a:defRPr sz="1200">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691" name="Google Shape;691;p125"/>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92" name="Google Shape;692;p125" descr="A close up of a logo&#10;&#10;Description automatically generated"/>
          <p:cNvPicPr preferRelativeResize="0"/>
          <p:nvPr/>
        </p:nvPicPr>
        <p:blipFill rotWithShape="1">
          <a:blip r:embed="rId4">
            <a:alphaModFix/>
          </a:blip>
          <a:srcRect/>
          <a:stretch/>
        </p:blipFill>
        <p:spPr>
          <a:xfrm>
            <a:off x="7003020" y="6316987"/>
            <a:ext cx="1642021" cy="28467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_White_Content Slide 3">
  <p:cSld name="1_White_Content Slide 3">
    <p:spTree>
      <p:nvGrpSpPr>
        <p:cNvPr id="1" name="Shape 693"/>
        <p:cNvGrpSpPr/>
        <p:nvPr/>
      </p:nvGrpSpPr>
      <p:grpSpPr>
        <a:xfrm>
          <a:off x="0" y="0"/>
          <a:ext cx="0" cy="0"/>
          <a:chOff x="0" y="0"/>
          <a:chExt cx="0" cy="0"/>
        </a:xfrm>
      </p:grpSpPr>
      <p:pic>
        <p:nvPicPr>
          <p:cNvPr id="694" name="Google Shape;694;p126"/>
          <p:cNvPicPr preferRelativeResize="0"/>
          <p:nvPr/>
        </p:nvPicPr>
        <p:blipFill rotWithShape="1">
          <a:blip r:embed="rId2">
            <a:alphaModFix/>
          </a:blip>
          <a:srcRect/>
          <a:stretch/>
        </p:blipFill>
        <p:spPr>
          <a:xfrm>
            <a:off x="549032" y="1157866"/>
            <a:ext cx="1103778" cy="128483"/>
          </a:xfrm>
          <a:prstGeom prst="rect">
            <a:avLst/>
          </a:prstGeom>
          <a:noFill/>
          <a:ln>
            <a:noFill/>
          </a:ln>
        </p:spPr>
      </p:pic>
      <p:sp>
        <p:nvSpPr>
          <p:cNvPr id="695" name="Google Shape;695;p126"/>
          <p:cNvSpPr txBox="1">
            <a:spLocks noGrp="1"/>
          </p:cNvSpPr>
          <p:nvPr>
            <p:ph type="title"/>
          </p:nvPr>
        </p:nvSpPr>
        <p:spPr>
          <a:xfrm>
            <a:off x="435471" y="559589"/>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696" name="Google Shape;696;p126" descr="A screenshot of a cell phone&#10;&#10;Description automatically generated"/>
          <p:cNvPicPr preferRelativeResize="0"/>
          <p:nvPr/>
        </p:nvPicPr>
        <p:blipFill rotWithShape="1">
          <a:blip r:embed="rId3">
            <a:alphaModFix/>
          </a:blip>
          <a:srcRect/>
          <a:stretch/>
        </p:blipFill>
        <p:spPr>
          <a:xfrm>
            <a:off x="7024793" y="6316979"/>
            <a:ext cx="1418739" cy="245968"/>
          </a:xfrm>
          <a:prstGeom prst="rect">
            <a:avLst/>
          </a:prstGeom>
          <a:noFill/>
          <a:ln>
            <a:noFill/>
          </a:ln>
        </p:spPr>
      </p:pic>
      <p:sp>
        <p:nvSpPr>
          <p:cNvPr id="697" name="Google Shape;697;p126"/>
          <p:cNvSpPr txBox="1">
            <a:spLocks noGrp="1"/>
          </p:cNvSpPr>
          <p:nvPr>
            <p:ph type="body" idx="1"/>
          </p:nvPr>
        </p:nvSpPr>
        <p:spPr>
          <a:xfrm>
            <a:off x="447925" y="1662371"/>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8" name="Google Shape;698;p126"/>
          <p:cNvSpPr txBox="1">
            <a:spLocks noGrp="1"/>
          </p:cNvSpPr>
          <p:nvPr>
            <p:ph type="sldNum" idx="12"/>
          </p:nvPr>
        </p:nvSpPr>
        <p:spPr>
          <a:xfrm>
            <a:off x="1" y="6491823"/>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chemeClr val="dk2"/>
                </a:solidFill>
                <a:latin typeface="Calibri"/>
                <a:ea typeface="Calibri"/>
                <a:cs typeface="Calibri"/>
                <a:sym typeface="Calibri"/>
              </a:defRPr>
            </a:lvl1pPr>
            <a:lvl2pPr marL="0" lvl="1" indent="0" algn="l" rtl="0">
              <a:spcBef>
                <a:spcPts val="0"/>
              </a:spcBef>
              <a:buNone/>
              <a:defRPr sz="1200">
                <a:solidFill>
                  <a:schemeClr val="dk2"/>
                </a:solidFill>
                <a:latin typeface="Calibri"/>
                <a:ea typeface="Calibri"/>
                <a:cs typeface="Calibri"/>
                <a:sym typeface="Calibri"/>
              </a:defRPr>
            </a:lvl2pPr>
            <a:lvl3pPr marL="0" lvl="2" indent="0" algn="l" rtl="0">
              <a:spcBef>
                <a:spcPts val="0"/>
              </a:spcBef>
              <a:buNone/>
              <a:defRPr sz="1200">
                <a:solidFill>
                  <a:schemeClr val="dk2"/>
                </a:solidFill>
                <a:latin typeface="Calibri"/>
                <a:ea typeface="Calibri"/>
                <a:cs typeface="Calibri"/>
                <a:sym typeface="Calibri"/>
              </a:defRPr>
            </a:lvl3pPr>
            <a:lvl4pPr marL="0" lvl="3" indent="0" algn="l" rtl="0">
              <a:spcBef>
                <a:spcPts val="0"/>
              </a:spcBef>
              <a:buNone/>
              <a:defRPr sz="1200">
                <a:solidFill>
                  <a:schemeClr val="dk2"/>
                </a:solidFill>
                <a:latin typeface="Calibri"/>
                <a:ea typeface="Calibri"/>
                <a:cs typeface="Calibri"/>
                <a:sym typeface="Calibri"/>
              </a:defRPr>
            </a:lvl4pPr>
            <a:lvl5pPr marL="0" lvl="4" indent="0" algn="l" rtl="0">
              <a:spcBef>
                <a:spcPts val="0"/>
              </a:spcBef>
              <a:buNone/>
              <a:defRPr sz="1200">
                <a:solidFill>
                  <a:schemeClr val="dk2"/>
                </a:solidFill>
                <a:latin typeface="Calibri"/>
                <a:ea typeface="Calibri"/>
                <a:cs typeface="Calibri"/>
                <a:sym typeface="Calibri"/>
              </a:defRPr>
            </a:lvl5pPr>
            <a:lvl6pPr marL="0" lvl="5" indent="0" algn="l" rtl="0">
              <a:spcBef>
                <a:spcPts val="0"/>
              </a:spcBef>
              <a:buNone/>
              <a:defRPr sz="1200">
                <a:solidFill>
                  <a:schemeClr val="dk2"/>
                </a:solidFill>
                <a:latin typeface="Calibri"/>
                <a:ea typeface="Calibri"/>
                <a:cs typeface="Calibri"/>
                <a:sym typeface="Calibri"/>
              </a:defRPr>
            </a:lvl6pPr>
            <a:lvl7pPr marL="0" lvl="6" indent="0" algn="l" rtl="0">
              <a:spcBef>
                <a:spcPts val="0"/>
              </a:spcBef>
              <a:buNone/>
              <a:defRPr sz="1200">
                <a:solidFill>
                  <a:schemeClr val="dk2"/>
                </a:solidFill>
                <a:latin typeface="Calibri"/>
                <a:ea typeface="Calibri"/>
                <a:cs typeface="Calibri"/>
                <a:sym typeface="Calibri"/>
              </a:defRPr>
            </a:lvl7pPr>
            <a:lvl8pPr marL="0" lvl="7" indent="0" algn="l" rtl="0">
              <a:spcBef>
                <a:spcPts val="0"/>
              </a:spcBef>
              <a:buNone/>
              <a:defRPr sz="1200">
                <a:solidFill>
                  <a:schemeClr val="dk2"/>
                </a:solidFill>
                <a:latin typeface="Calibri"/>
                <a:ea typeface="Calibri"/>
                <a:cs typeface="Calibri"/>
                <a:sym typeface="Calibri"/>
              </a:defRPr>
            </a:lvl8pPr>
            <a:lvl9pPr marL="0" lvl="8" indent="0" algn="l" rtl="0">
              <a:spcBef>
                <a:spcPts val="0"/>
              </a:spcBef>
              <a:buNone/>
              <a:defRPr sz="1200">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699" name="Google Shape;699;p126"/>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0" name="Google Shape;700;p126" descr="A close up of a logo&#10;&#10;Description automatically generated"/>
          <p:cNvPicPr preferRelativeResize="0"/>
          <p:nvPr/>
        </p:nvPicPr>
        <p:blipFill rotWithShape="1">
          <a:blip r:embed="rId4">
            <a:alphaModFix/>
          </a:blip>
          <a:srcRect/>
          <a:stretch/>
        </p:blipFill>
        <p:spPr>
          <a:xfrm>
            <a:off x="7003022" y="6316990"/>
            <a:ext cx="1642021" cy="28467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8_White_Content Slide 3">
  <p:cSld name="8_White_Content Slide 3">
    <p:spTree>
      <p:nvGrpSpPr>
        <p:cNvPr id="1" name="Shape 701"/>
        <p:cNvGrpSpPr/>
        <p:nvPr/>
      </p:nvGrpSpPr>
      <p:grpSpPr>
        <a:xfrm>
          <a:off x="0" y="0"/>
          <a:ext cx="0" cy="0"/>
          <a:chOff x="0" y="0"/>
          <a:chExt cx="0" cy="0"/>
        </a:xfrm>
      </p:grpSpPr>
      <p:pic>
        <p:nvPicPr>
          <p:cNvPr id="702" name="Google Shape;702;p127"/>
          <p:cNvPicPr preferRelativeResize="0"/>
          <p:nvPr/>
        </p:nvPicPr>
        <p:blipFill rotWithShape="1">
          <a:blip r:embed="rId2">
            <a:alphaModFix/>
          </a:blip>
          <a:srcRect/>
          <a:stretch/>
        </p:blipFill>
        <p:spPr>
          <a:xfrm>
            <a:off x="549032" y="1157864"/>
            <a:ext cx="1103778" cy="128483"/>
          </a:xfrm>
          <a:prstGeom prst="rect">
            <a:avLst/>
          </a:prstGeom>
          <a:noFill/>
          <a:ln>
            <a:noFill/>
          </a:ln>
        </p:spPr>
      </p:pic>
      <p:sp>
        <p:nvSpPr>
          <p:cNvPr id="703" name="Google Shape;703;p127"/>
          <p:cNvSpPr txBox="1">
            <a:spLocks noGrp="1"/>
          </p:cNvSpPr>
          <p:nvPr>
            <p:ph type="title"/>
          </p:nvPr>
        </p:nvSpPr>
        <p:spPr>
          <a:xfrm>
            <a:off x="435471" y="559588"/>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704" name="Google Shape;704;p127" descr="A screenshot of a cell phone&#10;&#10;Description automatically generated"/>
          <p:cNvPicPr preferRelativeResize="0"/>
          <p:nvPr/>
        </p:nvPicPr>
        <p:blipFill rotWithShape="1">
          <a:blip r:embed="rId3">
            <a:alphaModFix/>
          </a:blip>
          <a:srcRect/>
          <a:stretch/>
        </p:blipFill>
        <p:spPr>
          <a:xfrm>
            <a:off x="7024790" y="6316979"/>
            <a:ext cx="1418739" cy="245968"/>
          </a:xfrm>
          <a:prstGeom prst="rect">
            <a:avLst/>
          </a:prstGeom>
          <a:noFill/>
          <a:ln>
            <a:noFill/>
          </a:ln>
        </p:spPr>
      </p:pic>
      <p:sp>
        <p:nvSpPr>
          <p:cNvPr id="705" name="Google Shape;705;p127"/>
          <p:cNvSpPr txBox="1">
            <a:spLocks noGrp="1"/>
          </p:cNvSpPr>
          <p:nvPr>
            <p:ph type="body" idx="1"/>
          </p:nvPr>
        </p:nvSpPr>
        <p:spPr>
          <a:xfrm>
            <a:off x="447924" y="1662369"/>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06" name="Google Shape;706;p127"/>
          <p:cNvSpPr txBox="1">
            <a:spLocks noGrp="1"/>
          </p:cNvSpPr>
          <p:nvPr>
            <p:ph type="sldNum" idx="12"/>
          </p:nvPr>
        </p:nvSpPr>
        <p:spPr>
          <a:xfrm>
            <a:off x="1" y="6491819"/>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chemeClr val="dk2"/>
                </a:solidFill>
                <a:latin typeface="Calibri"/>
                <a:ea typeface="Calibri"/>
                <a:cs typeface="Calibri"/>
                <a:sym typeface="Calibri"/>
              </a:defRPr>
            </a:lvl1pPr>
            <a:lvl2pPr marL="0" lvl="1" indent="0" algn="l" rtl="0">
              <a:spcBef>
                <a:spcPts val="0"/>
              </a:spcBef>
              <a:buNone/>
              <a:defRPr sz="1200">
                <a:solidFill>
                  <a:schemeClr val="dk2"/>
                </a:solidFill>
                <a:latin typeface="Calibri"/>
                <a:ea typeface="Calibri"/>
                <a:cs typeface="Calibri"/>
                <a:sym typeface="Calibri"/>
              </a:defRPr>
            </a:lvl2pPr>
            <a:lvl3pPr marL="0" lvl="2" indent="0" algn="l" rtl="0">
              <a:spcBef>
                <a:spcPts val="0"/>
              </a:spcBef>
              <a:buNone/>
              <a:defRPr sz="1200">
                <a:solidFill>
                  <a:schemeClr val="dk2"/>
                </a:solidFill>
                <a:latin typeface="Calibri"/>
                <a:ea typeface="Calibri"/>
                <a:cs typeface="Calibri"/>
                <a:sym typeface="Calibri"/>
              </a:defRPr>
            </a:lvl3pPr>
            <a:lvl4pPr marL="0" lvl="3" indent="0" algn="l" rtl="0">
              <a:spcBef>
                <a:spcPts val="0"/>
              </a:spcBef>
              <a:buNone/>
              <a:defRPr sz="1200">
                <a:solidFill>
                  <a:schemeClr val="dk2"/>
                </a:solidFill>
                <a:latin typeface="Calibri"/>
                <a:ea typeface="Calibri"/>
                <a:cs typeface="Calibri"/>
                <a:sym typeface="Calibri"/>
              </a:defRPr>
            </a:lvl4pPr>
            <a:lvl5pPr marL="0" lvl="4" indent="0" algn="l" rtl="0">
              <a:spcBef>
                <a:spcPts val="0"/>
              </a:spcBef>
              <a:buNone/>
              <a:defRPr sz="1200">
                <a:solidFill>
                  <a:schemeClr val="dk2"/>
                </a:solidFill>
                <a:latin typeface="Calibri"/>
                <a:ea typeface="Calibri"/>
                <a:cs typeface="Calibri"/>
                <a:sym typeface="Calibri"/>
              </a:defRPr>
            </a:lvl5pPr>
            <a:lvl6pPr marL="0" lvl="5" indent="0" algn="l" rtl="0">
              <a:spcBef>
                <a:spcPts val="0"/>
              </a:spcBef>
              <a:buNone/>
              <a:defRPr sz="1200">
                <a:solidFill>
                  <a:schemeClr val="dk2"/>
                </a:solidFill>
                <a:latin typeface="Calibri"/>
                <a:ea typeface="Calibri"/>
                <a:cs typeface="Calibri"/>
                <a:sym typeface="Calibri"/>
              </a:defRPr>
            </a:lvl6pPr>
            <a:lvl7pPr marL="0" lvl="6" indent="0" algn="l" rtl="0">
              <a:spcBef>
                <a:spcPts val="0"/>
              </a:spcBef>
              <a:buNone/>
              <a:defRPr sz="1200">
                <a:solidFill>
                  <a:schemeClr val="dk2"/>
                </a:solidFill>
                <a:latin typeface="Calibri"/>
                <a:ea typeface="Calibri"/>
                <a:cs typeface="Calibri"/>
                <a:sym typeface="Calibri"/>
              </a:defRPr>
            </a:lvl7pPr>
            <a:lvl8pPr marL="0" lvl="7" indent="0" algn="l" rtl="0">
              <a:spcBef>
                <a:spcPts val="0"/>
              </a:spcBef>
              <a:buNone/>
              <a:defRPr sz="1200">
                <a:solidFill>
                  <a:schemeClr val="dk2"/>
                </a:solidFill>
                <a:latin typeface="Calibri"/>
                <a:ea typeface="Calibri"/>
                <a:cs typeface="Calibri"/>
                <a:sym typeface="Calibri"/>
              </a:defRPr>
            </a:lvl8pPr>
            <a:lvl9pPr marL="0" lvl="8" indent="0" algn="l" rtl="0">
              <a:spcBef>
                <a:spcPts val="0"/>
              </a:spcBef>
              <a:buNone/>
              <a:defRPr sz="1200">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707" name="Google Shape;707;p127"/>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8" name="Google Shape;708;p127" descr="A close up of a logo&#10;&#10;Description automatically generated"/>
          <p:cNvPicPr preferRelativeResize="0"/>
          <p:nvPr/>
        </p:nvPicPr>
        <p:blipFill rotWithShape="1">
          <a:blip r:embed="rId4">
            <a:alphaModFix/>
          </a:blip>
          <a:srcRect/>
          <a:stretch/>
        </p:blipFill>
        <p:spPr>
          <a:xfrm>
            <a:off x="7003019" y="6316986"/>
            <a:ext cx="1642021" cy="284679"/>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Purple_Title Slide 1">
  <p:cSld name="Purple_Title Slide 1">
    <p:bg>
      <p:bgPr>
        <a:solidFill>
          <a:schemeClr val="lt1"/>
        </a:solidFill>
        <a:effectLst/>
      </p:bgPr>
    </p:bg>
    <p:spTree>
      <p:nvGrpSpPr>
        <p:cNvPr id="1" name="Shape 709"/>
        <p:cNvGrpSpPr/>
        <p:nvPr/>
      </p:nvGrpSpPr>
      <p:grpSpPr>
        <a:xfrm>
          <a:off x="0" y="0"/>
          <a:ext cx="0" cy="0"/>
          <a:chOff x="0" y="0"/>
          <a:chExt cx="0" cy="0"/>
        </a:xfrm>
      </p:grpSpPr>
      <p:sp>
        <p:nvSpPr>
          <p:cNvPr id="710" name="Google Shape;710;p128"/>
          <p:cNvSpPr txBox="1">
            <a:spLocks noGrp="1"/>
          </p:cNvSpPr>
          <p:nvPr>
            <p:ph type="title"/>
          </p:nvPr>
        </p:nvSpPr>
        <p:spPr>
          <a:xfrm>
            <a:off x="460375" y="859992"/>
            <a:ext cx="69723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5000"/>
              <a:buFont typeface="Encode Sans Black"/>
              <a:buNone/>
              <a:defRPr sz="5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White_Title Slide 1">
  <p:cSld name="White_Title Slide 1">
    <p:bg>
      <p:bgPr>
        <a:solidFill>
          <a:schemeClr val="lt2"/>
        </a:solidFill>
        <a:effectLst/>
      </p:bgPr>
    </p:bg>
    <p:spTree>
      <p:nvGrpSpPr>
        <p:cNvPr id="1" name="Shape 711"/>
        <p:cNvGrpSpPr/>
        <p:nvPr/>
      </p:nvGrpSpPr>
      <p:grpSpPr>
        <a:xfrm>
          <a:off x="0" y="0"/>
          <a:ext cx="0" cy="0"/>
          <a:chOff x="0" y="0"/>
          <a:chExt cx="0" cy="0"/>
        </a:xfrm>
      </p:grpSpPr>
      <p:pic>
        <p:nvPicPr>
          <p:cNvPr id="712" name="Google Shape;712;p129" descr="A black and white photo of a building&#10;&#10;Description automatically generated"/>
          <p:cNvPicPr preferRelativeResize="0"/>
          <p:nvPr/>
        </p:nvPicPr>
        <p:blipFill rotWithShape="1">
          <a:blip r:embed="rId2">
            <a:alphaModFix/>
          </a:blip>
          <a:srcRect t="15739"/>
          <a:stretch/>
        </p:blipFill>
        <p:spPr>
          <a:xfrm>
            <a:off x="0" y="0"/>
            <a:ext cx="9156792" cy="6858000"/>
          </a:xfrm>
          <a:prstGeom prst="rect">
            <a:avLst/>
          </a:prstGeom>
          <a:noFill/>
          <a:ln>
            <a:noFill/>
          </a:ln>
        </p:spPr>
      </p:pic>
      <p:sp>
        <p:nvSpPr>
          <p:cNvPr id="713" name="Google Shape;713;p129"/>
          <p:cNvSpPr/>
          <p:nvPr/>
        </p:nvSpPr>
        <p:spPr>
          <a:xfrm>
            <a:off x="1" y="0"/>
            <a:ext cx="9169500" cy="6858000"/>
          </a:xfrm>
          <a:prstGeom prst="rect">
            <a:avLst/>
          </a:prstGeom>
          <a:solidFill>
            <a:schemeClr val="lt2">
              <a:alpha val="7569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79">
              <a:solidFill>
                <a:schemeClr val="lt1"/>
              </a:solidFill>
              <a:latin typeface="Calibri"/>
              <a:ea typeface="Calibri"/>
              <a:cs typeface="Calibri"/>
              <a:sym typeface="Calibri"/>
            </a:endParaRPr>
          </a:p>
        </p:txBody>
      </p:sp>
      <p:pic>
        <p:nvPicPr>
          <p:cNvPr id="714" name="Google Shape;714;p129"/>
          <p:cNvPicPr preferRelativeResize="0"/>
          <p:nvPr/>
        </p:nvPicPr>
        <p:blipFill rotWithShape="1">
          <a:blip r:embed="rId3">
            <a:alphaModFix/>
          </a:blip>
          <a:srcRect/>
          <a:stretch/>
        </p:blipFill>
        <p:spPr>
          <a:xfrm>
            <a:off x="568081" y="4568600"/>
            <a:ext cx="1600201" cy="186267"/>
          </a:xfrm>
          <a:prstGeom prst="rect">
            <a:avLst/>
          </a:prstGeom>
          <a:noFill/>
          <a:ln>
            <a:noFill/>
          </a:ln>
        </p:spPr>
      </p:pic>
      <p:pic>
        <p:nvPicPr>
          <p:cNvPr id="715" name="Google Shape;715;p129" descr="A screenshot of a cell phone&#10;&#10;Description automatically generated"/>
          <p:cNvPicPr preferRelativeResize="0"/>
          <p:nvPr/>
        </p:nvPicPr>
        <p:blipFill rotWithShape="1">
          <a:blip r:embed="rId4">
            <a:alphaModFix/>
          </a:blip>
          <a:srcRect/>
          <a:stretch/>
        </p:blipFill>
        <p:spPr>
          <a:xfrm>
            <a:off x="6602009" y="5859011"/>
            <a:ext cx="2105050" cy="681777"/>
          </a:xfrm>
          <a:prstGeom prst="rect">
            <a:avLst/>
          </a:prstGeom>
          <a:noFill/>
          <a:ln>
            <a:noFill/>
          </a:ln>
        </p:spPr>
      </p:pic>
      <p:sp>
        <p:nvSpPr>
          <p:cNvPr id="716" name="Google Shape;716;p129"/>
          <p:cNvSpPr txBox="1">
            <a:spLocks noGrp="1"/>
          </p:cNvSpPr>
          <p:nvPr>
            <p:ph type="title"/>
          </p:nvPr>
        </p:nvSpPr>
        <p:spPr>
          <a:xfrm>
            <a:off x="460375" y="859992"/>
            <a:ext cx="70236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347"/>
              <a:buFont typeface="Encode Sans Black"/>
              <a:buNone/>
              <a:defRPr sz="4347"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717"/>
        <p:cNvGrpSpPr/>
        <p:nvPr/>
      </p:nvGrpSpPr>
      <p:grpSpPr>
        <a:xfrm>
          <a:off x="0" y="0"/>
          <a:ext cx="0" cy="0"/>
          <a:chOff x="0" y="0"/>
          <a:chExt cx="0" cy="0"/>
        </a:xfrm>
      </p:grpSpPr>
      <p:pic>
        <p:nvPicPr>
          <p:cNvPr id="718" name="Google Shape;718;p130"/>
          <p:cNvPicPr preferRelativeResize="0"/>
          <p:nvPr/>
        </p:nvPicPr>
        <p:blipFill rotWithShape="1">
          <a:blip r:embed="rId2">
            <a:alphaModFix/>
          </a:blip>
          <a:srcRect/>
          <a:stretch/>
        </p:blipFill>
        <p:spPr>
          <a:xfrm>
            <a:off x="549032" y="1155494"/>
            <a:ext cx="1103778" cy="128483"/>
          </a:xfrm>
          <a:prstGeom prst="rect">
            <a:avLst/>
          </a:prstGeom>
          <a:noFill/>
          <a:ln>
            <a:noFill/>
          </a:ln>
        </p:spPr>
      </p:pic>
      <p:sp>
        <p:nvSpPr>
          <p:cNvPr id="719" name="Google Shape;719;p130"/>
          <p:cNvSpPr txBox="1">
            <a:spLocks noGrp="1"/>
          </p:cNvSpPr>
          <p:nvPr>
            <p:ph type="title"/>
          </p:nvPr>
        </p:nvSpPr>
        <p:spPr>
          <a:xfrm>
            <a:off x="460375" y="492979"/>
            <a:ext cx="8172300" cy="1325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20" name="Google Shape;720;p130"/>
          <p:cNvSpPr>
            <a:spLocks noGrp="1"/>
          </p:cNvSpPr>
          <p:nvPr>
            <p:ph type="chart" idx="2"/>
          </p:nvPr>
        </p:nvSpPr>
        <p:spPr>
          <a:xfrm>
            <a:off x="447924" y="1818012"/>
            <a:ext cx="8184600" cy="44301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2400"/>
              <a:buFont typeface="Arial"/>
              <a:buNone/>
              <a:defRPr sz="2400" b="0" i="1" u="none" strike="noStrike" cap="none">
                <a:solidFill>
                  <a:schemeClr val="dk1"/>
                </a:solidFill>
                <a:latin typeface="Open Sans Light"/>
                <a:ea typeface="Open Sans Light"/>
                <a:cs typeface="Open Sans Light"/>
                <a:sym typeface="Open Sans Light"/>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1" name="Google Shape;721;p130" descr="A close up of a logo&#10;&#10;Description automatically generated"/>
          <p:cNvPicPr preferRelativeResize="0"/>
          <p:nvPr/>
        </p:nvPicPr>
        <p:blipFill rotWithShape="1">
          <a:blip r:embed="rId3">
            <a:alphaModFix/>
          </a:blip>
          <a:srcRect/>
          <a:stretch/>
        </p:blipFill>
        <p:spPr>
          <a:xfrm>
            <a:off x="7003019" y="6316986"/>
            <a:ext cx="1642021" cy="284679"/>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White_Graphics Slide">
  <p:cSld name="White_Graphics Slide">
    <p:spTree>
      <p:nvGrpSpPr>
        <p:cNvPr id="1" name="Shape 723"/>
        <p:cNvGrpSpPr/>
        <p:nvPr/>
      </p:nvGrpSpPr>
      <p:grpSpPr>
        <a:xfrm>
          <a:off x="0" y="0"/>
          <a:ext cx="0" cy="0"/>
          <a:chOff x="0" y="0"/>
          <a:chExt cx="0" cy="0"/>
        </a:xfrm>
      </p:grpSpPr>
      <p:pic>
        <p:nvPicPr>
          <p:cNvPr id="724" name="Google Shape;724;p132"/>
          <p:cNvPicPr preferRelativeResize="0"/>
          <p:nvPr/>
        </p:nvPicPr>
        <p:blipFill rotWithShape="1">
          <a:blip r:embed="rId2">
            <a:alphaModFix/>
          </a:blip>
          <a:srcRect/>
          <a:stretch/>
        </p:blipFill>
        <p:spPr>
          <a:xfrm>
            <a:off x="549032" y="1155494"/>
            <a:ext cx="1103778" cy="128483"/>
          </a:xfrm>
          <a:prstGeom prst="rect">
            <a:avLst/>
          </a:prstGeom>
          <a:noFill/>
          <a:ln>
            <a:noFill/>
          </a:ln>
        </p:spPr>
      </p:pic>
      <p:sp>
        <p:nvSpPr>
          <p:cNvPr id="725" name="Google Shape;725;p132"/>
          <p:cNvSpPr txBox="1">
            <a:spLocks noGrp="1"/>
          </p:cNvSpPr>
          <p:nvPr>
            <p:ph type="title"/>
          </p:nvPr>
        </p:nvSpPr>
        <p:spPr>
          <a:xfrm>
            <a:off x="442855"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726" name="Google Shape;726;p132" descr="A close up of a logo&#10;&#10;Description automatically generated"/>
          <p:cNvPicPr preferRelativeResize="0"/>
          <p:nvPr/>
        </p:nvPicPr>
        <p:blipFill rotWithShape="1">
          <a:blip r:embed="rId3">
            <a:alphaModFix/>
          </a:blip>
          <a:srcRect/>
          <a:stretch/>
        </p:blipFill>
        <p:spPr>
          <a:xfrm>
            <a:off x="7003020" y="6316987"/>
            <a:ext cx="1642021" cy="284679"/>
          </a:xfrm>
          <a:prstGeom prst="rect">
            <a:avLst/>
          </a:prstGeom>
          <a:noFill/>
          <a:ln>
            <a:noFill/>
          </a:ln>
        </p:spPr>
      </p:pic>
      <p:sp>
        <p:nvSpPr>
          <p:cNvPr id="727" name="Google Shape;727;p132"/>
          <p:cNvSpPr>
            <a:spLocks noGrp="1"/>
          </p:cNvSpPr>
          <p:nvPr>
            <p:ph type="chart" idx="2"/>
          </p:nvPr>
        </p:nvSpPr>
        <p:spPr>
          <a:xfrm>
            <a:off x="460375" y="1450426"/>
            <a:ext cx="8184600" cy="474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2400"/>
              <a:buFont typeface="Arial"/>
              <a:buNone/>
              <a:defRPr sz="2400" b="0" i="1" u="none" strike="noStrike" cap="none">
                <a:solidFill>
                  <a:schemeClr val="dk1"/>
                </a:solidFill>
                <a:latin typeface="Open Sans Light"/>
                <a:ea typeface="Open Sans Light"/>
                <a:cs typeface="Open Sans Light"/>
                <a:sym typeface="Open Sans Light"/>
              </a:defRPr>
            </a:lvl1pPr>
            <a:lvl2pPr marR="0" lvl="1"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28" name="Google Shape;728;p132"/>
          <p:cNvSpPr txBox="1">
            <a:spLocks noGrp="1"/>
          </p:cNvSpPr>
          <p:nvPr>
            <p:ph type="sldNum" idx="12"/>
          </p:nvPr>
        </p:nvSpPr>
        <p:spPr>
          <a:xfrm>
            <a:off x="0" y="6491820"/>
            <a:ext cx="666900" cy="3663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200">
                <a:solidFill>
                  <a:schemeClr val="dk1"/>
                </a:solidFill>
                <a:latin typeface="Calibri"/>
                <a:ea typeface="Calibri"/>
                <a:cs typeface="Calibri"/>
                <a:sym typeface="Calibri"/>
              </a:defRPr>
            </a:lvl1pPr>
            <a:lvl2pPr marL="0" marR="0" lvl="1" indent="0" algn="l" rtl="0">
              <a:spcBef>
                <a:spcPts val="0"/>
              </a:spcBef>
              <a:buNone/>
              <a:defRPr sz="1200">
                <a:solidFill>
                  <a:schemeClr val="dk1"/>
                </a:solidFill>
                <a:latin typeface="Calibri"/>
                <a:ea typeface="Calibri"/>
                <a:cs typeface="Calibri"/>
                <a:sym typeface="Calibri"/>
              </a:defRPr>
            </a:lvl2pPr>
            <a:lvl3pPr marL="0" marR="0" lvl="2" indent="0" algn="l" rtl="0">
              <a:spcBef>
                <a:spcPts val="0"/>
              </a:spcBef>
              <a:buNone/>
              <a:defRPr sz="1200">
                <a:solidFill>
                  <a:schemeClr val="dk1"/>
                </a:solidFill>
                <a:latin typeface="Calibri"/>
                <a:ea typeface="Calibri"/>
                <a:cs typeface="Calibri"/>
                <a:sym typeface="Calibri"/>
              </a:defRPr>
            </a:lvl3pPr>
            <a:lvl4pPr marL="0" marR="0" lvl="3" indent="0" algn="l" rtl="0">
              <a:spcBef>
                <a:spcPts val="0"/>
              </a:spcBef>
              <a:buNone/>
              <a:defRPr sz="1200">
                <a:solidFill>
                  <a:schemeClr val="dk1"/>
                </a:solidFill>
                <a:latin typeface="Calibri"/>
                <a:ea typeface="Calibri"/>
                <a:cs typeface="Calibri"/>
                <a:sym typeface="Calibri"/>
              </a:defRPr>
            </a:lvl4pPr>
            <a:lvl5pPr marL="0" marR="0" lvl="4" indent="0" algn="l" rtl="0">
              <a:spcBef>
                <a:spcPts val="0"/>
              </a:spcBef>
              <a:buNone/>
              <a:defRPr sz="1200">
                <a:solidFill>
                  <a:schemeClr val="dk1"/>
                </a:solidFill>
                <a:latin typeface="Calibri"/>
                <a:ea typeface="Calibri"/>
                <a:cs typeface="Calibri"/>
                <a:sym typeface="Calibri"/>
              </a:defRPr>
            </a:lvl5pPr>
            <a:lvl6pPr marL="0" marR="0" lvl="5" indent="0" algn="l" rtl="0">
              <a:spcBef>
                <a:spcPts val="0"/>
              </a:spcBef>
              <a:buNone/>
              <a:defRPr sz="1200">
                <a:solidFill>
                  <a:schemeClr val="dk1"/>
                </a:solidFill>
                <a:latin typeface="Calibri"/>
                <a:ea typeface="Calibri"/>
                <a:cs typeface="Calibri"/>
                <a:sym typeface="Calibri"/>
              </a:defRPr>
            </a:lvl6pPr>
            <a:lvl7pPr marL="0" marR="0" lvl="6" indent="0" algn="l" rtl="0">
              <a:spcBef>
                <a:spcPts val="0"/>
              </a:spcBef>
              <a:buNone/>
              <a:defRPr sz="1200">
                <a:solidFill>
                  <a:schemeClr val="dk1"/>
                </a:solidFill>
                <a:latin typeface="Calibri"/>
                <a:ea typeface="Calibri"/>
                <a:cs typeface="Calibri"/>
                <a:sym typeface="Calibri"/>
              </a:defRPr>
            </a:lvl7pPr>
            <a:lvl8pPr marL="0" marR="0" lvl="7" indent="0" algn="l" rtl="0">
              <a:spcBef>
                <a:spcPts val="0"/>
              </a:spcBef>
              <a:buNone/>
              <a:defRPr sz="1200">
                <a:solidFill>
                  <a:schemeClr val="dk1"/>
                </a:solidFill>
                <a:latin typeface="Calibri"/>
                <a:ea typeface="Calibri"/>
                <a:cs typeface="Calibri"/>
                <a:sym typeface="Calibri"/>
              </a:defRPr>
            </a:lvl8pPr>
            <a:lvl9pPr marL="0" marR="0" lvl="8" indent="0" algn="l" rtl="0">
              <a:spcBef>
                <a:spcPts val="0"/>
              </a:spcBef>
              <a:buNone/>
              <a:defRPr sz="12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29"/>
        <p:cNvGrpSpPr/>
        <p:nvPr/>
      </p:nvGrpSpPr>
      <p:grpSpPr>
        <a:xfrm>
          <a:off x="0" y="0"/>
          <a:ext cx="0" cy="0"/>
          <a:chOff x="0" y="0"/>
          <a:chExt cx="0" cy="0"/>
        </a:xfrm>
      </p:grpSpPr>
      <p:pic>
        <p:nvPicPr>
          <p:cNvPr id="730" name="Google Shape;730;p133" descr="Bar_RtAngle_7502_RGB.png"/>
          <p:cNvPicPr preferRelativeResize="0"/>
          <p:nvPr/>
        </p:nvPicPr>
        <p:blipFill rotWithShape="1">
          <a:blip r:embed="rId2">
            <a:alphaModFix/>
          </a:blip>
          <a:srcRect/>
          <a:stretch/>
        </p:blipFill>
        <p:spPr>
          <a:xfrm>
            <a:off x="813590" y="4006086"/>
            <a:ext cx="2284305" cy="112771"/>
          </a:xfrm>
          <a:prstGeom prst="rect">
            <a:avLst/>
          </a:prstGeom>
          <a:noFill/>
          <a:ln>
            <a:noFill/>
          </a:ln>
        </p:spPr>
      </p:pic>
      <p:sp>
        <p:nvSpPr>
          <p:cNvPr id="731" name="Google Shape;731;p133"/>
          <p:cNvSpPr txBox="1">
            <a:spLocks noGrp="1"/>
          </p:cNvSpPr>
          <p:nvPr>
            <p:ph type="title"/>
          </p:nvPr>
        </p:nvSpPr>
        <p:spPr>
          <a:xfrm>
            <a:off x="671757" y="1167126"/>
            <a:ext cx="6972300" cy="26418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3750"/>
              <a:buFont typeface="Encode Sans Black"/>
              <a:buNone/>
              <a:defRPr sz="37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732" name="Google Shape;732;p133"/>
          <p:cNvPicPr preferRelativeResize="0"/>
          <p:nvPr/>
        </p:nvPicPr>
        <p:blipFill rotWithShape="1">
          <a:blip r:embed="rId3">
            <a:alphaModFix/>
          </a:blip>
          <a:srcRect/>
          <a:stretch/>
        </p:blipFill>
        <p:spPr>
          <a:xfrm>
            <a:off x="5603966" y="5924997"/>
            <a:ext cx="3296972" cy="575173"/>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733"/>
        <p:cNvGrpSpPr/>
        <p:nvPr/>
      </p:nvGrpSpPr>
      <p:grpSpPr>
        <a:xfrm>
          <a:off x="0" y="0"/>
          <a:ext cx="0" cy="0"/>
          <a:chOff x="0" y="0"/>
          <a:chExt cx="0" cy="0"/>
        </a:xfrm>
      </p:grpSpPr>
      <p:sp>
        <p:nvSpPr>
          <p:cNvPr id="734" name="Google Shape;734;p134"/>
          <p:cNvSpPr txBox="1">
            <a:spLocks noGrp="1"/>
          </p:cNvSpPr>
          <p:nvPr>
            <p:ph type="title"/>
          </p:nvPr>
        </p:nvSpPr>
        <p:spPr>
          <a:xfrm>
            <a:off x="502921" y="527747"/>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250"/>
              <a:buFont typeface="Encode Sans Black"/>
              <a:buNone/>
              <a:defRPr sz="22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35" name="Google Shape;735;p134"/>
          <p:cNvSpPr txBox="1">
            <a:spLocks noGrp="1"/>
          </p:cNvSpPr>
          <p:nvPr>
            <p:ph type="body" idx="1"/>
          </p:nvPr>
        </p:nvSpPr>
        <p:spPr>
          <a:xfrm>
            <a:off x="502921" y="2278440"/>
            <a:ext cx="8072700" cy="36465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Merriweather Sans"/>
              <a:buChar char="&gt;"/>
              <a:defRPr sz="1800" b="1" i="0" u="none" strike="noStrike" cap="none">
                <a:solidFill>
                  <a:schemeClr val="dk1"/>
                </a:solidFill>
                <a:latin typeface="Open Sans"/>
                <a:ea typeface="Open Sans"/>
                <a:cs typeface="Open Sans"/>
                <a:sym typeface="Open Sans"/>
              </a:defRPr>
            </a:lvl1pPr>
            <a:lvl2pPr marL="914400" marR="0" lvl="1" indent="-323850" algn="l" rtl="0">
              <a:spcBef>
                <a:spcPts val="300"/>
              </a:spcBef>
              <a:spcAft>
                <a:spcPts val="0"/>
              </a:spcAft>
              <a:buClr>
                <a:schemeClr val="dk1"/>
              </a:buClr>
              <a:buSzPts val="1500"/>
              <a:buFont typeface="Arial"/>
              <a:buChar char="–"/>
              <a:defRPr sz="1500" b="1" i="0" u="none" strike="noStrike" cap="none">
                <a:solidFill>
                  <a:schemeClr val="dk1"/>
                </a:solidFill>
                <a:latin typeface="Open Sans"/>
                <a:ea typeface="Open Sans"/>
                <a:cs typeface="Open Sans"/>
                <a:sym typeface="Open Sans"/>
              </a:defRPr>
            </a:lvl2pPr>
            <a:lvl3pPr marL="1371600" marR="0" lvl="2" indent="-314325" algn="l" rtl="0">
              <a:spcBef>
                <a:spcPts val="270"/>
              </a:spcBef>
              <a:spcAft>
                <a:spcPts val="0"/>
              </a:spcAft>
              <a:buClr>
                <a:schemeClr val="dk1"/>
              </a:buClr>
              <a:buSzPts val="1350"/>
              <a:buFont typeface="Merriweather Sans"/>
              <a:buChar char="&gt;"/>
              <a:defRPr sz="1350" b="1" i="0" u="none" strike="noStrike" cap="none">
                <a:solidFill>
                  <a:schemeClr val="dk1"/>
                </a:solidFill>
                <a:latin typeface="Open Sans"/>
                <a:ea typeface="Open Sans"/>
                <a:cs typeface="Open Sans"/>
                <a:sym typeface="Open Sans"/>
              </a:defRPr>
            </a:lvl3pPr>
            <a:lvl4pPr marL="1828800" marR="0" lvl="3" indent="-304800" algn="l" rtl="0">
              <a:spcBef>
                <a:spcPts val="240"/>
              </a:spcBef>
              <a:spcAft>
                <a:spcPts val="0"/>
              </a:spcAft>
              <a:buClr>
                <a:schemeClr val="dk1"/>
              </a:buClr>
              <a:buSzPts val="1200"/>
              <a:buFont typeface="Arial"/>
              <a:buChar char="–"/>
              <a:defRPr sz="1200" b="1" i="0" u="none" strike="noStrike" cap="none">
                <a:solidFill>
                  <a:schemeClr val="dk1"/>
                </a:solidFill>
                <a:latin typeface="Open Sans"/>
                <a:ea typeface="Open Sans"/>
                <a:cs typeface="Open Sans"/>
                <a:sym typeface="Open Sans"/>
              </a:defRPr>
            </a:lvl4pPr>
            <a:lvl5pPr marL="2286000" marR="0" lvl="4" indent="-295275" algn="l" rtl="0">
              <a:spcBef>
                <a:spcPts val="210"/>
              </a:spcBef>
              <a:spcAft>
                <a:spcPts val="0"/>
              </a:spcAft>
              <a:buClr>
                <a:schemeClr val="dk1"/>
              </a:buClr>
              <a:buSzPts val="1050"/>
              <a:buFont typeface="Merriweather Sans"/>
              <a:buChar char="&gt;"/>
              <a:defRPr sz="1050" b="1" i="0" u="none" strike="noStrike" cap="none">
                <a:solidFill>
                  <a:schemeClr val="dk1"/>
                </a:solidFill>
                <a:latin typeface="Open Sans"/>
                <a:ea typeface="Open Sans"/>
                <a:cs typeface="Open Sans"/>
                <a:sym typeface="Open Sans"/>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36" name="Google Shape;736;p134"/>
          <p:cNvSpPr txBox="1">
            <a:spLocks noGrp="1"/>
          </p:cNvSpPr>
          <p:nvPr>
            <p:ph type="body" idx="2"/>
          </p:nvPr>
        </p:nvSpPr>
        <p:spPr>
          <a:xfrm>
            <a:off x="502921" y="1299582"/>
            <a:ext cx="8072700" cy="268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210"/>
              </a:spcBef>
              <a:spcAft>
                <a:spcPts val="0"/>
              </a:spcAft>
              <a:buClr>
                <a:srgbClr val="595959"/>
              </a:buClr>
              <a:buSzPts val="1050"/>
              <a:buFont typeface="Arial"/>
              <a:buNone/>
              <a:defRPr sz="1050" b="0" i="0" u="none" strike="noStrike" cap="none">
                <a:solidFill>
                  <a:srgbClr val="595959"/>
                </a:solidFill>
                <a:latin typeface="Arial"/>
                <a:ea typeface="Arial"/>
                <a:cs typeface="Arial"/>
                <a:sym typeface="Arial"/>
              </a:defRPr>
            </a:lvl1pPr>
            <a:lvl2pPr marL="914400" marR="0" lvl="1" indent="-228600" algn="l" rtl="0">
              <a:spcBef>
                <a:spcPts val="420"/>
              </a:spcBef>
              <a:spcAft>
                <a:spcPts val="0"/>
              </a:spcAft>
              <a:buClr>
                <a:srgbClr val="E8D3A2"/>
              </a:buClr>
              <a:buSzPts val="2100"/>
              <a:buFont typeface="Arial"/>
              <a:buNone/>
              <a:defRPr sz="21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00"/>
              </a:spcBef>
              <a:spcAft>
                <a:spcPts val="0"/>
              </a:spcAft>
              <a:buClr>
                <a:srgbClr val="E8D3A2"/>
              </a:buClr>
              <a:buSzPts val="1500"/>
              <a:buFont typeface="Arial"/>
              <a:buNone/>
              <a:defRPr sz="15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00"/>
              </a:spcBef>
              <a:spcAft>
                <a:spcPts val="0"/>
              </a:spcAft>
              <a:buClr>
                <a:srgbClr val="E8D3A2"/>
              </a:buClr>
              <a:buSzPts val="1500"/>
              <a:buFont typeface="Arial"/>
              <a:buNone/>
              <a:defRPr sz="1500" b="0" i="0" u="none" strike="noStrike" cap="none">
                <a:solidFill>
                  <a:srgbClr val="E8D3A2"/>
                </a:solidFill>
                <a:latin typeface="Encode Sans Black"/>
                <a:ea typeface="Encode Sans Black"/>
                <a:cs typeface="Encode Sans Black"/>
                <a:sym typeface="Encode Sans Black"/>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37" name="Google Shape;737;p134"/>
          <p:cNvSpPr txBox="1"/>
          <p:nvPr/>
        </p:nvSpPr>
        <p:spPr>
          <a:xfrm>
            <a:off x="184107" y="6307213"/>
            <a:ext cx="318900" cy="3651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D88A2"/>
              </a:buClr>
              <a:buSzPts val="900"/>
              <a:buFont typeface="Calibri"/>
              <a:buNone/>
            </a:pPr>
            <a:fld id="{00000000-1234-1234-1234-123412341234}" type="slidenum">
              <a:rPr lang="en" sz="900" b="0" i="0" u="none" strike="noStrike" cap="none">
                <a:solidFill>
                  <a:srgbClr val="8D88A2"/>
                </a:solidFill>
                <a:latin typeface="Calibri"/>
                <a:ea typeface="Calibri"/>
                <a:cs typeface="Calibri"/>
                <a:sym typeface="Calibri"/>
              </a:rPr>
              <a:t>‹#›</a:t>
            </a:fld>
            <a:endParaRPr sz="900" b="0" i="0" u="none" strike="noStrike" cap="none">
              <a:solidFill>
                <a:srgbClr val="8D88A2"/>
              </a:solidFill>
              <a:latin typeface="Calibri"/>
              <a:ea typeface="Calibri"/>
              <a:cs typeface="Calibri"/>
              <a:sym typeface="Calibri"/>
            </a:endParaRPr>
          </a:p>
        </p:txBody>
      </p:sp>
      <p:pic>
        <p:nvPicPr>
          <p:cNvPr id="738" name="Google Shape;738;p134"/>
          <p:cNvPicPr preferRelativeResize="0"/>
          <p:nvPr/>
        </p:nvPicPr>
        <p:blipFill rotWithShape="1">
          <a:blip r:embed="rId2">
            <a:alphaModFix/>
          </a:blip>
          <a:srcRect/>
          <a:stretch/>
        </p:blipFill>
        <p:spPr>
          <a:xfrm>
            <a:off x="502920" y="1160305"/>
            <a:ext cx="827839" cy="96363"/>
          </a:xfrm>
          <a:prstGeom prst="rect">
            <a:avLst/>
          </a:prstGeom>
          <a:noFill/>
          <a:ln>
            <a:noFill/>
          </a:ln>
        </p:spPr>
      </p:pic>
      <p:pic>
        <p:nvPicPr>
          <p:cNvPr id="739" name="Google Shape;739;p134"/>
          <p:cNvPicPr preferRelativeResize="0"/>
          <p:nvPr/>
        </p:nvPicPr>
        <p:blipFill rotWithShape="1">
          <a:blip r:embed="rId3">
            <a:alphaModFix/>
          </a:blip>
          <a:srcRect/>
          <a:stretch/>
        </p:blipFill>
        <p:spPr>
          <a:xfrm>
            <a:off x="6198329" y="6174379"/>
            <a:ext cx="2377438" cy="414756"/>
          </a:xfrm>
          <a:prstGeom prst="rect">
            <a:avLst/>
          </a:prstGeom>
          <a:noFill/>
          <a:ln>
            <a:noFill/>
          </a:ln>
        </p:spPr>
      </p:pic>
      <p:pic>
        <p:nvPicPr>
          <p:cNvPr id="740" name="Google Shape;740;p134"/>
          <p:cNvPicPr preferRelativeResize="0"/>
          <p:nvPr/>
        </p:nvPicPr>
        <p:blipFill rotWithShape="1">
          <a:blip r:embed="rId4">
            <a:alphaModFix/>
          </a:blip>
          <a:srcRect/>
          <a:stretch/>
        </p:blipFill>
        <p:spPr>
          <a:xfrm>
            <a:off x="555383" y="1198461"/>
            <a:ext cx="1103778" cy="128481"/>
          </a:xfrm>
          <a:prstGeom prst="rect">
            <a:avLst/>
          </a:prstGeom>
          <a:noFill/>
          <a:ln>
            <a:noFill/>
          </a:ln>
        </p:spPr>
      </p:pic>
      <p:pic>
        <p:nvPicPr>
          <p:cNvPr id="741" name="Google Shape;741;p134" descr="W Logo_Purple_2685_HEX.png"/>
          <p:cNvPicPr preferRelativeResize="0"/>
          <p:nvPr/>
        </p:nvPicPr>
        <p:blipFill rotWithShape="1">
          <a:blip r:embed="rId5">
            <a:alphaModFix/>
          </a:blip>
          <a:srcRect/>
          <a:stretch/>
        </p:blipFill>
        <p:spPr>
          <a:xfrm>
            <a:off x="8582878" y="6071618"/>
            <a:ext cx="561122" cy="503763"/>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742"/>
        <p:cNvGrpSpPr/>
        <p:nvPr/>
      </p:nvGrpSpPr>
      <p:grpSpPr>
        <a:xfrm>
          <a:off x="0" y="0"/>
          <a:ext cx="0" cy="0"/>
          <a:chOff x="0" y="0"/>
          <a:chExt cx="0" cy="0"/>
        </a:xfrm>
      </p:grpSpPr>
      <p:pic>
        <p:nvPicPr>
          <p:cNvPr id="743" name="Google Shape;743;p135"/>
          <p:cNvPicPr preferRelativeResize="0"/>
          <p:nvPr/>
        </p:nvPicPr>
        <p:blipFill rotWithShape="1">
          <a:blip r:embed="rId2">
            <a:alphaModFix/>
          </a:blip>
          <a:srcRect/>
          <a:stretch/>
        </p:blipFill>
        <p:spPr>
          <a:xfrm>
            <a:off x="6198329" y="6174379"/>
            <a:ext cx="2377438" cy="414756"/>
          </a:xfrm>
          <a:prstGeom prst="rect">
            <a:avLst/>
          </a:prstGeom>
          <a:noFill/>
          <a:ln>
            <a:noFill/>
          </a:ln>
        </p:spPr>
      </p:pic>
      <p:sp>
        <p:nvSpPr>
          <p:cNvPr id="744" name="Google Shape;744;p135"/>
          <p:cNvSpPr txBox="1"/>
          <p:nvPr/>
        </p:nvSpPr>
        <p:spPr>
          <a:xfrm>
            <a:off x="184107" y="6307213"/>
            <a:ext cx="318900" cy="3651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D88A2"/>
              </a:buClr>
              <a:buSzPts val="900"/>
              <a:buFont typeface="Calibri"/>
              <a:buNone/>
            </a:pPr>
            <a:fld id="{00000000-1234-1234-1234-123412341234}" type="slidenum">
              <a:rPr lang="en" sz="900" b="0" i="0" u="none" strike="noStrike" cap="none">
                <a:solidFill>
                  <a:srgbClr val="8D88A2"/>
                </a:solidFill>
                <a:latin typeface="Calibri"/>
                <a:ea typeface="Calibri"/>
                <a:cs typeface="Calibri"/>
                <a:sym typeface="Calibri"/>
              </a:rPr>
              <a:t>‹#›</a:t>
            </a:fld>
            <a:endParaRPr sz="900" b="0" i="0" u="none" strike="noStrike" cap="none">
              <a:solidFill>
                <a:srgbClr val="8D88A2"/>
              </a:solidFill>
              <a:latin typeface="Calibri"/>
              <a:ea typeface="Calibri"/>
              <a:cs typeface="Calibri"/>
              <a:sym typeface="Calibri"/>
            </a:endParaRPr>
          </a:p>
        </p:txBody>
      </p:sp>
      <p:sp>
        <p:nvSpPr>
          <p:cNvPr id="745" name="Google Shape;745;p135"/>
          <p:cNvSpPr txBox="1">
            <a:spLocks noGrp="1"/>
          </p:cNvSpPr>
          <p:nvPr>
            <p:ph type="title"/>
          </p:nvPr>
        </p:nvSpPr>
        <p:spPr>
          <a:xfrm>
            <a:off x="502921" y="1059843"/>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250"/>
              <a:buFont typeface="Encode Sans Black"/>
              <a:buNone/>
              <a:defRPr sz="22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46" name="Google Shape;746;p135"/>
          <p:cNvSpPr txBox="1">
            <a:spLocks noGrp="1"/>
          </p:cNvSpPr>
          <p:nvPr>
            <p:ph type="body" idx="1"/>
          </p:nvPr>
        </p:nvSpPr>
        <p:spPr>
          <a:xfrm>
            <a:off x="502921" y="1871317"/>
            <a:ext cx="8072700" cy="40536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Merriweather Sans"/>
              <a:buChar char="&gt;"/>
              <a:defRPr sz="1800" b="1" i="0" u="none" strike="noStrike" cap="none">
                <a:solidFill>
                  <a:schemeClr val="dk1"/>
                </a:solidFill>
                <a:latin typeface="Open Sans"/>
                <a:ea typeface="Open Sans"/>
                <a:cs typeface="Open Sans"/>
                <a:sym typeface="Open Sans"/>
              </a:defRPr>
            </a:lvl1pPr>
            <a:lvl2pPr marL="914400" marR="0" lvl="1" indent="-323850" algn="l" rtl="0">
              <a:spcBef>
                <a:spcPts val="300"/>
              </a:spcBef>
              <a:spcAft>
                <a:spcPts val="0"/>
              </a:spcAft>
              <a:buClr>
                <a:schemeClr val="dk1"/>
              </a:buClr>
              <a:buSzPts val="1500"/>
              <a:buFont typeface="Arial"/>
              <a:buChar char="–"/>
              <a:defRPr sz="1500" b="1" i="0" u="none" strike="noStrike" cap="none">
                <a:solidFill>
                  <a:schemeClr val="dk1"/>
                </a:solidFill>
                <a:latin typeface="Open Sans"/>
                <a:ea typeface="Open Sans"/>
                <a:cs typeface="Open Sans"/>
                <a:sym typeface="Open Sans"/>
              </a:defRPr>
            </a:lvl2pPr>
            <a:lvl3pPr marL="1371600" marR="0" lvl="2" indent="-314325" algn="l" rtl="0">
              <a:spcBef>
                <a:spcPts val="270"/>
              </a:spcBef>
              <a:spcAft>
                <a:spcPts val="0"/>
              </a:spcAft>
              <a:buClr>
                <a:schemeClr val="dk1"/>
              </a:buClr>
              <a:buSzPts val="1350"/>
              <a:buFont typeface="Merriweather Sans"/>
              <a:buChar char="&gt;"/>
              <a:defRPr sz="1350" b="1" i="0" u="none" strike="noStrike" cap="none">
                <a:solidFill>
                  <a:schemeClr val="dk1"/>
                </a:solidFill>
                <a:latin typeface="Open Sans"/>
                <a:ea typeface="Open Sans"/>
                <a:cs typeface="Open Sans"/>
                <a:sym typeface="Open Sans"/>
              </a:defRPr>
            </a:lvl3pPr>
            <a:lvl4pPr marL="1828800" marR="0" lvl="3" indent="-304800" algn="l" rtl="0">
              <a:spcBef>
                <a:spcPts val="240"/>
              </a:spcBef>
              <a:spcAft>
                <a:spcPts val="0"/>
              </a:spcAft>
              <a:buClr>
                <a:schemeClr val="dk1"/>
              </a:buClr>
              <a:buSzPts val="1200"/>
              <a:buFont typeface="Arial"/>
              <a:buChar char="–"/>
              <a:defRPr sz="1200" b="1" i="0" u="none" strike="noStrike" cap="none">
                <a:solidFill>
                  <a:schemeClr val="dk1"/>
                </a:solidFill>
                <a:latin typeface="Open Sans"/>
                <a:ea typeface="Open Sans"/>
                <a:cs typeface="Open Sans"/>
                <a:sym typeface="Open Sans"/>
              </a:defRPr>
            </a:lvl4pPr>
            <a:lvl5pPr marL="2286000" marR="0" lvl="4" indent="-295275" algn="l" rtl="0">
              <a:spcBef>
                <a:spcPts val="210"/>
              </a:spcBef>
              <a:spcAft>
                <a:spcPts val="0"/>
              </a:spcAft>
              <a:buClr>
                <a:schemeClr val="dk1"/>
              </a:buClr>
              <a:buSzPts val="1050"/>
              <a:buFont typeface="Merriweather Sans"/>
              <a:buChar char="&gt;"/>
              <a:defRPr sz="1050" b="1" i="0" u="none" strike="noStrike" cap="none">
                <a:solidFill>
                  <a:schemeClr val="dk1"/>
                </a:solidFill>
                <a:latin typeface="Open Sans"/>
                <a:ea typeface="Open Sans"/>
                <a:cs typeface="Open Sans"/>
                <a:sym typeface="Open Sans"/>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pic>
        <p:nvPicPr>
          <p:cNvPr id="747" name="Google Shape;747;p135"/>
          <p:cNvPicPr preferRelativeResize="0"/>
          <p:nvPr/>
        </p:nvPicPr>
        <p:blipFill rotWithShape="1">
          <a:blip r:embed="rId3">
            <a:alphaModFix/>
          </a:blip>
          <a:srcRect/>
          <a:stretch/>
        </p:blipFill>
        <p:spPr>
          <a:xfrm>
            <a:off x="502920" y="1685497"/>
            <a:ext cx="827839" cy="96363"/>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Header Only">
  <p:cSld name="Header Only">
    <p:spTree>
      <p:nvGrpSpPr>
        <p:cNvPr id="1" name="Shape 748"/>
        <p:cNvGrpSpPr/>
        <p:nvPr/>
      </p:nvGrpSpPr>
      <p:grpSpPr>
        <a:xfrm>
          <a:off x="0" y="0"/>
          <a:ext cx="0" cy="0"/>
          <a:chOff x="0" y="0"/>
          <a:chExt cx="0" cy="0"/>
        </a:xfrm>
      </p:grpSpPr>
      <p:pic>
        <p:nvPicPr>
          <p:cNvPr id="749" name="Google Shape;749;p136"/>
          <p:cNvPicPr preferRelativeResize="0"/>
          <p:nvPr/>
        </p:nvPicPr>
        <p:blipFill rotWithShape="1">
          <a:blip r:embed="rId2">
            <a:alphaModFix/>
          </a:blip>
          <a:srcRect/>
          <a:stretch/>
        </p:blipFill>
        <p:spPr>
          <a:xfrm>
            <a:off x="6198329" y="6174379"/>
            <a:ext cx="2377438" cy="414756"/>
          </a:xfrm>
          <a:prstGeom prst="rect">
            <a:avLst/>
          </a:prstGeom>
          <a:noFill/>
          <a:ln>
            <a:noFill/>
          </a:ln>
        </p:spPr>
      </p:pic>
      <p:sp>
        <p:nvSpPr>
          <p:cNvPr id="750" name="Google Shape;750;p136"/>
          <p:cNvSpPr txBox="1"/>
          <p:nvPr/>
        </p:nvSpPr>
        <p:spPr>
          <a:xfrm>
            <a:off x="184107" y="6307213"/>
            <a:ext cx="318900" cy="3651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D88A2"/>
              </a:buClr>
              <a:buSzPts val="900"/>
              <a:buFont typeface="Calibri"/>
              <a:buNone/>
            </a:pPr>
            <a:fld id="{00000000-1234-1234-1234-123412341234}" type="slidenum">
              <a:rPr lang="en" sz="900" b="0" i="0" u="none" strike="noStrike" cap="none">
                <a:solidFill>
                  <a:srgbClr val="8D88A2"/>
                </a:solidFill>
                <a:latin typeface="Calibri"/>
                <a:ea typeface="Calibri"/>
                <a:cs typeface="Calibri"/>
                <a:sym typeface="Calibri"/>
              </a:rPr>
              <a:t>‹#›</a:t>
            </a:fld>
            <a:endParaRPr sz="900" b="0" i="0" u="none" strike="noStrike" cap="none">
              <a:solidFill>
                <a:srgbClr val="8D88A2"/>
              </a:solidFill>
              <a:latin typeface="Calibri"/>
              <a:ea typeface="Calibri"/>
              <a:cs typeface="Calibri"/>
              <a:sym typeface="Calibri"/>
            </a:endParaRPr>
          </a:p>
        </p:txBody>
      </p:sp>
      <p:sp>
        <p:nvSpPr>
          <p:cNvPr id="751" name="Google Shape;751;p136"/>
          <p:cNvSpPr txBox="1">
            <a:spLocks noGrp="1"/>
          </p:cNvSpPr>
          <p:nvPr>
            <p:ph type="title"/>
          </p:nvPr>
        </p:nvSpPr>
        <p:spPr>
          <a:xfrm>
            <a:off x="502921" y="527747"/>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250"/>
              <a:buFont typeface="Encode Sans Black"/>
              <a:buNone/>
              <a:defRPr sz="22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752" name="Google Shape;752;p136"/>
          <p:cNvPicPr preferRelativeResize="0"/>
          <p:nvPr/>
        </p:nvPicPr>
        <p:blipFill rotWithShape="1">
          <a:blip r:embed="rId3">
            <a:alphaModFix/>
          </a:blip>
          <a:srcRect/>
          <a:stretch/>
        </p:blipFill>
        <p:spPr>
          <a:xfrm>
            <a:off x="502920" y="1160305"/>
            <a:ext cx="827839" cy="9636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1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Header Only NO Logo">
  <p:cSld name="Header Only NO Logo">
    <p:spTree>
      <p:nvGrpSpPr>
        <p:cNvPr id="1" name="Shape 753"/>
        <p:cNvGrpSpPr/>
        <p:nvPr/>
      </p:nvGrpSpPr>
      <p:grpSpPr>
        <a:xfrm>
          <a:off x="0" y="0"/>
          <a:ext cx="0" cy="0"/>
          <a:chOff x="0" y="0"/>
          <a:chExt cx="0" cy="0"/>
        </a:xfrm>
      </p:grpSpPr>
      <p:sp>
        <p:nvSpPr>
          <p:cNvPr id="754" name="Google Shape;754;p137"/>
          <p:cNvSpPr txBox="1"/>
          <p:nvPr/>
        </p:nvSpPr>
        <p:spPr>
          <a:xfrm>
            <a:off x="184107" y="6307213"/>
            <a:ext cx="318900" cy="3651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D88A2"/>
              </a:buClr>
              <a:buSzPts val="900"/>
              <a:buFont typeface="Calibri"/>
              <a:buNone/>
            </a:pPr>
            <a:fld id="{00000000-1234-1234-1234-123412341234}" type="slidenum">
              <a:rPr lang="en" sz="900" b="0" i="0" u="none" strike="noStrike" cap="none">
                <a:solidFill>
                  <a:srgbClr val="8D88A2"/>
                </a:solidFill>
                <a:latin typeface="Calibri"/>
                <a:ea typeface="Calibri"/>
                <a:cs typeface="Calibri"/>
                <a:sym typeface="Calibri"/>
              </a:rPr>
              <a:t>‹#›</a:t>
            </a:fld>
            <a:endParaRPr sz="900" b="0" i="0" u="none" strike="noStrike" cap="none">
              <a:solidFill>
                <a:srgbClr val="8D88A2"/>
              </a:solidFill>
              <a:latin typeface="Calibri"/>
              <a:ea typeface="Calibri"/>
              <a:cs typeface="Calibri"/>
              <a:sym typeface="Calibri"/>
            </a:endParaRPr>
          </a:p>
        </p:txBody>
      </p:sp>
      <p:sp>
        <p:nvSpPr>
          <p:cNvPr id="755" name="Google Shape;755;p137"/>
          <p:cNvSpPr txBox="1">
            <a:spLocks noGrp="1"/>
          </p:cNvSpPr>
          <p:nvPr>
            <p:ph type="title"/>
          </p:nvPr>
        </p:nvSpPr>
        <p:spPr>
          <a:xfrm>
            <a:off x="502921" y="110607"/>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250"/>
              <a:buFont typeface="Encode Sans Black"/>
              <a:buNone/>
              <a:defRPr sz="22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756" name="Google Shape;756;p137"/>
          <p:cNvPicPr preferRelativeResize="0"/>
          <p:nvPr/>
        </p:nvPicPr>
        <p:blipFill rotWithShape="1">
          <a:blip r:embed="rId2">
            <a:alphaModFix/>
          </a:blip>
          <a:srcRect/>
          <a:stretch/>
        </p:blipFill>
        <p:spPr>
          <a:xfrm>
            <a:off x="502920" y="736262"/>
            <a:ext cx="827839" cy="96363"/>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57"/>
        <p:cNvGrpSpPr/>
        <p:nvPr/>
      </p:nvGrpSpPr>
      <p:grpSpPr>
        <a:xfrm>
          <a:off x="0" y="0"/>
          <a:ext cx="0" cy="0"/>
          <a:chOff x="0" y="0"/>
          <a:chExt cx="0" cy="0"/>
        </a:xfrm>
      </p:grpSpPr>
      <p:sp>
        <p:nvSpPr>
          <p:cNvPr id="758" name="Google Shape;758;p138"/>
          <p:cNvSpPr txBox="1">
            <a:spLocks noGrp="1"/>
          </p:cNvSpPr>
          <p:nvPr>
            <p:ph type="title"/>
          </p:nvPr>
        </p:nvSpPr>
        <p:spPr>
          <a:xfrm>
            <a:off x="352425" y="402589"/>
            <a:ext cx="8439300" cy="6984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Clr>
                <a:schemeClr val="dk1"/>
              </a:buClr>
              <a:buSzPts val="1500"/>
              <a:buFont typeface="Calibri"/>
              <a:buNone/>
              <a:defRPr sz="15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59" name="Google Shape;759;p13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pic>
        <p:nvPicPr>
          <p:cNvPr id="760" name="Google Shape;760;p138"/>
          <p:cNvPicPr preferRelativeResize="0"/>
          <p:nvPr/>
        </p:nvPicPr>
        <p:blipFill rotWithShape="1">
          <a:blip r:embed="rId2">
            <a:alphaModFix/>
          </a:blip>
          <a:srcRect/>
          <a:stretch/>
        </p:blipFill>
        <p:spPr>
          <a:xfrm>
            <a:off x="568087" y="1011359"/>
            <a:ext cx="2539991" cy="229748"/>
          </a:xfrm>
          <a:prstGeom prst="rect">
            <a:avLst/>
          </a:prstGeom>
          <a:noFill/>
          <a:ln>
            <a:noFill/>
          </a:ln>
        </p:spPr>
      </p:pic>
      <p:pic>
        <p:nvPicPr>
          <p:cNvPr id="761" name="Google Shape;761;p138"/>
          <p:cNvPicPr preferRelativeResize="0"/>
          <p:nvPr/>
        </p:nvPicPr>
        <p:blipFill rotWithShape="1">
          <a:blip r:embed="rId3">
            <a:alphaModFix/>
          </a:blip>
          <a:srcRect/>
          <a:stretch/>
        </p:blipFill>
        <p:spPr>
          <a:xfrm>
            <a:off x="568081" y="5157722"/>
            <a:ext cx="1600201" cy="186267"/>
          </a:xfrm>
          <a:prstGeom prst="rect">
            <a:avLst/>
          </a:prstGeom>
          <a:noFill/>
          <a:ln>
            <a:noFill/>
          </a:ln>
        </p:spPr>
      </p:pic>
      <p:pic>
        <p:nvPicPr>
          <p:cNvPr id="762" name="Google Shape;762;p138" descr="W Logo_Purple_2685_HEX.png"/>
          <p:cNvPicPr preferRelativeResize="0"/>
          <p:nvPr/>
        </p:nvPicPr>
        <p:blipFill rotWithShape="1">
          <a:blip r:embed="rId4">
            <a:alphaModFix/>
          </a:blip>
          <a:srcRect/>
          <a:stretch/>
        </p:blipFill>
        <p:spPr>
          <a:xfrm>
            <a:off x="8582878" y="6071618"/>
            <a:ext cx="561122" cy="503763"/>
          </a:xfrm>
          <a:prstGeom prst="rect">
            <a:avLst/>
          </a:prstGeom>
          <a:noFill/>
          <a:ln>
            <a:noFill/>
          </a:ln>
        </p:spPr>
      </p:pic>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_White_Content Slide 3">
  <p:cSld name="1_White_Content Slide 3">
    <p:spTree>
      <p:nvGrpSpPr>
        <p:cNvPr id="1" name="Shape 763"/>
        <p:cNvGrpSpPr/>
        <p:nvPr/>
      </p:nvGrpSpPr>
      <p:grpSpPr>
        <a:xfrm>
          <a:off x="0" y="0"/>
          <a:ext cx="0" cy="0"/>
          <a:chOff x="0" y="0"/>
          <a:chExt cx="0" cy="0"/>
        </a:xfrm>
      </p:grpSpPr>
      <p:pic>
        <p:nvPicPr>
          <p:cNvPr id="764" name="Google Shape;764;p139"/>
          <p:cNvPicPr preferRelativeResize="0"/>
          <p:nvPr/>
        </p:nvPicPr>
        <p:blipFill rotWithShape="1">
          <a:blip r:embed="rId2">
            <a:alphaModFix/>
          </a:blip>
          <a:srcRect/>
          <a:stretch/>
        </p:blipFill>
        <p:spPr>
          <a:xfrm>
            <a:off x="549032" y="1157865"/>
            <a:ext cx="1103778" cy="128483"/>
          </a:xfrm>
          <a:prstGeom prst="rect">
            <a:avLst/>
          </a:prstGeom>
          <a:noFill/>
          <a:ln>
            <a:noFill/>
          </a:ln>
        </p:spPr>
      </p:pic>
      <p:sp>
        <p:nvSpPr>
          <p:cNvPr id="765" name="Google Shape;765;p139"/>
          <p:cNvSpPr txBox="1">
            <a:spLocks noGrp="1"/>
          </p:cNvSpPr>
          <p:nvPr>
            <p:ph type="title"/>
          </p:nvPr>
        </p:nvSpPr>
        <p:spPr>
          <a:xfrm>
            <a:off x="435471" y="559589"/>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766" name="Google Shape;766;p139" descr="A screenshot of a cell phone&#10;&#10;Description automatically generated"/>
          <p:cNvPicPr preferRelativeResize="0"/>
          <p:nvPr/>
        </p:nvPicPr>
        <p:blipFill rotWithShape="1">
          <a:blip r:embed="rId3">
            <a:alphaModFix/>
          </a:blip>
          <a:srcRect/>
          <a:stretch/>
        </p:blipFill>
        <p:spPr>
          <a:xfrm>
            <a:off x="7024791" y="6316979"/>
            <a:ext cx="1418739" cy="245968"/>
          </a:xfrm>
          <a:prstGeom prst="rect">
            <a:avLst/>
          </a:prstGeom>
          <a:noFill/>
          <a:ln>
            <a:noFill/>
          </a:ln>
        </p:spPr>
      </p:pic>
      <p:sp>
        <p:nvSpPr>
          <p:cNvPr id="767" name="Google Shape;767;p139"/>
          <p:cNvSpPr txBox="1">
            <a:spLocks noGrp="1"/>
          </p:cNvSpPr>
          <p:nvPr>
            <p:ph type="body" idx="1"/>
          </p:nvPr>
        </p:nvSpPr>
        <p:spPr>
          <a:xfrm>
            <a:off x="447925" y="1662370"/>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420"/>
              </a:spcBef>
              <a:spcAft>
                <a:spcPts val="0"/>
              </a:spcAft>
              <a:buClr>
                <a:srgbClr val="E8D3A2"/>
              </a:buClr>
              <a:buSzPts val="2100"/>
              <a:buFont typeface="Arial"/>
              <a:buNone/>
              <a:defRPr sz="21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00"/>
              </a:spcBef>
              <a:spcAft>
                <a:spcPts val="0"/>
              </a:spcAft>
              <a:buClr>
                <a:srgbClr val="E8D3A2"/>
              </a:buClr>
              <a:buSzPts val="1500"/>
              <a:buFont typeface="Arial"/>
              <a:buNone/>
              <a:defRPr sz="15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00"/>
              </a:spcBef>
              <a:spcAft>
                <a:spcPts val="0"/>
              </a:spcAft>
              <a:buClr>
                <a:srgbClr val="E8D3A2"/>
              </a:buClr>
              <a:buSzPts val="1500"/>
              <a:buFont typeface="Arial"/>
              <a:buNone/>
              <a:defRPr sz="1500" b="0" i="0" u="none" strike="noStrike" cap="none">
                <a:solidFill>
                  <a:srgbClr val="E8D3A2"/>
                </a:solidFill>
                <a:latin typeface="Encode Sans Black"/>
                <a:ea typeface="Encode Sans Black"/>
                <a:cs typeface="Encode Sans Black"/>
                <a:sym typeface="Encode Sans Black"/>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68" name="Google Shape;768;p139"/>
          <p:cNvSpPr txBox="1">
            <a:spLocks noGrp="1"/>
          </p:cNvSpPr>
          <p:nvPr>
            <p:ph type="sldNum" idx="12"/>
          </p:nvPr>
        </p:nvSpPr>
        <p:spPr>
          <a:xfrm>
            <a:off x="1" y="6491820"/>
            <a:ext cx="577800" cy="3663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200">
                <a:solidFill>
                  <a:schemeClr val="dk2"/>
                </a:solidFill>
                <a:latin typeface="Calibri"/>
                <a:ea typeface="Calibri"/>
                <a:cs typeface="Calibri"/>
                <a:sym typeface="Calibri"/>
              </a:defRPr>
            </a:lvl1pPr>
            <a:lvl2pPr marL="0" marR="0" lvl="1" indent="0" algn="l" rtl="0">
              <a:spcBef>
                <a:spcPts val="0"/>
              </a:spcBef>
              <a:buNone/>
              <a:defRPr sz="1200">
                <a:solidFill>
                  <a:schemeClr val="dk2"/>
                </a:solidFill>
                <a:latin typeface="Calibri"/>
                <a:ea typeface="Calibri"/>
                <a:cs typeface="Calibri"/>
                <a:sym typeface="Calibri"/>
              </a:defRPr>
            </a:lvl2pPr>
            <a:lvl3pPr marL="0" marR="0" lvl="2" indent="0" algn="l" rtl="0">
              <a:spcBef>
                <a:spcPts val="0"/>
              </a:spcBef>
              <a:buNone/>
              <a:defRPr sz="1200">
                <a:solidFill>
                  <a:schemeClr val="dk2"/>
                </a:solidFill>
                <a:latin typeface="Calibri"/>
                <a:ea typeface="Calibri"/>
                <a:cs typeface="Calibri"/>
                <a:sym typeface="Calibri"/>
              </a:defRPr>
            </a:lvl3pPr>
            <a:lvl4pPr marL="0" marR="0" lvl="3" indent="0" algn="l" rtl="0">
              <a:spcBef>
                <a:spcPts val="0"/>
              </a:spcBef>
              <a:buNone/>
              <a:defRPr sz="1200">
                <a:solidFill>
                  <a:schemeClr val="dk2"/>
                </a:solidFill>
                <a:latin typeface="Calibri"/>
                <a:ea typeface="Calibri"/>
                <a:cs typeface="Calibri"/>
                <a:sym typeface="Calibri"/>
              </a:defRPr>
            </a:lvl4pPr>
            <a:lvl5pPr marL="0" marR="0" lvl="4" indent="0" algn="l" rtl="0">
              <a:spcBef>
                <a:spcPts val="0"/>
              </a:spcBef>
              <a:buNone/>
              <a:defRPr sz="1200">
                <a:solidFill>
                  <a:schemeClr val="dk2"/>
                </a:solidFill>
                <a:latin typeface="Calibri"/>
                <a:ea typeface="Calibri"/>
                <a:cs typeface="Calibri"/>
                <a:sym typeface="Calibri"/>
              </a:defRPr>
            </a:lvl5pPr>
            <a:lvl6pPr marL="0" marR="0" lvl="5" indent="0" algn="l" rtl="0">
              <a:spcBef>
                <a:spcPts val="0"/>
              </a:spcBef>
              <a:buNone/>
              <a:defRPr sz="1200">
                <a:solidFill>
                  <a:schemeClr val="dk2"/>
                </a:solidFill>
                <a:latin typeface="Calibri"/>
                <a:ea typeface="Calibri"/>
                <a:cs typeface="Calibri"/>
                <a:sym typeface="Calibri"/>
              </a:defRPr>
            </a:lvl6pPr>
            <a:lvl7pPr marL="0" marR="0" lvl="6" indent="0" algn="l" rtl="0">
              <a:spcBef>
                <a:spcPts val="0"/>
              </a:spcBef>
              <a:buNone/>
              <a:defRPr sz="1200">
                <a:solidFill>
                  <a:schemeClr val="dk2"/>
                </a:solidFill>
                <a:latin typeface="Calibri"/>
                <a:ea typeface="Calibri"/>
                <a:cs typeface="Calibri"/>
                <a:sym typeface="Calibri"/>
              </a:defRPr>
            </a:lvl7pPr>
            <a:lvl8pPr marL="0" marR="0" lvl="7" indent="0" algn="l" rtl="0">
              <a:spcBef>
                <a:spcPts val="0"/>
              </a:spcBef>
              <a:buNone/>
              <a:defRPr sz="1200">
                <a:solidFill>
                  <a:schemeClr val="dk2"/>
                </a:solidFill>
                <a:latin typeface="Calibri"/>
                <a:ea typeface="Calibri"/>
                <a:cs typeface="Calibri"/>
                <a:sym typeface="Calibri"/>
              </a:defRPr>
            </a:lvl8pPr>
            <a:lvl9pPr marL="0" marR="0" lvl="8" indent="0" algn="l" rtl="0">
              <a:spcBef>
                <a:spcPts val="0"/>
              </a:spcBef>
              <a:buNone/>
              <a:defRPr sz="1200">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769" name="Google Shape;769;p139"/>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23850" algn="l" rtl="0">
              <a:spcBef>
                <a:spcPts val="300"/>
              </a:spcBef>
              <a:spcAft>
                <a:spcPts val="0"/>
              </a:spcAft>
              <a:buClr>
                <a:schemeClr val="dk2"/>
              </a:buClr>
              <a:buSzPts val="1500"/>
              <a:buFont typeface="Arial"/>
              <a:buChar char="•"/>
              <a:defRPr sz="1500" b="0" i="0" u="none" strike="noStrike" cap="none">
                <a:solidFill>
                  <a:schemeClr val="dk2"/>
                </a:solidFill>
                <a:latin typeface="Calibri"/>
                <a:ea typeface="Calibri"/>
                <a:cs typeface="Calibri"/>
                <a:sym typeface="Calibri"/>
              </a:defRPr>
            </a:lvl6pPr>
            <a:lvl7pPr marL="3200400" marR="0" lvl="6" indent="-323850" algn="l" rtl="0">
              <a:spcBef>
                <a:spcPts val="300"/>
              </a:spcBef>
              <a:spcAft>
                <a:spcPts val="0"/>
              </a:spcAft>
              <a:buClr>
                <a:schemeClr val="dk2"/>
              </a:buClr>
              <a:buSzPts val="1500"/>
              <a:buFont typeface="Arial"/>
              <a:buChar char="•"/>
              <a:defRPr sz="1500" b="0" i="0" u="none" strike="noStrike" cap="none">
                <a:solidFill>
                  <a:schemeClr val="dk2"/>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pic>
        <p:nvPicPr>
          <p:cNvPr id="770" name="Google Shape;770;p139" descr="A close up of a logo&#10;&#10;Description automatically generated"/>
          <p:cNvPicPr preferRelativeResize="0"/>
          <p:nvPr/>
        </p:nvPicPr>
        <p:blipFill rotWithShape="1">
          <a:blip r:embed="rId4">
            <a:alphaModFix/>
          </a:blip>
          <a:srcRect/>
          <a:stretch/>
        </p:blipFill>
        <p:spPr>
          <a:xfrm>
            <a:off x="7003020" y="6316987"/>
            <a:ext cx="1642021" cy="284679"/>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White_Title Slide 1">
  <p:cSld name="White_Title Slide 1">
    <p:spTree>
      <p:nvGrpSpPr>
        <p:cNvPr id="1" name="Shape 771"/>
        <p:cNvGrpSpPr/>
        <p:nvPr/>
      </p:nvGrpSpPr>
      <p:grpSpPr>
        <a:xfrm>
          <a:off x="0" y="0"/>
          <a:ext cx="0" cy="0"/>
          <a:chOff x="0" y="0"/>
          <a:chExt cx="0" cy="0"/>
        </a:xfrm>
      </p:grpSpPr>
      <p:pic>
        <p:nvPicPr>
          <p:cNvPr id="772" name="Google Shape;772;p140" descr="A black and white photo of a building&#10;&#10;Description automatically generated"/>
          <p:cNvPicPr preferRelativeResize="0"/>
          <p:nvPr/>
        </p:nvPicPr>
        <p:blipFill rotWithShape="1">
          <a:blip r:embed="rId2">
            <a:alphaModFix/>
          </a:blip>
          <a:srcRect t="15739"/>
          <a:stretch/>
        </p:blipFill>
        <p:spPr>
          <a:xfrm>
            <a:off x="0" y="0"/>
            <a:ext cx="9156792" cy="6858000"/>
          </a:xfrm>
          <a:prstGeom prst="rect">
            <a:avLst/>
          </a:prstGeom>
          <a:noFill/>
          <a:ln>
            <a:noFill/>
          </a:ln>
        </p:spPr>
      </p:pic>
      <p:sp>
        <p:nvSpPr>
          <p:cNvPr id="773" name="Google Shape;773;p140"/>
          <p:cNvSpPr/>
          <p:nvPr/>
        </p:nvSpPr>
        <p:spPr>
          <a:xfrm>
            <a:off x="-12790" y="0"/>
            <a:ext cx="9169500" cy="6858000"/>
          </a:xfrm>
          <a:prstGeom prst="rect">
            <a:avLst/>
          </a:prstGeom>
          <a:solidFill>
            <a:schemeClr val="lt2">
              <a:alpha val="7569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74" name="Google Shape;774;p140"/>
          <p:cNvPicPr preferRelativeResize="0"/>
          <p:nvPr/>
        </p:nvPicPr>
        <p:blipFill rotWithShape="1">
          <a:blip r:embed="rId3">
            <a:alphaModFix/>
          </a:blip>
          <a:srcRect/>
          <a:stretch/>
        </p:blipFill>
        <p:spPr>
          <a:xfrm>
            <a:off x="568081" y="4568601"/>
            <a:ext cx="1600201" cy="186267"/>
          </a:xfrm>
          <a:prstGeom prst="rect">
            <a:avLst/>
          </a:prstGeom>
          <a:noFill/>
          <a:ln>
            <a:noFill/>
          </a:ln>
        </p:spPr>
      </p:pic>
      <p:pic>
        <p:nvPicPr>
          <p:cNvPr id="775" name="Google Shape;775;p140" descr="A screenshot of a cell phone&#10;&#10;Description automatically generated"/>
          <p:cNvPicPr preferRelativeResize="0"/>
          <p:nvPr/>
        </p:nvPicPr>
        <p:blipFill rotWithShape="1">
          <a:blip r:embed="rId4">
            <a:alphaModFix/>
          </a:blip>
          <a:srcRect/>
          <a:stretch/>
        </p:blipFill>
        <p:spPr>
          <a:xfrm>
            <a:off x="6602009" y="5859011"/>
            <a:ext cx="2105050" cy="681777"/>
          </a:xfrm>
          <a:prstGeom prst="rect">
            <a:avLst/>
          </a:prstGeom>
          <a:noFill/>
          <a:ln>
            <a:noFill/>
          </a:ln>
        </p:spPr>
      </p:pic>
      <p:sp>
        <p:nvSpPr>
          <p:cNvPr id="776" name="Google Shape;776;p140"/>
          <p:cNvSpPr txBox="1">
            <a:spLocks noGrp="1"/>
          </p:cNvSpPr>
          <p:nvPr>
            <p:ph type="sldNum" idx="12"/>
          </p:nvPr>
        </p:nvSpPr>
        <p:spPr>
          <a:xfrm>
            <a:off x="0" y="6491820"/>
            <a:ext cx="666900" cy="3663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200">
                <a:solidFill>
                  <a:schemeClr val="dk1"/>
                </a:solidFill>
                <a:latin typeface="Calibri"/>
                <a:ea typeface="Calibri"/>
                <a:cs typeface="Calibri"/>
                <a:sym typeface="Calibri"/>
              </a:defRPr>
            </a:lvl1pPr>
            <a:lvl2pPr marL="0" marR="0" lvl="1" indent="0" algn="l" rtl="0">
              <a:spcBef>
                <a:spcPts val="0"/>
              </a:spcBef>
              <a:buNone/>
              <a:defRPr sz="1200">
                <a:solidFill>
                  <a:schemeClr val="dk1"/>
                </a:solidFill>
                <a:latin typeface="Calibri"/>
                <a:ea typeface="Calibri"/>
                <a:cs typeface="Calibri"/>
                <a:sym typeface="Calibri"/>
              </a:defRPr>
            </a:lvl2pPr>
            <a:lvl3pPr marL="0" marR="0" lvl="2" indent="0" algn="l" rtl="0">
              <a:spcBef>
                <a:spcPts val="0"/>
              </a:spcBef>
              <a:buNone/>
              <a:defRPr sz="1200">
                <a:solidFill>
                  <a:schemeClr val="dk1"/>
                </a:solidFill>
                <a:latin typeface="Calibri"/>
                <a:ea typeface="Calibri"/>
                <a:cs typeface="Calibri"/>
                <a:sym typeface="Calibri"/>
              </a:defRPr>
            </a:lvl3pPr>
            <a:lvl4pPr marL="0" marR="0" lvl="3" indent="0" algn="l" rtl="0">
              <a:spcBef>
                <a:spcPts val="0"/>
              </a:spcBef>
              <a:buNone/>
              <a:defRPr sz="1200">
                <a:solidFill>
                  <a:schemeClr val="dk1"/>
                </a:solidFill>
                <a:latin typeface="Calibri"/>
                <a:ea typeface="Calibri"/>
                <a:cs typeface="Calibri"/>
                <a:sym typeface="Calibri"/>
              </a:defRPr>
            </a:lvl4pPr>
            <a:lvl5pPr marL="0" marR="0" lvl="4" indent="0" algn="l" rtl="0">
              <a:spcBef>
                <a:spcPts val="0"/>
              </a:spcBef>
              <a:buNone/>
              <a:defRPr sz="1200">
                <a:solidFill>
                  <a:schemeClr val="dk1"/>
                </a:solidFill>
                <a:latin typeface="Calibri"/>
                <a:ea typeface="Calibri"/>
                <a:cs typeface="Calibri"/>
                <a:sym typeface="Calibri"/>
              </a:defRPr>
            </a:lvl5pPr>
            <a:lvl6pPr marL="0" marR="0" lvl="5" indent="0" algn="l" rtl="0">
              <a:spcBef>
                <a:spcPts val="0"/>
              </a:spcBef>
              <a:buNone/>
              <a:defRPr sz="1200">
                <a:solidFill>
                  <a:schemeClr val="dk1"/>
                </a:solidFill>
                <a:latin typeface="Calibri"/>
                <a:ea typeface="Calibri"/>
                <a:cs typeface="Calibri"/>
                <a:sym typeface="Calibri"/>
              </a:defRPr>
            </a:lvl6pPr>
            <a:lvl7pPr marL="0" marR="0" lvl="6" indent="0" algn="l" rtl="0">
              <a:spcBef>
                <a:spcPts val="0"/>
              </a:spcBef>
              <a:buNone/>
              <a:defRPr sz="1200">
                <a:solidFill>
                  <a:schemeClr val="dk1"/>
                </a:solidFill>
                <a:latin typeface="Calibri"/>
                <a:ea typeface="Calibri"/>
                <a:cs typeface="Calibri"/>
                <a:sym typeface="Calibri"/>
              </a:defRPr>
            </a:lvl7pPr>
            <a:lvl8pPr marL="0" marR="0" lvl="7" indent="0" algn="l" rtl="0">
              <a:spcBef>
                <a:spcPts val="0"/>
              </a:spcBef>
              <a:buNone/>
              <a:defRPr sz="1200">
                <a:solidFill>
                  <a:schemeClr val="dk1"/>
                </a:solidFill>
                <a:latin typeface="Calibri"/>
                <a:ea typeface="Calibri"/>
                <a:cs typeface="Calibri"/>
                <a:sym typeface="Calibri"/>
              </a:defRPr>
            </a:lvl8pPr>
            <a:lvl9pPr marL="0" marR="0" lvl="8" indent="0" algn="l" rtl="0">
              <a:spcBef>
                <a:spcPts val="0"/>
              </a:spcBef>
              <a:buNone/>
              <a:defRPr sz="12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777" name="Google Shape;777;p140"/>
          <p:cNvSpPr txBox="1">
            <a:spLocks noGrp="1"/>
          </p:cNvSpPr>
          <p:nvPr>
            <p:ph type="title"/>
          </p:nvPr>
        </p:nvSpPr>
        <p:spPr>
          <a:xfrm>
            <a:off x="460375" y="859993"/>
            <a:ext cx="70236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5000"/>
              <a:buFont typeface="Encode Sans Black"/>
              <a:buNone/>
              <a:defRPr sz="5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White_Content Slide 3">
  <p:cSld name="White_Content Slide 3">
    <p:spTree>
      <p:nvGrpSpPr>
        <p:cNvPr id="1" name="Shape 778"/>
        <p:cNvGrpSpPr/>
        <p:nvPr/>
      </p:nvGrpSpPr>
      <p:grpSpPr>
        <a:xfrm>
          <a:off x="0" y="0"/>
          <a:ext cx="0" cy="0"/>
          <a:chOff x="0" y="0"/>
          <a:chExt cx="0" cy="0"/>
        </a:xfrm>
      </p:grpSpPr>
      <p:pic>
        <p:nvPicPr>
          <p:cNvPr id="779" name="Google Shape;779;p141"/>
          <p:cNvPicPr preferRelativeResize="0"/>
          <p:nvPr/>
        </p:nvPicPr>
        <p:blipFill rotWithShape="1">
          <a:blip r:embed="rId2">
            <a:alphaModFix/>
          </a:blip>
          <a:srcRect/>
          <a:stretch/>
        </p:blipFill>
        <p:spPr>
          <a:xfrm>
            <a:off x="549032" y="1155494"/>
            <a:ext cx="1103778" cy="128483"/>
          </a:xfrm>
          <a:prstGeom prst="rect">
            <a:avLst/>
          </a:prstGeom>
          <a:noFill/>
          <a:ln>
            <a:noFill/>
          </a:ln>
        </p:spPr>
      </p:pic>
      <p:sp>
        <p:nvSpPr>
          <p:cNvPr id="780" name="Google Shape;780;p141"/>
          <p:cNvSpPr txBox="1">
            <a:spLocks noGrp="1"/>
          </p:cNvSpPr>
          <p:nvPr>
            <p:ph type="title"/>
          </p:nvPr>
        </p:nvSpPr>
        <p:spPr>
          <a:xfrm>
            <a:off x="442855"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81" name="Google Shape;781;p141"/>
          <p:cNvSpPr txBox="1">
            <a:spLocks noGrp="1"/>
          </p:cNvSpPr>
          <p:nvPr>
            <p:ph type="body" idx="1"/>
          </p:nvPr>
        </p:nvSpPr>
        <p:spPr>
          <a:xfrm>
            <a:off x="447925" y="1662370"/>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420"/>
              </a:spcBef>
              <a:spcAft>
                <a:spcPts val="0"/>
              </a:spcAft>
              <a:buClr>
                <a:srgbClr val="E8D3A2"/>
              </a:buClr>
              <a:buSzPts val="2100"/>
              <a:buFont typeface="Arial"/>
              <a:buNone/>
              <a:defRPr sz="21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00"/>
              </a:spcBef>
              <a:spcAft>
                <a:spcPts val="0"/>
              </a:spcAft>
              <a:buClr>
                <a:srgbClr val="E8D3A2"/>
              </a:buClr>
              <a:buSzPts val="1500"/>
              <a:buFont typeface="Arial"/>
              <a:buNone/>
              <a:defRPr sz="15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00"/>
              </a:spcBef>
              <a:spcAft>
                <a:spcPts val="0"/>
              </a:spcAft>
              <a:buClr>
                <a:srgbClr val="E8D3A2"/>
              </a:buClr>
              <a:buSzPts val="1500"/>
              <a:buFont typeface="Arial"/>
              <a:buNone/>
              <a:defRPr sz="1500" b="0" i="0" u="none" strike="noStrike" cap="none">
                <a:solidFill>
                  <a:srgbClr val="E8D3A2"/>
                </a:solidFill>
                <a:latin typeface="Encode Sans Black"/>
                <a:ea typeface="Encode Sans Black"/>
                <a:cs typeface="Encode Sans Black"/>
                <a:sym typeface="Encode Sans Black"/>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pic>
        <p:nvPicPr>
          <p:cNvPr id="782" name="Google Shape;782;p141" descr="A close up of a logo&#10;&#10;Description automatically generated"/>
          <p:cNvPicPr preferRelativeResize="0"/>
          <p:nvPr/>
        </p:nvPicPr>
        <p:blipFill rotWithShape="1">
          <a:blip r:embed="rId3">
            <a:alphaModFix/>
          </a:blip>
          <a:srcRect/>
          <a:stretch/>
        </p:blipFill>
        <p:spPr>
          <a:xfrm>
            <a:off x="7003020" y="6316987"/>
            <a:ext cx="1642021" cy="284679"/>
          </a:xfrm>
          <a:prstGeom prst="rect">
            <a:avLst/>
          </a:prstGeom>
          <a:noFill/>
          <a:ln>
            <a:noFill/>
          </a:ln>
        </p:spPr>
      </p:pic>
      <p:sp>
        <p:nvSpPr>
          <p:cNvPr id="783" name="Google Shape;783;p141"/>
          <p:cNvSpPr txBox="1">
            <a:spLocks noGrp="1"/>
          </p:cNvSpPr>
          <p:nvPr>
            <p:ph type="sldNum" idx="12"/>
          </p:nvPr>
        </p:nvSpPr>
        <p:spPr>
          <a:xfrm>
            <a:off x="0" y="6491820"/>
            <a:ext cx="666900" cy="3663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200">
                <a:solidFill>
                  <a:schemeClr val="dk1"/>
                </a:solidFill>
                <a:latin typeface="Calibri"/>
                <a:ea typeface="Calibri"/>
                <a:cs typeface="Calibri"/>
                <a:sym typeface="Calibri"/>
              </a:defRPr>
            </a:lvl1pPr>
            <a:lvl2pPr marL="0" marR="0" lvl="1" indent="0" algn="l" rtl="0">
              <a:spcBef>
                <a:spcPts val="0"/>
              </a:spcBef>
              <a:buNone/>
              <a:defRPr sz="1200">
                <a:solidFill>
                  <a:schemeClr val="dk1"/>
                </a:solidFill>
                <a:latin typeface="Calibri"/>
                <a:ea typeface="Calibri"/>
                <a:cs typeface="Calibri"/>
                <a:sym typeface="Calibri"/>
              </a:defRPr>
            </a:lvl2pPr>
            <a:lvl3pPr marL="0" marR="0" lvl="2" indent="0" algn="l" rtl="0">
              <a:spcBef>
                <a:spcPts val="0"/>
              </a:spcBef>
              <a:buNone/>
              <a:defRPr sz="1200">
                <a:solidFill>
                  <a:schemeClr val="dk1"/>
                </a:solidFill>
                <a:latin typeface="Calibri"/>
                <a:ea typeface="Calibri"/>
                <a:cs typeface="Calibri"/>
                <a:sym typeface="Calibri"/>
              </a:defRPr>
            </a:lvl3pPr>
            <a:lvl4pPr marL="0" marR="0" lvl="3" indent="0" algn="l" rtl="0">
              <a:spcBef>
                <a:spcPts val="0"/>
              </a:spcBef>
              <a:buNone/>
              <a:defRPr sz="1200">
                <a:solidFill>
                  <a:schemeClr val="dk1"/>
                </a:solidFill>
                <a:latin typeface="Calibri"/>
                <a:ea typeface="Calibri"/>
                <a:cs typeface="Calibri"/>
                <a:sym typeface="Calibri"/>
              </a:defRPr>
            </a:lvl4pPr>
            <a:lvl5pPr marL="0" marR="0" lvl="4" indent="0" algn="l" rtl="0">
              <a:spcBef>
                <a:spcPts val="0"/>
              </a:spcBef>
              <a:buNone/>
              <a:defRPr sz="1200">
                <a:solidFill>
                  <a:schemeClr val="dk1"/>
                </a:solidFill>
                <a:latin typeface="Calibri"/>
                <a:ea typeface="Calibri"/>
                <a:cs typeface="Calibri"/>
                <a:sym typeface="Calibri"/>
              </a:defRPr>
            </a:lvl5pPr>
            <a:lvl6pPr marL="0" marR="0" lvl="5" indent="0" algn="l" rtl="0">
              <a:spcBef>
                <a:spcPts val="0"/>
              </a:spcBef>
              <a:buNone/>
              <a:defRPr sz="1200">
                <a:solidFill>
                  <a:schemeClr val="dk1"/>
                </a:solidFill>
                <a:latin typeface="Calibri"/>
                <a:ea typeface="Calibri"/>
                <a:cs typeface="Calibri"/>
                <a:sym typeface="Calibri"/>
              </a:defRPr>
            </a:lvl6pPr>
            <a:lvl7pPr marL="0" marR="0" lvl="6" indent="0" algn="l" rtl="0">
              <a:spcBef>
                <a:spcPts val="0"/>
              </a:spcBef>
              <a:buNone/>
              <a:defRPr sz="1200">
                <a:solidFill>
                  <a:schemeClr val="dk1"/>
                </a:solidFill>
                <a:latin typeface="Calibri"/>
                <a:ea typeface="Calibri"/>
                <a:cs typeface="Calibri"/>
                <a:sym typeface="Calibri"/>
              </a:defRPr>
            </a:lvl7pPr>
            <a:lvl8pPr marL="0" marR="0" lvl="7" indent="0" algn="l" rtl="0">
              <a:spcBef>
                <a:spcPts val="0"/>
              </a:spcBef>
              <a:buNone/>
              <a:defRPr sz="1200">
                <a:solidFill>
                  <a:schemeClr val="dk1"/>
                </a:solidFill>
                <a:latin typeface="Calibri"/>
                <a:ea typeface="Calibri"/>
                <a:cs typeface="Calibri"/>
                <a:sym typeface="Calibri"/>
              </a:defRPr>
            </a:lvl8pPr>
            <a:lvl9pPr marL="0" marR="0" lvl="8" indent="0" algn="l" rtl="0">
              <a:spcBef>
                <a:spcPts val="0"/>
              </a:spcBef>
              <a:buNone/>
              <a:defRPr sz="12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784" name="Google Shape;784;p141"/>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23850" algn="l" rtl="0">
              <a:spcBef>
                <a:spcPts val="300"/>
              </a:spcBef>
              <a:spcAft>
                <a:spcPts val="0"/>
              </a:spcAft>
              <a:buClr>
                <a:schemeClr val="dk2"/>
              </a:buClr>
              <a:buSzPts val="1500"/>
              <a:buFont typeface="Arial"/>
              <a:buChar char="•"/>
              <a:defRPr sz="1500" b="0" i="0" u="none" strike="noStrike" cap="none">
                <a:solidFill>
                  <a:schemeClr val="dk2"/>
                </a:solidFill>
                <a:latin typeface="Calibri"/>
                <a:ea typeface="Calibri"/>
                <a:cs typeface="Calibri"/>
                <a:sym typeface="Calibri"/>
              </a:defRPr>
            </a:lvl6pPr>
            <a:lvl7pPr marL="3200400" marR="0" lvl="6" indent="-323850" algn="l" rtl="0">
              <a:spcBef>
                <a:spcPts val="300"/>
              </a:spcBef>
              <a:spcAft>
                <a:spcPts val="0"/>
              </a:spcAft>
              <a:buClr>
                <a:schemeClr val="dk2"/>
              </a:buClr>
              <a:buSzPts val="1500"/>
              <a:buFont typeface="Arial"/>
              <a:buChar char="•"/>
              <a:defRPr sz="1500" b="0" i="0" u="none" strike="noStrike" cap="none">
                <a:solidFill>
                  <a:schemeClr val="dk2"/>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785"/>
        <p:cNvGrpSpPr/>
        <p:nvPr/>
      </p:nvGrpSpPr>
      <p:grpSpPr>
        <a:xfrm>
          <a:off x="0" y="0"/>
          <a:ext cx="0" cy="0"/>
          <a:chOff x="0" y="0"/>
          <a:chExt cx="0" cy="0"/>
        </a:xfrm>
      </p:grpSpPr>
      <p:sp>
        <p:nvSpPr>
          <p:cNvPr id="786" name="Google Shape;786;p142"/>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87" name="Google Shape;787;p142"/>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Autofit/>
          </a:bodyPr>
          <a:lstStyle>
            <a:lvl1pPr marR="0" lvl="0" algn="ctr" rtl="0">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spcBef>
                <a:spcPts val="270"/>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R="0" lvl="3"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88" name="Google Shape;788;p14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9" name="Google Shape;789;p14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0" name="Google Shape;790;p14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White_Graphics Slide">
  <p:cSld name="White_Graphics Slide">
    <p:spTree>
      <p:nvGrpSpPr>
        <p:cNvPr id="1" name="Shape 792"/>
        <p:cNvGrpSpPr/>
        <p:nvPr/>
      </p:nvGrpSpPr>
      <p:grpSpPr>
        <a:xfrm>
          <a:off x="0" y="0"/>
          <a:ext cx="0" cy="0"/>
          <a:chOff x="0" y="0"/>
          <a:chExt cx="0" cy="0"/>
        </a:xfrm>
      </p:grpSpPr>
      <p:pic>
        <p:nvPicPr>
          <p:cNvPr id="793" name="Google Shape;793;p144"/>
          <p:cNvPicPr preferRelativeResize="0"/>
          <p:nvPr/>
        </p:nvPicPr>
        <p:blipFill rotWithShape="1">
          <a:blip r:embed="rId2">
            <a:alphaModFix/>
          </a:blip>
          <a:srcRect/>
          <a:stretch/>
        </p:blipFill>
        <p:spPr>
          <a:xfrm>
            <a:off x="549032" y="1155494"/>
            <a:ext cx="1103778" cy="128483"/>
          </a:xfrm>
          <a:prstGeom prst="rect">
            <a:avLst/>
          </a:prstGeom>
          <a:noFill/>
          <a:ln>
            <a:noFill/>
          </a:ln>
        </p:spPr>
      </p:pic>
      <p:sp>
        <p:nvSpPr>
          <p:cNvPr id="794" name="Google Shape;794;p144"/>
          <p:cNvSpPr txBox="1">
            <a:spLocks noGrp="1"/>
          </p:cNvSpPr>
          <p:nvPr>
            <p:ph type="title"/>
          </p:nvPr>
        </p:nvSpPr>
        <p:spPr>
          <a:xfrm>
            <a:off x="442855"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795" name="Google Shape;795;p144" descr="A close up of a logo&#10;&#10;Description automatically generated"/>
          <p:cNvPicPr preferRelativeResize="0"/>
          <p:nvPr/>
        </p:nvPicPr>
        <p:blipFill rotWithShape="1">
          <a:blip r:embed="rId3">
            <a:alphaModFix/>
          </a:blip>
          <a:srcRect/>
          <a:stretch/>
        </p:blipFill>
        <p:spPr>
          <a:xfrm>
            <a:off x="7003020" y="6316987"/>
            <a:ext cx="1642021" cy="284679"/>
          </a:xfrm>
          <a:prstGeom prst="rect">
            <a:avLst/>
          </a:prstGeom>
          <a:noFill/>
          <a:ln>
            <a:noFill/>
          </a:ln>
        </p:spPr>
      </p:pic>
      <p:sp>
        <p:nvSpPr>
          <p:cNvPr id="796" name="Google Shape;796;p144"/>
          <p:cNvSpPr>
            <a:spLocks noGrp="1"/>
          </p:cNvSpPr>
          <p:nvPr>
            <p:ph type="chart" idx="2"/>
          </p:nvPr>
        </p:nvSpPr>
        <p:spPr>
          <a:xfrm>
            <a:off x="460375" y="1450426"/>
            <a:ext cx="8184600" cy="474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2400"/>
              <a:buFont typeface="Arial"/>
              <a:buNone/>
              <a:defRPr sz="2400" b="0" i="1" u="none" strike="noStrike" cap="none">
                <a:solidFill>
                  <a:schemeClr val="dk1"/>
                </a:solidFill>
                <a:latin typeface="Open Sans Light"/>
                <a:ea typeface="Open Sans Light"/>
                <a:cs typeface="Open Sans Light"/>
                <a:sym typeface="Open Sans Light"/>
              </a:defRPr>
            </a:lvl1pPr>
            <a:lvl2pPr marR="0" lvl="1"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97" name="Google Shape;797;p144"/>
          <p:cNvSpPr txBox="1">
            <a:spLocks noGrp="1"/>
          </p:cNvSpPr>
          <p:nvPr>
            <p:ph type="sldNum" idx="12"/>
          </p:nvPr>
        </p:nvSpPr>
        <p:spPr>
          <a:xfrm>
            <a:off x="0" y="6491820"/>
            <a:ext cx="666900" cy="3663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200">
                <a:solidFill>
                  <a:schemeClr val="dk1"/>
                </a:solidFill>
                <a:latin typeface="Calibri"/>
                <a:ea typeface="Calibri"/>
                <a:cs typeface="Calibri"/>
                <a:sym typeface="Calibri"/>
              </a:defRPr>
            </a:lvl1pPr>
            <a:lvl2pPr marL="0" marR="0" lvl="1" indent="0" algn="l" rtl="0">
              <a:spcBef>
                <a:spcPts val="0"/>
              </a:spcBef>
              <a:buNone/>
              <a:defRPr sz="1200">
                <a:solidFill>
                  <a:schemeClr val="dk1"/>
                </a:solidFill>
                <a:latin typeface="Calibri"/>
                <a:ea typeface="Calibri"/>
                <a:cs typeface="Calibri"/>
                <a:sym typeface="Calibri"/>
              </a:defRPr>
            </a:lvl2pPr>
            <a:lvl3pPr marL="0" marR="0" lvl="2" indent="0" algn="l" rtl="0">
              <a:spcBef>
                <a:spcPts val="0"/>
              </a:spcBef>
              <a:buNone/>
              <a:defRPr sz="1200">
                <a:solidFill>
                  <a:schemeClr val="dk1"/>
                </a:solidFill>
                <a:latin typeface="Calibri"/>
                <a:ea typeface="Calibri"/>
                <a:cs typeface="Calibri"/>
                <a:sym typeface="Calibri"/>
              </a:defRPr>
            </a:lvl3pPr>
            <a:lvl4pPr marL="0" marR="0" lvl="3" indent="0" algn="l" rtl="0">
              <a:spcBef>
                <a:spcPts val="0"/>
              </a:spcBef>
              <a:buNone/>
              <a:defRPr sz="1200">
                <a:solidFill>
                  <a:schemeClr val="dk1"/>
                </a:solidFill>
                <a:latin typeface="Calibri"/>
                <a:ea typeface="Calibri"/>
                <a:cs typeface="Calibri"/>
                <a:sym typeface="Calibri"/>
              </a:defRPr>
            </a:lvl4pPr>
            <a:lvl5pPr marL="0" marR="0" lvl="4" indent="0" algn="l" rtl="0">
              <a:spcBef>
                <a:spcPts val="0"/>
              </a:spcBef>
              <a:buNone/>
              <a:defRPr sz="1200">
                <a:solidFill>
                  <a:schemeClr val="dk1"/>
                </a:solidFill>
                <a:latin typeface="Calibri"/>
                <a:ea typeface="Calibri"/>
                <a:cs typeface="Calibri"/>
                <a:sym typeface="Calibri"/>
              </a:defRPr>
            </a:lvl5pPr>
            <a:lvl6pPr marL="0" marR="0" lvl="5" indent="0" algn="l" rtl="0">
              <a:spcBef>
                <a:spcPts val="0"/>
              </a:spcBef>
              <a:buNone/>
              <a:defRPr sz="1200">
                <a:solidFill>
                  <a:schemeClr val="dk1"/>
                </a:solidFill>
                <a:latin typeface="Calibri"/>
                <a:ea typeface="Calibri"/>
                <a:cs typeface="Calibri"/>
                <a:sym typeface="Calibri"/>
              </a:defRPr>
            </a:lvl6pPr>
            <a:lvl7pPr marL="0" marR="0" lvl="6" indent="0" algn="l" rtl="0">
              <a:spcBef>
                <a:spcPts val="0"/>
              </a:spcBef>
              <a:buNone/>
              <a:defRPr sz="1200">
                <a:solidFill>
                  <a:schemeClr val="dk1"/>
                </a:solidFill>
                <a:latin typeface="Calibri"/>
                <a:ea typeface="Calibri"/>
                <a:cs typeface="Calibri"/>
                <a:sym typeface="Calibri"/>
              </a:defRPr>
            </a:lvl7pPr>
            <a:lvl8pPr marL="0" marR="0" lvl="7" indent="0" algn="l" rtl="0">
              <a:spcBef>
                <a:spcPts val="0"/>
              </a:spcBef>
              <a:buNone/>
              <a:defRPr sz="1200">
                <a:solidFill>
                  <a:schemeClr val="dk1"/>
                </a:solidFill>
                <a:latin typeface="Calibri"/>
                <a:ea typeface="Calibri"/>
                <a:cs typeface="Calibri"/>
                <a:sym typeface="Calibri"/>
              </a:defRPr>
            </a:lvl8pPr>
            <a:lvl9pPr marL="0" marR="0" lvl="8" indent="0" algn="l" rtl="0">
              <a:spcBef>
                <a:spcPts val="0"/>
              </a:spcBef>
              <a:buNone/>
              <a:defRPr sz="12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798"/>
        <p:cNvGrpSpPr/>
        <p:nvPr/>
      </p:nvGrpSpPr>
      <p:grpSpPr>
        <a:xfrm>
          <a:off x="0" y="0"/>
          <a:ext cx="0" cy="0"/>
          <a:chOff x="0" y="0"/>
          <a:chExt cx="0" cy="0"/>
        </a:xfrm>
      </p:grpSpPr>
      <p:sp>
        <p:nvSpPr>
          <p:cNvPr id="799" name="Google Shape;799;p145"/>
          <p:cNvSpPr txBox="1">
            <a:spLocks noGrp="1"/>
          </p:cNvSpPr>
          <p:nvPr>
            <p:ph type="title"/>
          </p:nvPr>
        </p:nvSpPr>
        <p:spPr>
          <a:xfrm>
            <a:off x="502922" y="268867"/>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154"/>
              <a:buFont typeface="Encode Sans Black"/>
              <a:buNone/>
              <a:defRPr sz="2154"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00" name="Google Shape;800;p145"/>
          <p:cNvSpPr txBox="1">
            <a:spLocks noGrp="1"/>
          </p:cNvSpPr>
          <p:nvPr>
            <p:ph type="body" idx="1"/>
          </p:nvPr>
        </p:nvSpPr>
        <p:spPr>
          <a:xfrm>
            <a:off x="502922" y="1080341"/>
            <a:ext cx="8072700" cy="4053600"/>
          </a:xfrm>
          <a:prstGeom prst="rect">
            <a:avLst/>
          </a:prstGeom>
          <a:noFill/>
          <a:ln>
            <a:noFill/>
          </a:ln>
        </p:spPr>
        <p:txBody>
          <a:bodyPr spcFirstLastPara="1" wrap="square" lIns="91425" tIns="45700" rIns="91425" bIns="45700" anchor="t" anchorCtr="0">
            <a:noAutofit/>
          </a:bodyPr>
          <a:lstStyle>
            <a:lvl1pPr marL="457200" marR="0" lvl="0" indent="-319786" algn="l" rtl="0">
              <a:spcBef>
                <a:spcPts val="287"/>
              </a:spcBef>
              <a:spcAft>
                <a:spcPts val="0"/>
              </a:spcAft>
              <a:buClr>
                <a:schemeClr val="dk1"/>
              </a:buClr>
              <a:buSzPts val="1436"/>
              <a:buFont typeface="Merriweather Sans"/>
              <a:buChar char="&gt;"/>
              <a:defRPr sz="1436" b="1" i="0" u="none" strike="noStrike" cap="none">
                <a:solidFill>
                  <a:schemeClr val="dk1"/>
                </a:solidFill>
                <a:latin typeface="Open Sans"/>
                <a:ea typeface="Open Sans"/>
                <a:cs typeface="Open Sans"/>
                <a:sym typeface="Open Sans"/>
              </a:defRPr>
            </a:lvl1pPr>
            <a:lvl2pPr marL="914400" marR="0" lvl="1" indent="-316547" algn="l" rtl="0">
              <a:spcBef>
                <a:spcPts val="277"/>
              </a:spcBef>
              <a:spcAft>
                <a:spcPts val="0"/>
              </a:spcAft>
              <a:buClr>
                <a:schemeClr val="dk1"/>
              </a:buClr>
              <a:buSzPts val="1385"/>
              <a:buFont typeface="Arial"/>
              <a:buChar char="–"/>
              <a:defRPr sz="1385" b="0" i="0" u="none" strike="noStrike" cap="none">
                <a:solidFill>
                  <a:schemeClr val="dk1"/>
                </a:solidFill>
                <a:latin typeface="Open Sans"/>
                <a:ea typeface="Open Sans"/>
                <a:cs typeface="Open Sans"/>
                <a:sym typeface="Open Sans"/>
              </a:defRPr>
            </a:lvl2pPr>
            <a:lvl3pPr marL="1371600" marR="0" lvl="2" indent="-306768" algn="l" rtl="0">
              <a:spcBef>
                <a:spcPts val="246"/>
              </a:spcBef>
              <a:spcAft>
                <a:spcPts val="0"/>
              </a:spcAft>
              <a:buClr>
                <a:schemeClr val="dk1"/>
              </a:buClr>
              <a:buSzPts val="1231"/>
              <a:buFont typeface="Merriweather Sans"/>
              <a:buChar char="&gt;"/>
              <a:defRPr sz="1231" b="0" i="0" u="none" strike="noStrike" cap="none">
                <a:solidFill>
                  <a:schemeClr val="dk1"/>
                </a:solidFill>
                <a:latin typeface="Open Sans"/>
                <a:ea typeface="Open Sans"/>
                <a:cs typeface="Open Sans"/>
                <a:sym typeface="Open Sans"/>
              </a:defRPr>
            </a:lvl3pPr>
            <a:lvl4pPr marL="1828800" marR="0" lvl="3" indent="-296989" algn="l" rtl="0">
              <a:spcBef>
                <a:spcPts val="215"/>
              </a:spcBef>
              <a:spcAft>
                <a:spcPts val="0"/>
              </a:spcAft>
              <a:buClr>
                <a:schemeClr val="dk1"/>
              </a:buClr>
              <a:buSzPts val="1077"/>
              <a:buFont typeface="Arial"/>
              <a:buChar char="–"/>
              <a:defRPr sz="1077" b="0" i="0" u="none" strike="noStrike" cap="none">
                <a:solidFill>
                  <a:schemeClr val="dk1"/>
                </a:solidFill>
                <a:latin typeface="Open Sans"/>
                <a:ea typeface="Open Sans"/>
                <a:cs typeface="Open Sans"/>
                <a:sym typeface="Open Sans"/>
              </a:defRPr>
            </a:lvl4pPr>
            <a:lvl5pPr marL="2286000" marR="0" lvl="4" indent="-287210" algn="l" rtl="0">
              <a:spcBef>
                <a:spcPts val="185"/>
              </a:spcBef>
              <a:spcAft>
                <a:spcPts val="0"/>
              </a:spcAft>
              <a:buClr>
                <a:schemeClr val="dk1"/>
              </a:buClr>
              <a:buSzPts val="923"/>
              <a:buFont typeface="Merriweather Sans"/>
              <a:buChar char="&gt;"/>
              <a:defRPr sz="922" b="0" i="0" u="none" strike="noStrike" cap="none">
                <a:solidFill>
                  <a:schemeClr val="dk1"/>
                </a:solidFill>
                <a:latin typeface="Open Sans"/>
                <a:ea typeface="Open Sans"/>
                <a:cs typeface="Open Sans"/>
                <a:sym typeface="Open Sans"/>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01"/>
        <p:cNvGrpSpPr/>
        <p:nvPr/>
      </p:nvGrpSpPr>
      <p:grpSpPr>
        <a:xfrm>
          <a:off x="0" y="0"/>
          <a:ext cx="0" cy="0"/>
          <a:chOff x="0" y="0"/>
          <a:chExt cx="0" cy="0"/>
        </a:xfrm>
      </p:grpSpPr>
      <p:pic>
        <p:nvPicPr>
          <p:cNvPr id="802" name="Google Shape;802;p146" descr="Bar_RtAngle_7502_RGB.png"/>
          <p:cNvPicPr preferRelativeResize="0"/>
          <p:nvPr/>
        </p:nvPicPr>
        <p:blipFill rotWithShape="1">
          <a:blip r:embed="rId2">
            <a:alphaModFix/>
          </a:blip>
          <a:srcRect/>
          <a:stretch/>
        </p:blipFill>
        <p:spPr>
          <a:xfrm>
            <a:off x="813591" y="4006089"/>
            <a:ext cx="2284305" cy="112771"/>
          </a:xfrm>
          <a:prstGeom prst="rect">
            <a:avLst/>
          </a:prstGeom>
          <a:noFill/>
          <a:ln>
            <a:noFill/>
          </a:ln>
        </p:spPr>
      </p:pic>
      <p:sp>
        <p:nvSpPr>
          <p:cNvPr id="803" name="Google Shape;803;p146"/>
          <p:cNvSpPr txBox="1">
            <a:spLocks noGrp="1"/>
          </p:cNvSpPr>
          <p:nvPr>
            <p:ph type="title"/>
          </p:nvPr>
        </p:nvSpPr>
        <p:spPr>
          <a:xfrm>
            <a:off x="671757" y="1167126"/>
            <a:ext cx="6972300" cy="26418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3590"/>
              <a:buFont typeface="Encode Sans Black"/>
              <a:buNone/>
              <a:defRPr sz="359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804" name="Google Shape;804;p146"/>
          <p:cNvPicPr preferRelativeResize="0"/>
          <p:nvPr/>
        </p:nvPicPr>
        <p:blipFill rotWithShape="1">
          <a:blip r:embed="rId3">
            <a:alphaModFix/>
          </a:blip>
          <a:srcRect/>
          <a:stretch/>
        </p:blipFill>
        <p:spPr>
          <a:xfrm>
            <a:off x="5603967" y="5924999"/>
            <a:ext cx="3296972" cy="575173"/>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805"/>
        <p:cNvGrpSpPr/>
        <p:nvPr/>
      </p:nvGrpSpPr>
      <p:grpSpPr>
        <a:xfrm>
          <a:off x="0" y="0"/>
          <a:ext cx="0" cy="0"/>
          <a:chOff x="0" y="0"/>
          <a:chExt cx="0" cy="0"/>
        </a:xfrm>
      </p:grpSpPr>
      <p:sp>
        <p:nvSpPr>
          <p:cNvPr id="806" name="Google Shape;806;p147"/>
          <p:cNvSpPr txBox="1">
            <a:spLocks noGrp="1"/>
          </p:cNvSpPr>
          <p:nvPr>
            <p:ph type="title"/>
          </p:nvPr>
        </p:nvSpPr>
        <p:spPr>
          <a:xfrm>
            <a:off x="502922" y="268867"/>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154"/>
              <a:buFont typeface="Encode Sans Black"/>
              <a:buNone/>
              <a:defRPr sz="2154"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07" name="Google Shape;807;p147"/>
          <p:cNvSpPr txBox="1">
            <a:spLocks noGrp="1"/>
          </p:cNvSpPr>
          <p:nvPr>
            <p:ph type="body" idx="1"/>
          </p:nvPr>
        </p:nvSpPr>
        <p:spPr>
          <a:xfrm>
            <a:off x="502922" y="1171060"/>
            <a:ext cx="8072700" cy="268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258"/>
              </a:spcBef>
              <a:spcAft>
                <a:spcPts val="0"/>
              </a:spcAft>
              <a:buClr>
                <a:srgbClr val="595959"/>
              </a:buClr>
              <a:buSzPts val="1292"/>
              <a:buFont typeface="Arial"/>
              <a:buNone/>
              <a:defRPr sz="1292" b="0" i="0" u="none" strike="noStrike" cap="none">
                <a:solidFill>
                  <a:srgbClr val="595959"/>
                </a:solidFill>
                <a:latin typeface="Arial"/>
                <a:ea typeface="Arial"/>
                <a:cs typeface="Arial"/>
                <a:sym typeface="Arial"/>
              </a:defRPr>
            </a:lvl1pPr>
            <a:lvl2pPr marL="914400" marR="0" lvl="1" indent="-228600" algn="l" rtl="0">
              <a:spcBef>
                <a:spcPts val="420"/>
              </a:spcBef>
              <a:spcAft>
                <a:spcPts val="0"/>
              </a:spcAft>
              <a:buClr>
                <a:srgbClr val="E8D3A2"/>
              </a:buClr>
              <a:buSzPts val="2100"/>
              <a:buFont typeface="Arial"/>
              <a:buNone/>
              <a:defRPr sz="21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00"/>
              </a:spcBef>
              <a:spcAft>
                <a:spcPts val="0"/>
              </a:spcAft>
              <a:buClr>
                <a:srgbClr val="E8D3A2"/>
              </a:buClr>
              <a:buSzPts val="1500"/>
              <a:buFont typeface="Arial"/>
              <a:buNone/>
              <a:defRPr sz="15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00"/>
              </a:spcBef>
              <a:spcAft>
                <a:spcPts val="0"/>
              </a:spcAft>
              <a:buClr>
                <a:srgbClr val="E8D3A2"/>
              </a:buClr>
              <a:buSzPts val="1500"/>
              <a:buFont typeface="Arial"/>
              <a:buNone/>
              <a:defRPr sz="1500" b="0" i="0" u="none" strike="noStrike" cap="none">
                <a:solidFill>
                  <a:srgbClr val="E8D3A2"/>
                </a:solidFill>
                <a:latin typeface="Encode Sans Black"/>
                <a:ea typeface="Encode Sans Black"/>
                <a:cs typeface="Encode Sans Black"/>
                <a:sym typeface="Encode Sans Black"/>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08" name="Google Shape;808;p147"/>
          <p:cNvSpPr txBox="1"/>
          <p:nvPr/>
        </p:nvSpPr>
        <p:spPr>
          <a:xfrm>
            <a:off x="184107" y="6307214"/>
            <a:ext cx="318900" cy="365100"/>
          </a:xfrm>
          <a:prstGeom prst="rect">
            <a:avLst/>
          </a:prstGeom>
          <a:noFill/>
          <a:ln>
            <a:noFill/>
          </a:ln>
        </p:spPr>
        <p:txBody>
          <a:bodyPr spcFirstLastPara="1" wrap="square" lIns="65625" tIns="32825" rIns="65625" bIns="32825" anchor="ctr" anchorCtr="0">
            <a:noAutofit/>
          </a:bodyPr>
          <a:lstStyle/>
          <a:p>
            <a:pPr marL="0" marR="0" lvl="0" indent="0" algn="r" rtl="0">
              <a:lnSpc>
                <a:spcPct val="100000"/>
              </a:lnSpc>
              <a:spcBef>
                <a:spcPts val="0"/>
              </a:spcBef>
              <a:spcAft>
                <a:spcPts val="0"/>
              </a:spcAft>
              <a:buClr>
                <a:srgbClr val="8D88A2"/>
              </a:buClr>
              <a:buSzPts val="862"/>
              <a:buFont typeface="Calibri"/>
              <a:buNone/>
            </a:pPr>
            <a:fld id="{00000000-1234-1234-1234-123412341234}" type="slidenum">
              <a:rPr lang="en" sz="862" b="0" i="0" u="none" strike="noStrike" cap="none">
                <a:solidFill>
                  <a:srgbClr val="8D88A2"/>
                </a:solidFill>
                <a:latin typeface="Calibri"/>
                <a:ea typeface="Calibri"/>
                <a:cs typeface="Calibri"/>
                <a:sym typeface="Calibri"/>
              </a:rPr>
              <a:t>‹#›</a:t>
            </a:fld>
            <a:endParaRPr sz="862" b="0" i="0" u="none" strike="noStrike" cap="none">
              <a:solidFill>
                <a:srgbClr val="8D88A2"/>
              </a:solidFill>
              <a:latin typeface="Calibri"/>
              <a:ea typeface="Calibri"/>
              <a:cs typeface="Calibri"/>
              <a:sym typeface="Calibri"/>
            </a:endParaRPr>
          </a:p>
        </p:txBody>
      </p:sp>
      <p:sp>
        <p:nvSpPr>
          <p:cNvPr id="809" name="Google Shape;809;p147"/>
          <p:cNvSpPr txBox="1">
            <a:spLocks noGrp="1"/>
          </p:cNvSpPr>
          <p:nvPr>
            <p:ph type="body" idx="2"/>
          </p:nvPr>
        </p:nvSpPr>
        <p:spPr>
          <a:xfrm>
            <a:off x="502922" y="1612437"/>
            <a:ext cx="8072700" cy="4053600"/>
          </a:xfrm>
          <a:prstGeom prst="rect">
            <a:avLst/>
          </a:prstGeom>
          <a:noFill/>
          <a:ln>
            <a:noFill/>
          </a:ln>
        </p:spPr>
        <p:txBody>
          <a:bodyPr spcFirstLastPara="1" wrap="square" lIns="91425" tIns="45700" rIns="91425" bIns="45700" anchor="t" anchorCtr="0">
            <a:noAutofit/>
          </a:bodyPr>
          <a:lstStyle>
            <a:lvl1pPr marL="457200" marR="0" lvl="0" indent="-319786" algn="l" rtl="0">
              <a:spcBef>
                <a:spcPts val="287"/>
              </a:spcBef>
              <a:spcAft>
                <a:spcPts val="0"/>
              </a:spcAft>
              <a:buClr>
                <a:schemeClr val="dk1"/>
              </a:buClr>
              <a:buSzPts val="1436"/>
              <a:buFont typeface="Merriweather Sans"/>
              <a:buChar char="&gt;"/>
              <a:defRPr sz="1436" b="1" i="0" u="none" strike="noStrike" cap="none">
                <a:solidFill>
                  <a:schemeClr val="dk1"/>
                </a:solidFill>
                <a:latin typeface="Open Sans"/>
                <a:ea typeface="Open Sans"/>
                <a:cs typeface="Open Sans"/>
                <a:sym typeface="Open Sans"/>
              </a:defRPr>
            </a:lvl1pPr>
            <a:lvl2pPr marL="914400" marR="0" lvl="1" indent="-310642" algn="l" rtl="0">
              <a:spcBef>
                <a:spcPts val="258"/>
              </a:spcBef>
              <a:spcAft>
                <a:spcPts val="0"/>
              </a:spcAft>
              <a:buClr>
                <a:schemeClr val="dk1"/>
              </a:buClr>
              <a:buSzPts val="1292"/>
              <a:buFont typeface="Arial"/>
              <a:buChar char="–"/>
              <a:defRPr sz="1292" b="0" i="0" u="none" strike="noStrike" cap="none">
                <a:solidFill>
                  <a:schemeClr val="dk1"/>
                </a:solidFill>
                <a:latin typeface="Open Sans"/>
                <a:ea typeface="Open Sans"/>
                <a:cs typeface="Open Sans"/>
                <a:sym typeface="Open Sans"/>
              </a:defRPr>
            </a:lvl2pPr>
            <a:lvl3pPr marL="1371600" marR="0" lvl="2" indent="-301497" algn="l" rtl="0">
              <a:spcBef>
                <a:spcPts val="230"/>
              </a:spcBef>
              <a:spcAft>
                <a:spcPts val="0"/>
              </a:spcAft>
              <a:buClr>
                <a:schemeClr val="dk1"/>
              </a:buClr>
              <a:buSzPts val="1148"/>
              <a:buFont typeface="Merriweather Sans"/>
              <a:buChar char="&gt;"/>
              <a:defRPr sz="1148" b="0" i="0" u="none" strike="noStrike" cap="none">
                <a:solidFill>
                  <a:schemeClr val="dk1"/>
                </a:solidFill>
                <a:latin typeface="Open Sans"/>
                <a:ea typeface="Open Sans"/>
                <a:cs typeface="Open Sans"/>
                <a:sym typeface="Open Sans"/>
              </a:defRPr>
            </a:lvl3pPr>
            <a:lvl4pPr marL="1828800" marR="0" lvl="3" indent="-292417" algn="l" rtl="0">
              <a:spcBef>
                <a:spcPts val="201"/>
              </a:spcBef>
              <a:spcAft>
                <a:spcPts val="0"/>
              </a:spcAft>
              <a:buClr>
                <a:schemeClr val="dk1"/>
              </a:buClr>
              <a:buSzPts val="1005"/>
              <a:buFont typeface="Arial"/>
              <a:buChar char="–"/>
              <a:defRPr sz="1005" b="0" i="0" u="none" strike="noStrike" cap="none">
                <a:solidFill>
                  <a:schemeClr val="dk1"/>
                </a:solidFill>
                <a:latin typeface="Open Sans"/>
                <a:ea typeface="Open Sans"/>
                <a:cs typeface="Open Sans"/>
                <a:sym typeface="Open Sans"/>
              </a:defRPr>
            </a:lvl4pPr>
            <a:lvl5pPr marL="2286000" marR="0" lvl="4" indent="-283336" algn="l" rtl="0">
              <a:spcBef>
                <a:spcPts val="172"/>
              </a:spcBef>
              <a:spcAft>
                <a:spcPts val="0"/>
              </a:spcAft>
              <a:buClr>
                <a:schemeClr val="dk1"/>
              </a:buClr>
              <a:buSzPts val="862"/>
              <a:buFont typeface="Merriweather Sans"/>
              <a:buChar char="&gt;"/>
              <a:defRPr sz="862" b="0" i="0" u="none" strike="noStrike" cap="none">
                <a:solidFill>
                  <a:schemeClr val="dk1"/>
                </a:solidFill>
                <a:latin typeface="Open Sans"/>
                <a:ea typeface="Open Sans"/>
                <a:cs typeface="Open Sans"/>
                <a:sym typeface="Open Sans"/>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62" name="Google Shape;62;p15"/>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noAutofit/>
          </a:bodyPr>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3" name="Google Shape;63;p1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Slide">
  <p:cSld name="Title Slide 2">
    <p:spTree>
      <p:nvGrpSpPr>
        <p:cNvPr id="1" name="Shape 810"/>
        <p:cNvGrpSpPr/>
        <p:nvPr/>
      </p:nvGrpSpPr>
      <p:grpSpPr>
        <a:xfrm>
          <a:off x="0" y="0"/>
          <a:ext cx="0" cy="0"/>
          <a:chOff x="0" y="0"/>
          <a:chExt cx="0" cy="0"/>
        </a:xfrm>
      </p:grpSpPr>
      <p:pic>
        <p:nvPicPr>
          <p:cNvPr id="811" name="Google Shape;811;p148" descr="Bar_RtAngle_7502_RGB.png"/>
          <p:cNvPicPr preferRelativeResize="0"/>
          <p:nvPr/>
        </p:nvPicPr>
        <p:blipFill rotWithShape="1">
          <a:blip r:embed="rId2">
            <a:alphaModFix/>
          </a:blip>
          <a:srcRect/>
          <a:stretch/>
        </p:blipFill>
        <p:spPr>
          <a:xfrm>
            <a:off x="813590" y="4006086"/>
            <a:ext cx="2284305" cy="112771"/>
          </a:xfrm>
          <a:prstGeom prst="rect">
            <a:avLst/>
          </a:prstGeom>
          <a:noFill/>
          <a:ln>
            <a:noFill/>
          </a:ln>
        </p:spPr>
      </p:pic>
      <p:sp>
        <p:nvSpPr>
          <p:cNvPr id="812" name="Google Shape;812;p148"/>
          <p:cNvSpPr txBox="1">
            <a:spLocks noGrp="1"/>
          </p:cNvSpPr>
          <p:nvPr>
            <p:ph type="title"/>
          </p:nvPr>
        </p:nvSpPr>
        <p:spPr>
          <a:xfrm>
            <a:off x="671757" y="1167126"/>
            <a:ext cx="6972300" cy="26418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3750"/>
              <a:buFont typeface="Encode Sans Black"/>
              <a:buNone/>
              <a:defRPr sz="37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813" name="Google Shape;813;p148"/>
          <p:cNvPicPr preferRelativeResize="0"/>
          <p:nvPr/>
        </p:nvPicPr>
        <p:blipFill rotWithShape="1">
          <a:blip r:embed="rId3">
            <a:alphaModFix/>
          </a:blip>
          <a:srcRect/>
          <a:stretch/>
        </p:blipFill>
        <p:spPr>
          <a:xfrm>
            <a:off x="5603966" y="5924997"/>
            <a:ext cx="3296972" cy="575173"/>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2">
    <p:spTree>
      <p:nvGrpSpPr>
        <p:cNvPr id="1" name="Shape 814"/>
        <p:cNvGrpSpPr/>
        <p:nvPr/>
      </p:nvGrpSpPr>
      <p:grpSpPr>
        <a:xfrm>
          <a:off x="0" y="0"/>
          <a:ext cx="0" cy="0"/>
          <a:chOff x="0" y="0"/>
          <a:chExt cx="0" cy="0"/>
        </a:xfrm>
      </p:grpSpPr>
      <p:sp>
        <p:nvSpPr>
          <p:cNvPr id="815" name="Google Shape;815;p149"/>
          <p:cNvSpPr txBox="1">
            <a:spLocks noGrp="1"/>
          </p:cNvSpPr>
          <p:nvPr>
            <p:ph type="title"/>
          </p:nvPr>
        </p:nvSpPr>
        <p:spPr>
          <a:xfrm>
            <a:off x="502921" y="527747"/>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250"/>
              <a:buFont typeface="Encode Sans Black"/>
              <a:buNone/>
              <a:defRPr sz="22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16" name="Google Shape;816;p149"/>
          <p:cNvSpPr txBox="1">
            <a:spLocks noGrp="1"/>
          </p:cNvSpPr>
          <p:nvPr>
            <p:ph type="body" idx="1"/>
          </p:nvPr>
        </p:nvSpPr>
        <p:spPr>
          <a:xfrm>
            <a:off x="502921" y="2278440"/>
            <a:ext cx="8072700" cy="36465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Merriweather Sans"/>
              <a:buChar char="&gt;"/>
              <a:defRPr sz="1800" b="1" i="0" u="none" strike="noStrike" cap="none">
                <a:solidFill>
                  <a:schemeClr val="dk1"/>
                </a:solidFill>
                <a:latin typeface="Open Sans"/>
                <a:ea typeface="Open Sans"/>
                <a:cs typeface="Open Sans"/>
                <a:sym typeface="Open Sans"/>
              </a:defRPr>
            </a:lvl1pPr>
            <a:lvl2pPr marL="914400" marR="0" lvl="1" indent="-323850" algn="l" rtl="0">
              <a:spcBef>
                <a:spcPts val="300"/>
              </a:spcBef>
              <a:spcAft>
                <a:spcPts val="0"/>
              </a:spcAft>
              <a:buClr>
                <a:schemeClr val="dk1"/>
              </a:buClr>
              <a:buSzPts val="1500"/>
              <a:buFont typeface="Arial"/>
              <a:buChar char="–"/>
              <a:defRPr sz="1500" b="1" i="0" u="none" strike="noStrike" cap="none">
                <a:solidFill>
                  <a:schemeClr val="dk1"/>
                </a:solidFill>
                <a:latin typeface="Open Sans"/>
                <a:ea typeface="Open Sans"/>
                <a:cs typeface="Open Sans"/>
                <a:sym typeface="Open Sans"/>
              </a:defRPr>
            </a:lvl2pPr>
            <a:lvl3pPr marL="1371600" marR="0" lvl="2" indent="-314325" algn="l" rtl="0">
              <a:spcBef>
                <a:spcPts val="270"/>
              </a:spcBef>
              <a:spcAft>
                <a:spcPts val="0"/>
              </a:spcAft>
              <a:buClr>
                <a:schemeClr val="dk1"/>
              </a:buClr>
              <a:buSzPts val="1350"/>
              <a:buFont typeface="Merriweather Sans"/>
              <a:buChar char="&gt;"/>
              <a:defRPr sz="1350" b="1" i="0" u="none" strike="noStrike" cap="none">
                <a:solidFill>
                  <a:schemeClr val="dk1"/>
                </a:solidFill>
                <a:latin typeface="Open Sans"/>
                <a:ea typeface="Open Sans"/>
                <a:cs typeface="Open Sans"/>
                <a:sym typeface="Open Sans"/>
              </a:defRPr>
            </a:lvl3pPr>
            <a:lvl4pPr marL="1828800" marR="0" lvl="3" indent="-304800" algn="l" rtl="0">
              <a:spcBef>
                <a:spcPts val="240"/>
              </a:spcBef>
              <a:spcAft>
                <a:spcPts val="0"/>
              </a:spcAft>
              <a:buClr>
                <a:schemeClr val="dk1"/>
              </a:buClr>
              <a:buSzPts val="1200"/>
              <a:buFont typeface="Arial"/>
              <a:buChar char="–"/>
              <a:defRPr sz="1200" b="1" i="0" u="none" strike="noStrike" cap="none">
                <a:solidFill>
                  <a:schemeClr val="dk1"/>
                </a:solidFill>
                <a:latin typeface="Open Sans"/>
                <a:ea typeface="Open Sans"/>
                <a:cs typeface="Open Sans"/>
                <a:sym typeface="Open Sans"/>
              </a:defRPr>
            </a:lvl4pPr>
            <a:lvl5pPr marL="2286000" marR="0" lvl="4" indent="-295275" algn="l" rtl="0">
              <a:spcBef>
                <a:spcPts val="210"/>
              </a:spcBef>
              <a:spcAft>
                <a:spcPts val="0"/>
              </a:spcAft>
              <a:buClr>
                <a:schemeClr val="dk1"/>
              </a:buClr>
              <a:buSzPts val="1050"/>
              <a:buFont typeface="Merriweather Sans"/>
              <a:buChar char="&gt;"/>
              <a:defRPr sz="1050" b="1" i="0" u="none" strike="noStrike" cap="none">
                <a:solidFill>
                  <a:schemeClr val="dk1"/>
                </a:solidFill>
                <a:latin typeface="Open Sans"/>
                <a:ea typeface="Open Sans"/>
                <a:cs typeface="Open Sans"/>
                <a:sym typeface="Open Sans"/>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17" name="Google Shape;817;p149"/>
          <p:cNvSpPr txBox="1">
            <a:spLocks noGrp="1"/>
          </p:cNvSpPr>
          <p:nvPr>
            <p:ph type="body" idx="2"/>
          </p:nvPr>
        </p:nvSpPr>
        <p:spPr>
          <a:xfrm>
            <a:off x="502921" y="1299582"/>
            <a:ext cx="8072700" cy="268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210"/>
              </a:spcBef>
              <a:spcAft>
                <a:spcPts val="0"/>
              </a:spcAft>
              <a:buClr>
                <a:srgbClr val="595959"/>
              </a:buClr>
              <a:buSzPts val="1050"/>
              <a:buFont typeface="Arial"/>
              <a:buNone/>
              <a:defRPr sz="1050" b="0" i="0" u="none" strike="noStrike" cap="none">
                <a:solidFill>
                  <a:srgbClr val="595959"/>
                </a:solidFill>
                <a:latin typeface="Arial"/>
                <a:ea typeface="Arial"/>
                <a:cs typeface="Arial"/>
                <a:sym typeface="Arial"/>
              </a:defRPr>
            </a:lvl1pPr>
            <a:lvl2pPr marL="914400" marR="0" lvl="1" indent="-228600" algn="l" rtl="0">
              <a:spcBef>
                <a:spcPts val="420"/>
              </a:spcBef>
              <a:spcAft>
                <a:spcPts val="0"/>
              </a:spcAft>
              <a:buClr>
                <a:srgbClr val="E8D3A2"/>
              </a:buClr>
              <a:buSzPts val="2100"/>
              <a:buFont typeface="Arial"/>
              <a:buNone/>
              <a:defRPr sz="21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00"/>
              </a:spcBef>
              <a:spcAft>
                <a:spcPts val="0"/>
              </a:spcAft>
              <a:buClr>
                <a:srgbClr val="E8D3A2"/>
              </a:buClr>
              <a:buSzPts val="1500"/>
              <a:buFont typeface="Arial"/>
              <a:buNone/>
              <a:defRPr sz="15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00"/>
              </a:spcBef>
              <a:spcAft>
                <a:spcPts val="0"/>
              </a:spcAft>
              <a:buClr>
                <a:srgbClr val="E8D3A2"/>
              </a:buClr>
              <a:buSzPts val="1500"/>
              <a:buFont typeface="Arial"/>
              <a:buNone/>
              <a:defRPr sz="1500" b="0" i="0" u="none" strike="noStrike" cap="none">
                <a:solidFill>
                  <a:srgbClr val="E8D3A2"/>
                </a:solidFill>
                <a:latin typeface="Encode Sans Black"/>
                <a:ea typeface="Encode Sans Black"/>
                <a:cs typeface="Encode Sans Black"/>
                <a:sym typeface="Encode Sans Black"/>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18" name="Google Shape;818;p149"/>
          <p:cNvSpPr txBox="1"/>
          <p:nvPr/>
        </p:nvSpPr>
        <p:spPr>
          <a:xfrm>
            <a:off x="184107" y="6307213"/>
            <a:ext cx="318900" cy="3651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D88A2"/>
              </a:buClr>
              <a:buSzPts val="900"/>
              <a:buFont typeface="Calibri"/>
              <a:buNone/>
            </a:pPr>
            <a:fld id="{00000000-1234-1234-1234-123412341234}" type="slidenum">
              <a:rPr lang="en" sz="900" b="0" i="0" u="none" strike="noStrike" cap="none">
                <a:solidFill>
                  <a:srgbClr val="8D88A2"/>
                </a:solidFill>
                <a:latin typeface="Calibri"/>
                <a:ea typeface="Calibri"/>
                <a:cs typeface="Calibri"/>
                <a:sym typeface="Calibri"/>
              </a:rPr>
              <a:t>‹#›</a:t>
            </a:fld>
            <a:endParaRPr sz="900" b="0" i="0" u="none" strike="noStrike" cap="none">
              <a:solidFill>
                <a:srgbClr val="8D88A2"/>
              </a:solidFill>
              <a:latin typeface="Calibri"/>
              <a:ea typeface="Calibri"/>
              <a:cs typeface="Calibri"/>
              <a:sym typeface="Calibri"/>
            </a:endParaRPr>
          </a:p>
        </p:txBody>
      </p:sp>
      <p:pic>
        <p:nvPicPr>
          <p:cNvPr id="819" name="Google Shape;819;p149"/>
          <p:cNvPicPr preferRelativeResize="0"/>
          <p:nvPr/>
        </p:nvPicPr>
        <p:blipFill rotWithShape="1">
          <a:blip r:embed="rId2">
            <a:alphaModFix/>
          </a:blip>
          <a:srcRect/>
          <a:stretch/>
        </p:blipFill>
        <p:spPr>
          <a:xfrm>
            <a:off x="502920" y="1160305"/>
            <a:ext cx="827839" cy="96363"/>
          </a:xfrm>
          <a:prstGeom prst="rect">
            <a:avLst/>
          </a:prstGeom>
          <a:noFill/>
          <a:ln>
            <a:noFill/>
          </a:ln>
        </p:spPr>
      </p:pic>
      <p:pic>
        <p:nvPicPr>
          <p:cNvPr id="820" name="Google Shape;820;p149"/>
          <p:cNvPicPr preferRelativeResize="0"/>
          <p:nvPr/>
        </p:nvPicPr>
        <p:blipFill rotWithShape="1">
          <a:blip r:embed="rId3">
            <a:alphaModFix/>
          </a:blip>
          <a:srcRect/>
          <a:stretch/>
        </p:blipFill>
        <p:spPr>
          <a:xfrm>
            <a:off x="6198329" y="6174379"/>
            <a:ext cx="2377438" cy="414756"/>
          </a:xfrm>
          <a:prstGeom prst="rect">
            <a:avLst/>
          </a:prstGeom>
          <a:noFill/>
          <a:ln>
            <a:noFill/>
          </a:ln>
        </p:spPr>
      </p:pic>
      <p:pic>
        <p:nvPicPr>
          <p:cNvPr id="821" name="Google Shape;821;p149"/>
          <p:cNvPicPr preferRelativeResize="0"/>
          <p:nvPr/>
        </p:nvPicPr>
        <p:blipFill rotWithShape="1">
          <a:blip r:embed="rId4">
            <a:alphaModFix/>
          </a:blip>
          <a:srcRect/>
          <a:stretch/>
        </p:blipFill>
        <p:spPr>
          <a:xfrm>
            <a:off x="555383" y="1198461"/>
            <a:ext cx="1103778" cy="128481"/>
          </a:xfrm>
          <a:prstGeom prst="rect">
            <a:avLst/>
          </a:prstGeom>
          <a:noFill/>
          <a:ln>
            <a:noFill/>
          </a:ln>
        </p:spPr>
      </p:pic>
      <p:pic>
        <p:nvPicPr>
          <p:cNvPr id="822" name="Google Shape;822;p149" descr="W Logo_Purple_2685_HEX.png"/>
          <p:cNvPicPr preferRelativeResize="0"/>
          <p:nvPr/>
        </p:nvPicPr>
        <p:blipFill rotWithShape="1">
          <a:blip r:embed="rId5">
            <a:alphaModFix/>
          </a:blip>
          <a:srcRect/>
          <a:stretch/>
        </p:blipFill>
        <p:spPr>
          <a:xfrm>
            <a:off x="8582878" y="6071618"/>
            <a:ext cx="561122" cy="503763"/>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Header + Content">
  <p:cSld name="Header + Content 2">
    <p:spTree>
      <p:nvGrpSpPr>
        <p:cNvPr id="1" name="Shape 823"/>
        <p:cNvGrpSpPr/>
        <p:nvPr/>
      </p:nvGrpSpPr>
      <p:grpSpPr>
        <a:xfrm>
          <a:off x="0" y="0"/>
          <a:ext cx="0" cy="0"/>
          <a:chOff x="0" y="0"/>
          <a:chExt cx="0" cy="0"/>
        </a:xfrm>
      </p:grpSpPr>
      <p:pic>
        <p:nvPicPr>
          <p:cNvPr id="824" name="Google Shape;824;p150"/>
          <p:cNvPicPr preferRelativeResize="0"/>
          <p:nvPr/>
        </p:nvPicPr>
        <p:blipFill rotWithShape="1">
          <a:blip r:embed="rId2">
            <a:alphaModFix/>
          </a:blip>
          <a:srcRect/>
          <a:stretch/>
        </p:blipFill>
        <p:spPr>
          <a:xfrm>
            <a:off x="6198329" y="6174379"/>
            <a:ext cx="2377438" cy="414756"/>
          </a:xfrm>
          <a:prstGeom prst="rect">
            <a:avLst/>
          </a:prstGeom>
          <a:noFill/>
          <a:ln>
            <a:noFill/>
          </a:ln>
        </p:spPr>
      </p:pic>
      <p:sp>
        <p:nvSpPr>
          <p:cNvPr id="825" name="Google Shape;825;p150"/>
          <p:cNvSpPr txBox="1"/>
          <p:nvPr/>
        </p:nvSpPr>
        <p:spPr>
          <a:xfrm>
            <a:off x="184107" y="6307213"/>
            <a:ext cx="318900" cy="3651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D88A2"/>
              </a:buClr>
              <a:buSzPts val="900"/>
              <a:buFont typeface="Calibri"/>
              <a:buNone/>
            </a:pPr>
            <a:fld id="{00000000-1234-1234-1234-123412341234}" type="slidenum">
              <a:rPr lang="en" sz="900" b="0" i="0" u="none" strike="noStrike" cap="none">
                <a:solidFill>
                  <a:srgbClr val="8D88A2"/>
                </a:solidFill>
                <a:latin typeface="Calibri"/>
                <a:ea typeface="Calibri"/>
                <a:cs typeface="Calibri"/>
                <a:sym typeface="Calibri"/>
              </a:rPr>
              <a:t>‹#›</a:t>
            </a:fld>
            <a:endParaRPr sz="900" b="0" i="0" u="none" strike="noStrike" cap="none">
              <a:solidFill>
                <a:srgbClr val="8D88A2"/>
              </a:solidFill>
              <a:latin typeface="Calibri"/>
              <a:ea typeface="Calibri"/>
              <a:cs typeface="Calibri"/>
              <a:sym typeface="Calibri"/>
            </a:endParaRPr>
          </a:p>
        </p:txBody>
      </p:sp>
      <p:sp>
        <p:nvSpPr>
          <p:cNvPr id="826" name="Google Shape;826;p150"/>
          <p:cNvSpPr txBox="1">
            <a:spLocks noGrp="1"/>
          </p:cNvSpPr>
          <p:nvPr>
            <p:ph type="title"/>
          </p:nvPr>
        </p:nvSpPr>
        <p:spPr>
          <a:xfrm>
            <a:off x="502921" y="1059843"/>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250"/>
              <a:buFont typeface="Encode Sans Black"/>
              <a:buNone/>
              <a:defRPr sz="22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27" name="Google Shape;827;p150"/>
          <p:cNvSpPr txBox="1">
            <a:spLocks noGrp="1"/>
          </p:cNvSpPr>
          <p:nvPr>
            <p:ph type="body" idx="1"/>
          </p:nvPr>
        </p:nvSpPr>
        <p:spPr>
          <a:xfrm>
            <a:off x="502921" y="1871317"/>
            <a:ext cx="8072700" cy="40536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Merriweather Sans"/>
              <a:buChar char="&gt;"/>
              <a:defRPr sz="1800" b="1" i="0" u="none" strike="noStrike" cap="none">
                <a:solidFill>
                  <a:schemeClr val="dk1"/>
                </a:solidFill>
                <a:latin typeface="Open Sans"/>
                <a:ea typeface="Open Sans"/>
                <a:cs typeface="Open Sans"/>
                <a:sym typeface="Open Sans"/>
              </a:defRPr>
            </a:lvl1pPr>
            <a:lvl2pPr marL="914400" marR="0" lvl="1" indent="-323850" algn="l" rtl="0">
              <a:spcBef>
                <a:spcPts val="300"/>
              </a:spcBef>
              <a:spcAft>
                <a:spcPts val="0"/>
              </a:spcAft>
              <a:buClr>
                <a:schemeClr val="dk1"/>
              </a:buClr>
              <a:buSzPts val="1500"/>
              <a:buFont typeface="Arial"/>
              <a:buChar char="–"/>
              <a:defRPr sz="1500" b="1" i="0" u="none" strike="noStrike" cap="none">
                <a:solidFill>
                  <a:schemeClr val="dk1"/>
                </a:solidFill>
                <a:latin typeface="Open Sans"/>
                <a:ea typeface="Open Sans"/>
                <a:cs typeface="Open Sans"/>
                <a:sym typeface="Open Sans"/>
              </a:defRPr>
            </a:lvl2pPr>
            <a:lvl3pPr marL="1371600" marR="0" lvl="2" indent="-314325" algn="l" rtl="0">
              <a:spcBef>
                <a:spcPts val="270"/>
              </a:spcBef>
              <a:spcAft>
                <a:spcPts val="0"/>
              </a:spcAft>
              <a:buClr>
                <a:schemeClr val="dk1"/>
              </a:buClr>
              <a:buSzPts val="1350"/>
              <a:buFont typeface="Merriweather Sans"/>
              <a:buChar char="&gt;"/>
              <a:defRPr sz="1350" b="1" i="0" u="none" strike="noStrike" cap="none">
                <a:solidFill>
                  <a:schemeClr val="dk1"/>
                </a:solidFill>
                <a:latin typeface="Open Sans"/>
                <a:ea typeface="Open Sans"/>
                <a:cs typeface="Open Sans"/>
                <a:sym typeface="Open Sans"/>
              </a:defRPr>
            </a:lvl3pPr>
            <a:lvl4pPr marL="1828800" marR="0" lvl="3" indent="-304800" algn="l" rtl="0">
              <a:spcBef>
                <a:spcPts val="240"/>
              </a:spcBef>
              <a:spcAft>
                <a:spcPts val="0"/>
              </a:spcAft>
              <a:buClr>
                <a:schemeClr val="dk1"/>
              </a:buClr>
              <a:buSzPts val="1200"/>
              <a:buFont typeface="Arial"/>
              <a:buChar char="–"/>
              <a:defRPr sz="1200" b="1" i="0" u="none" strike="noStrike" cap="none">
                <a:solidFill>
                  <a:schemeClr val="dk1"/>
                </a:solidFill>
                <a:latin typeface="Open Sans"/>
                <a:ea typeface="Open Sans"/>
                <a:cs typeface="Open Sans"/>
                <a:sym typeface="Open Sans"/>
              </a:defRPr>
            </a:lvl4pPr>
            <a:lvl5pPr marL="2286000" marR="0" lvl="4" indent="-295275" algn="l" rtl="0">
              <a:spcBef>
                <a:spcPts val="210"/>
              </a:spcBef>
              <a:spcAft>
                <a:spcPts val="0"/>
              </a:spcAft>
              <a:buClr>
                <a:schemeClr val="dk1"/>
              </a:buClr>
              <a:buSzPts val="1050"/>
              <a:buFont typeface="Merriweather Sans"/>
              <a:buChar char="&gt;"/>
              <a:defRPr sz="1050" b="1" i="0" u="none" strike="noStrike" cap="none">
                <a:solidFill>
                  <a:schemeClr val="dk1"/>
                </a:solidFill>
                <a:latin typeface="Open Sans"/>
                <a:ea typeface="Open Sans"/>
                <a:cs typeface="Open Sans"/>
                <a:sym typeface="Open Sans"/>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pic>
        <p:nvPicPr>
          <p:cNvPr id="828" name="Google Shape;828;p150"/>
          <p:cNvPicPr preferRelativeResize="0"/>
          <p:nvPr/>
        </p:nvPicPr>
        <p:blipFill rotWithShape="1">
          <a:blip r:embed="rId3">
            <a:alphaModFix/>
          </a:blip>
          <a:srcRect/>
          <a:stretch/>
        </p:blipFill>
        <p:spPr>
          <a:xfrm>
            <a:off x="502920" y="1685497"/>
            <a:ext cx="827839" cy="96363"/>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Header Only">
  <p:cSld name="Header Only">
    <p:spTree>
      <p:nvGrpSpPr>
        <p:cNvPr id="1" name="Shape 829"/>
        <p:cNvGrpSpPr/>
        <p:nvPr/>
      </p:nvGrpSpPr>
      <p:grpSpPr>
        <a:xfrm>
          <a:off x="0" y="0"/>
          <a:ext cx="0" cy="0"/>
          <a:chOff x="0" y="0"/>
          <a:chExt cx="0" cy="0"/>
        </a:xfrm>
      </p:grpSpPr>
      <p:pic>
        <p:nvPicPr>
          <p:cNvPr id="830" name="Google Shape;830;p151"/>
          <p:cNvPicPr preferRelativeResize="0"/>
          <p:nvPr/>
        </p:nvPicPr>
        <p:blipFill rotWithShape="1">
          <a:blip r:embed="rId2">
            <a:alphaModFix/>
          </a:blip>
          <a:srcRect/>
          <a:stretch/>
        </p:blipFill>
        <p:spPr>
          <a:xfrm>
            <a:off x="6198329" y="6174379"/>
            <a:ext cx="2377438" cy="414756"/>
          </a:xfrm>
          <a:prstGeom prst="rect">
            <a:avLst/>
          </a:prstGeom>
          <a:noFill/>
          <a:ln>
            <a:noFill/>
          </a:ln>
        </p:spPr>
      </p:pic>
      <p:sp>
        <p:nvSpPr>
          <p:cNvPr id="831" name="Google Shape;831;p151"/>
          <p:cNvSpPr txBox="1"/>
          <p:nvPr/>
        </p:nvSpPr>
        <p:spPr>
          <a:xfrm>
            <a:off x="184107" y="6307213"/>
            <a:ext cx="318900" cy="3651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D88A2"/>
              </a:buClr>
              <a:buSzPts val="900"/>
              <a:buFont typeface="Calibri"/>
              <a:buNone/>
            </a:pPr>
            <a:fld id="{00000000-1234-1234-1234-123412341234}" type="slidenum">
              <a:rPr lang="en" sz="900" b="0" i="0" u="none" strike="noStrike" cap="none">
                <a:solidFill>
                  <a:srgbClr val="8D88A2"/>
                </a:solidFill>
                <a:latin typeface="Calibri"/>
                <a:ea typeface="Calibri"/>
                <a:cs typeface="Calibri"/>
                <a:sym typeface="Calibri"/>
              </a:rPr>
              <a:t>‹#›</a:t>
            </a:fld>
            <a:endParaRPr sz="900" b="0" i="0" u="none" strike="noStrike" cap="none">
              <a:solidFill>
                <a:srgbClr val="8D88A2"/>
              </a:solidFill>
              <a:latin typeface="Calibri"/>
              <a:ea typeface="Calibri"/>
              <a:cs typeface="Calibri"/>
              <a:sym typeface="Calibri"/>
            </a:endParaRPr>
          </a:p>
        </p:txBody>
      </p:sp>
      <p:sp>
        <p:nvSpPr>
          <p:cNvPr id="832" name="Google Shape;832;p151"/>
          <p:cNvSpPr txBox="1">
            <a:spLocks noGrp="1"/>
          </p:cNvSpPr>
          <p:nvPr>
            <p:ph type="title"/>
          </p:nvPr>
        </p:nvSpPr>
        <p:spPr>
          <a:xfrm>
            <a:off x="502921" y="527747"/>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250"/>
              <a:buFont typeface="Encode Sans Black"/>
              <a:buNone/>
              <a:defRPr sz="22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833" name="Google Shape;833;p151"/>
          <p:cNvPicPr preferRelativeResize="0"/>
          <p:nvPr/>
        </p:nvPicPr>
        <p:blipFill rotWithShape="1">
          <a:blip r:embed="rId3">
            <a:alphaModFix/>
          </a:blip>
          <a:srcRect/>
          <a:stretch/>
        </p:blipFill>
        <p:spPr>
          <a:xfrm>
            <a:off x="502920" y="1160305"/>
            <a:ext cx="827839" cy="96363"/>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Header Only NO Logo">
  <p:cSld name="Header Only NO Logo">
    <p:spTree>
      <p:nvGrpSpPr>
        <p:cNvPr id="1" name="Shape 834"/>
        <p:cNvGrpSpPr/>
        <p:nvPr/>
      </p:nvGrpSpPr>
      <p:grpSpPr>
        <a:xfrm>
          <a:off x="0" y="0"/>
          <a:ext cx="0" cy="0"/>
          <a:chOff x="0" y="0"/>
          <a:chExt cx="0" cy="0"/>
        </a:xfrm>
      </p:grpSpPr>
      <p:sp>
        <p:nvSpPr>
          <p:cNvPr id="835" name="Google Shape;835;p152"/>
          <p:cNvSpPr txBox="1"/>
          <p:nvPr/>
        </p:nvSpPr>
        <p:spPr>
          <a:xfrm>
            <a:off x="184107" y="6307213"/>
            <a:ext cx="318900" cy="3651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D88A2"/>
              </a:buClr>
              <a:buSzPts val="900"/>
              <a:buFont typeface="Calibri"/>
              <a:buNone/>
            </a:pPr>
            <a:fld id="{00000000-1234-1234-1234-123412341234}" type="slidenum">
              <a:rPr lang="en" sz="900" b="0" i="0" u="none" strike="noStrike" cap="none">
                <a:solidFill>
                  <a:srgbClr val="8D88A2"/>
                </a:solidFill>
                <a:latin typeface="Calibri"/>
                <a:ea typeface="Calibri"/>
                <a:cs typeface="Calibri"/>
                <a:sym typeface="Calibri"/>
              </a:rPr>
              <a:t>‹#›</a:t>
            </a:fld>
            <a:endParaRPr sz="900" b="0" i="0" u="none" strike="noStrike" cap="none">
              <a:solidFill>
                <a:srgbClr val="8D88A2"/>
              </a:solidFill>
              <a:latin typeface="Calibri"/>
              <a:ea typeface="Calibri"/>
              <a:cs typeface="Calibri"/>
              <a:sym typeface="Calibri"/>
            </a:endParaRPr>
          </a:p>
        </p:txBody>
      </p:sp>
      <p:sp>
        <p:nvSpPr>
          <p:cNvPr id="836" name="Google Shape;836;p152"/>
          <p:cNvSpPr txBox="1">
            <a:spLocks noGrp="1"/>
          </p:cNvSpPr>
          <p:nvPr>
            <p:ph type="title"/>
          </p:nvPr>
        </p:nvSpPr>
        <p:spPr>
          <a:xfrm>
            <a:off x="502921" y="110607"/>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250"/>
              <a:buFont typeface="Encode Sans Black"/>
              <a:buNone/>
              <a:defRPr sz="22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837" name="Google Shape;837;p152"/>
          <p:cNvPicPr preferRelativeResize="0"/>
          <p:nvPr/>
        </p:nvPicPr>
        <p:blipFill rotWithShape="1">
          <a:blip r:embed="rId2">
            <a:alphaModFix/>
          </a:blip>
          <a:srcRect/>
          <a:stretch/>
        </p:blipFill>
        <p:spPr>
          <a:xfrm>
            <a:off x="502920" y="736262"/>
            <a:ext cx="827839" cy="96363"/>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38"/>
        <p:cNvGrpSpPr/>
        <p:nvPr/>
      </p:nvGrpSpPr>
      <p:grpSpPr>
        <a:xfrm>
          <a:off x="0" y="0"/>
          <a:ext cx="0" cy="0"/>
          <a:chOff x="0" y="0"/>
          <a:chExt cx="0" cy="0"/>
        </a:xfrm>
      </p:grpSpPr>
      <p:sp>
        <p:nvSpPr>
          <p:cNvPr id="839" name="Google Shape;839;p153"/>
          <p:cNvSpPr txBox="1">
            <a:spLocks noGrp="1"/>
          </p:cNvSpPr>
          <p:nvPr>
            <p:ph type="title"/>
          </p:nvPr>
        </p:nvSpPr>
        <p:spPr>
          <a:xfrm>
            <a:off x="352425" y="402589"/>
            <a:ext cx="8439300" cy="6984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Clr>
                <a:schemeClr val="dk1"/>
              </a:buClr>
              <a:buSzPts val="1500"/>
              <a:buFont typeface="Calibri"/>
              <a:buNone/>
              <a:defRPr sz="15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40" name="Google Shape;840;p15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pic>
        <p:nvPicPr>
          <p:cNvPr id="841" name="Google Shape;841;p153"/>
          <p:cNvPicPr preferRelativeResize="0"/>
          <p:nvPr/>
        </p:nvPicPr>
        <p:blipFill rotWithShape="1">
          <a:blip r:embed="rId2">
            <a:alphaModFix/>
          </a:blip>
          <a:srcRect/>
          <a:stretch/>
        </p:blipFill>
        <p:spPr>
          <a:xfrm>
            <a:off x="568087" y="1011359"/>
            <a:ext cx="2539991" cy="229748"/>
          </a:xfrm>
          <a:prstGeom prst="rect">
            <a:avLst/>
          </a:prstGeom>
          <a:noFill/>
          <a:ln>
            <a:noFill/>
          </a:ln>
        </p:spPr>
      </p:pic>
      <p:pic>
        <p:nvPicPr>
          <p:cNvPr id="842" name="Google Shape;842;p153"/>
          <p:cNvPicPr preferRelativeResize="0"/>
          <p:nvPr/>
        </p:nvPicPr>
        <p:blipFill rotWithShape="1">
          <a:blip r:embed="rId3">
            <a:alphaModFix/>
          </a:blip>
          <a:srcRect/>
          <a:stretch/>
        </p:blipFill>
        <p:spPr>
          <a:xfrm>
            <a:off x="568081" y="5157722"/>
            <a:ext cx="1600201" cy="186267"/>
          </a:xfrm>
          <a:prstGeom prst="rect">
            <a:avLst/>
          </a:prstGeom>
          <a:noFill/>
          <a:ln>
            <a:noFill/>
          </a:ln>
        </p:spPr>
      </p:pic>
      <p:pic>
        <p:nvPicPr>
          <p:cNvPr id="843" name="Google Shape;843;p153" descr="W Logo_Purple_2685_HEX.png"/>
          <p:cNvPicPr preferRelativeResize="0"/>
          <p:nvPr/>
        </p:nvPicPr>
        <p:blipFill rotWithShape="1">
          <a:blip r:embed="rId4">
            <a:alphaModFix/>
          </a:blip>
          <a:srcRect/>
          <a:stretch/>
        </p:blipFill>
        <p:spPr>
          <a:xfrm>
            <a:off x="8582878" y="6071618"/>
            <a:ext cx="561122" cy="503763"/>
          </a:xfrm>
          <a:prstGeom prst="rect">
            <a:avLst/>
          </a:prstGeom>
          <a:noFill/>
          <a:ln>
            <a:noFill/>
          </a:ln>
        </p:spPr>
      </p:pic>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1_White_Content Slide 3">
  <p:cSld name="1_White_Content Slide 3">
    <p:spTree>
      <p:nvGrpSpPr>
        <p:cNvPr id="1" name="Shape 844"/>
        <p:cNvGrpSpPr/>
        <p:nvPr/>
      </p:nvGrpSpPr>
      <p:grpSpPr>
        <a:xfrm>
          <a:off x="0" y="0"/>
          <a:ext cx="0" cy="0"/>
          <a:chOff x="0" y="0"/>
          <a:chExt cx="0" cy="0"/>
        </a:xfrm>
      </p:grpSpPr>
      <p:pic>
        <p:nvPicPr>
          <p:cNvPr id="845" name="Google Shape;845;p154"/>
          <p:cNvPicPr preferRelativeResize="0"/>
          <p:nvPr/>
        </p:nvPicPr>
        <p:blipFill rotWithShape="1">
          <a:blip r:embed="rId2">
            <a:alphaModFix/>
          </a:blip>
          <a:srcRect/>
          <a:stretch/>
        </p:blipFill>
        <p:spPr>
          <a:xfrm>
            <a:off x="549032" y="1157865"/>
            <a:ext cx="1103778" cy="128483"/>
          </a:xfrm>
          <a:prstGeom prst="rect">
            <a:avLst/>
          </a:prstGeom>
          <a:noFill/>
          <a:ln>
            <a:noFill/>
          </a:ln>
        </p:spPr>
      </p:pic>
      <p:sp>
        <p:nvSpPr>
          <p:cNvPr id="846" name="Google Shape;846;p154"/>
          <p:cNvSpPr txBox="1">
            <a:spLocks noGrp="1"/>
          </p:cNvSpPr>
          <p:nvPr>
            <p:ph type="title"/>
          </p:nvPr>
        </p:nvSpPr>
        <p:spPr>
          <a:xfrm>
            <a:off x="435471" y="559589"/>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847" name="Google Shape;847;p154" descr="A screenshot of a cell phone&#10;&#10;Description automatically generated"/>
          <p:cNvPicPr preferRelativeResize="0"/>
          <p:nvPr/>
        </p:nvPicPr>
        <p:blipFill rotWithShape="1">
          <a:blip r:embed="rId3">
            <a:alphaModFix/>
          </a:blip>
          <a:srcRect/>
          <a:stretch/>
        </p:blipFill>
        <p:spPr>
          <a:xfrm>
            <a:off x="7024791" y="6316979"/>
            <a:ext cx="1418739" cy="245968"/>
          </a:xfrm>
          <a:prstGeom prst="rect">
            <a:avLst/>
          </a:prstGeom>
          <a:noFill/>
          <a:ln>
            <a:noFill/>
          </a:ln>
        </p:spPr>
      </p:pic>
      <p:sp>
        <p:nvSpPr>
          <p:cNvPr id="848" name="Google Shape;848;p154"/>
          <p:cNvSpPr txBox="1">
            <a:spLocks noGrp="1"/>
          </p:cNvSpPr>
          <p:nvPr>
            <p:ph type="body" idx="1"/>
          </p:nvPr>
        </p:nvSpPr>
        <p:spPr>
          <a:xfrm>
            <a:off x="447925" y="1662370"/>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420"/>
              </a:spcBef>
              <a:spcAft>
                <a:spcPts val="0"/>
              </a:spcAft>
              <a:buClr>
                <a:srgbClr val="E8D3A2"/>
              </a:buClr>
              <a:buSzPts val="2100"/>
              <a:buFont typeface="Arial"/>
              <a:buNone/>
              <a:defRPr sz="21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00"/>
              </a:spcBef>
              <a:spcAft>
                <a:spcPts val="0"/>
              </a:spcAft>
              <a:buClr>
                <a:srgbClr val="E8D3A2"/>
              </a:buClr>
              <a:buSzPts val="1500"/>
              <a:buFont typeface="Arial"/>
              <a:buNone/>
              <a:defRPr sz="15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00"/>
              </a:spcBef>
              <a:spcAft>
                <a:spcPts val="0"/>
              </a:spcAft>
              <a:buClr>
                <a:srgbClr val="E8D3A2"/>
              </a:buClr>
              <a:buSzPts val="1500"/>
              <a:buFont typeface="Arial"/>
              <a:buNone/>
              <a:defRPr sz="1500" b="0" i="0" u="none" strike="noStrike" cap="none">
                <a:solidFill>
                  <a:srgbClr val="E8D3A2"/>
                </a:solidFill>
                <a:latin typeface="Encode Sans Black"/>
                <a:ea typeface="Encode Sans Black"/>
                <a:cs typeface="Encode Sans Black"/>
                <a:sym typeface="Encode Sans Black"/>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49" name="Google Shape;849;p154"/>
          <p:cNvSpPr txBox="1">
            <a:spLocks noGrp="1"/>
          </p:cNvSpPr>
          <p:nvPr>
            <p:ph type="sldNum" idx="12"/>
          </p:nvPr>
        </p:nvSpPr>
        <p:spPr>
          <a:xfrm>
            <a:off x="1" y="6491820"/>
            <a:ext cx="577800" cy="3663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200">
                <a:solidFill>
                  <a:schemeClr val="dk2"/>
                </a:solidFill>
                <a:latin typeface="Calibri"/>
                <a:ea typeface="Calibri"/>
                <a:cs typeface="Calibri"/>
                <a:sym typeface="Calibri"/>
              </a:defRPr>
            </a:lvl1pPr>
            <a:lvl2pPr marL="0" marR="0" lvl="1" indent="0" algn="l" rtl="0">
              <a:spcBef>
                <a:spcPts val="0"/>
              </a:spcBef>
              <a:buNone/>
              <a:defRPr sz="1200">
                <a:solidFill>
                  <a:schemeClr val="dk2"/>
                </a:solidFill>
                <a:latin typeface="Calibri"/>
                <a:ea typeface="Calibri"/>
                <a:cs typeface="Calibri"/>
                <a:sym typeface="Calibri"/>
              </a:defRPr>
            </a:lvl2pPr>
            <a:lvl3pPr marL="0" marR="0" lvl="2" indent="0" algn="l" rtl="0">
              <a:spcBef>
                <a:spcPts val="0"/>
              </a:spcBef>
              <a:buNone/>
              <a:defRPr sz="1200">
                <a:solidFill>
                  <a:schemeClr val="dk2"/>
                </a:solidFill>
                <a:latin typeface="Calibri"/>
                <a:ea typeface="Calibri"/>
                <a:cs typeface="Calibri"/>
                <a:sym typeface="Calibri"/>
              </a:defRPr>
            </a:lvl3pPr>
            <a:lvl4pPr marL="0" marR="0" lvl="3" indent="0" algn="l" rtl="0">
              <a:spcBef>
                <a:spcPts val="0"/>
              </a:spcBef>
              <a:buNone/>
              <a:defRPr sz="1200">
                <a:solidFill>
                  <a:schemeClr val="dk2"/>
                </a:solidFill>
                <a:latin typeface="Calibri"/>
                <a:ea typeface="Calibri"/>
                <a:cs typeface="Calibri"/>
                <a:sym typeface="Calibri"/>
              </a:defRPr>
            </a:lvl4pPr>
            <a:lvl5pPr marL="0" marR="0" lvl="4" indent="0" algn="l" rtl="0">
              <a:spcBef>
                <a:spcPts val="0"/>
              </a:spcBef>
              <a:buNone/>
              <a:defRPr sz="1200">
                <a:solidFill>
                  <a:schemeClr val="dk2"/>
                </a:solidFill>
                <a:latin typeface="Calibri"/>
                <a:ea typeface="Calibri"/>
                <a:cs typeface="Calibri"/>
                <a:sym typeface="Calibri"/>
              </a:defRPr>
            </a:lvl5pPr>
            <a:lvl6pPr marL="0" marR="0" lvl="5" indent="0" algn="l" rtl="0">
              <a:spcBef>
                <a:spcPts val="0"/>
              </a:spcBef>
              <a:buNone/>
              <a:defRPr sz="1200">
                <a:solidFill>
                  <a:schemeClr val="dk2"/>
                </a:solidFill>
                <a:latin typeface="Calibri"/>
                <a:ea typeface="Calibri"/>
                <a:cs typeface="Calibri"/>
                <a:sym typeface="Calibri"/>
              </a:defRPr>
            </a:lvl6pPr>
            <a:lvl7pPr marL="0" marR="0" lvl="6" indent="0" algn="l" rtl="0">
              <a:spcBef>
                <a:spcPts val="0"/>
              </a:spcBef>
              <a:buNone/>
              <a:defRPr sz="1200">
                <a:solidFill>
                  <a:schemeClr val="dk2"/>
                </a:solidFill>
                <a:latin typeface="Calibri"/>
                <a:ea typeface="Calibri"/>
                <a:cs typeface="Calibri"/>
                <a:sym typeface="Calibri"/>
              </a:defRPr>
            </a:lvl7pPr>
            <a:lvl8pPr marL="0" marR="0" lvl="7" indent="0" algn="l" rtl="0">
              <a:spcBef>
                <a:spcPts val="0"/>
              </a:spcBef>
              <a:buNone/>
              <a:defRPr sz="1200">
                <a:solidFill>
                  <a:schemeClr val="dk2"/>
                </a:solidFill>
                <a:latin typeface="Calibri"/>
                <a:ea typeface="Calibri"/>
                <a:cs typeface="Calibri"/>
                <a:sym typeface="Calibri"/>
              </a:defRPr>
            </a:lvl8pPr>
            <a:lvl9pPr marL="0" marR="0" lvl="8" indent="0" algn="l" rtl="0">
              <a:spcBef>
                <a:spcPts val="0"/>
              </a:spcBef>
              <a:buNone/>
              <a:defRPr sz="1200">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850" name="Google Shape;850;p154"/>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23850" algn="l" rtl="0">
              <a:spcBef>
                <a:spcPts val="300"/>
              </a:spcBef>
              <a:spcAft>
                <a:spcPts val="0"/>
              </a:spcAft>
              <a:buClr>
                <a:schemeClr val="dk2"/>
              </a:buClr>
              <a:buSzPts val="1500"/>
              <a:buFont typeface="Arial"/>
              <a:buChar char="•"/>
              <a:defRPr sz="1500" b="0" i="0" u="none" strike="noStrike" cap="none">
                <a:solidFill>
                  <a:schemeClr val="dk2"/>
                </a:solidFill>
                <a:latin typeface="Calibri"/>
                <a:ea typeface="Calibri"/>
                <a:cs typeface="Calibri"/>
                <a:sym typeface="Calibri"/>
              </a:defRPr>
            </a:lvl6pPr>
            <a:lvl7pPr marL="3200400" marR="0" lvl="6" indent="-323850" algn="l" rtl="0">
              <a:spcBef>
                <a:spcPts val="300"/>
              </a:spcBef>
              <a:spcAft>
                <a:spcPts val="0"/>
              </a:spcAft>
              <a:buClr>
                <a:schemeClr val="dk2"/>
              </a:buClr>
              <a:buSzPts val="1500"/>
              <a:buFont typeface="Arial"/>
              <a:buChar char="•"/>
              <a:defRPr sz="1500" b="0" i="0" u="none" strike="noStrike" cap="none">
                <a:solidFill>
                  <a:schemeClr val="dk2"/>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pic>
        <p:nvPicPr>
          <p:cNvPr id="851" name="Google Shape;851;p154" descr="A close up of a logo&#10;&#10;Description automatically generated"/>
          <p:cNvPicPr preferRelativeResize="0"/>
          <p:nvPr/>
        </p:nvPicPr>
        <p:blipFill rotWithShape="1">
          <a:blip r:embed="rId4">
            <a:alphaModFix/>
          </a:blip>
          <a:srcRect/>
          <a:stretch/>
        </p:blipFill>
        <p:spPr>
          <a:xfrm>
            <a:off x="7003020" y="6316987"/>
            <a:ext cx="1642021" cy="284679"/>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White_Title Slide 1">
  <p:cSld name="White_Title Slide 1">
    <p:spTree>
      <p:nvGrpSpPr>
        <p:cNvPr id="1" name="Shape 852"/>
        <p:cNvGrpSpPr/>
        <p:nvPr/>
      </p:nvGrpSpPr>
      <p:grpSpPr>
        <a:xfrm>
          <a:off x="0" y="0"/>
          <a:ext cx="0" cy="0"/>
          <a:chOff x="0" y="0"/>
          <a:chExt cx="0" cy="0"/>
        </a:xfrm>
      </p:grpSpPr>
      <p:pic>
        <p:nvPicPr>
          <p:cNvPr id="853" name="Google Shape;853;p155" descr="A black and white photo of a building&#10;&#10;Description automatically generated"/>
          <p:cNvPicPr preferRelativeResize="0"/>
          <p:nvPr/>
        </p:nvPicPr>
        <p:blipFill rotWithShape="1">
          <a:blip r:embed="rId2">
            <a:alphaModFix/>
          </a:blip>
          <a:srcRect t="15739"/>
          <a:stretch/>
        </p:blipFill>
        <p:spPr>
          <a:xfrm>
            <a:off x="0" y="0"/>
            <a:ext cx="9156792" cy="6858000"/>
          </a:xfrm>
          <a:prstGeom prst="rect">
            <a:avLst/>
          </a:prstGeom>
          <a:noFill/>
          <a:ln>
            <a:noFill/>
          </a:ln>
        </p:spPr>
      </p:pic>
      <p:sp>
        <p:nvSpPr>
          <p:cNvPr id="854" name="Google Shape;854;p155"/>
          <p:cNvSpPr/>
          <p:nvPr/>
        </p:nvSpPr>
        <p:spPr>
          <a:xfrm>
            <a:off x="-12790" y="0"/>
            <a:ext cx="9169500" cy="6858000"/>
          </a:xfrm>
          <a:prstGeom prst="rect">
            <a:avLst/>
          </a:prstGeom>
          <a:solidFill>
            <a:schemeClr val="lt2">
              <a:alpha val="7569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55" name="Google Shape;855;p155"/>
          <p:cNvPicPr preferRelativeResize="0"/>
          <p:nvPr/>
        </p:nvPicPr>
        <p:blipFill rotWithShape="1">
          <a:blip r:embed="rId3">
            <a:alphaModFix/>
          </a:blip>
          <a:srcRect/>
          <a:stretch/>
        </p:blipFill>
        <p:spPr>
          <a:xfrm>
            <a:off x="568081" y="4568601"/>
            <a:ext cx="1600201" cy="186267"/>
          </a:xfrm>
          <a:prstGeom prst="rect">
            <a:avLst/>
          </a:prstGeom>
          <a:noFill/>
          <a:ln>
            <a:noFill/>
          </a:ln>
        </p:spPr>
      </p:pic>
      <p:pic>
        <p:nvPicPr>
          <p:cNvPr id="856" name="Google Shape;856;p155" descr="A screenshot of a cell phone&#10;&#10;Description automatically generated"/>
          <p:cNvPicPr preferRelativeResize="0"/>
          <p:nvPr/>
        </p:nvPicPr>
        <p:blipFill rotWithShape="1">
          <a:blip r:embed="rId4">
            <a:alphaModFix/>
          </a:blip>
          <a:srcRect/>
          <a:stretch/>
        </p:blipFill>
        <p:spPr>
          <a:xfrm>
            <a:off x="6602009" y="5859011"/>
            <a:ext cx="2105050" cy="681777"/>
          </a:xfrm>
          <a:prstGeom prst="rect">
            <a:avLst/>
          </a:prstGeom>
          <a:noFill/>
          <a:ln>
            <a:noFill/>
          </a:ln>
        </p:spPr>
      </p:pic>
      <p:sp>
        <p:nvSpPr>
          <p:cNvPr id="857" name="Google Shape;857;p155"/>
          <p:cNvSpPr txBox="1">
            <a:spLocks noGrp="1"/>
          </p:cNvSpPr>
          <p:nvPr>
            <p:ph type="sldNum" idx="12"/>
          </p:nvPr>
        </p:nvSpPr>
        <p:spPr>
          <a:xfrm>
            <a:off x="0" y="6491820"/>
            <a:ext cx="666900" cy="3663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200">
                <a:solidFill>
                  <a:schemeClr val="dk1"/>
                </a:solidFill>
                <a:latin typeface="Calibri"/>
                <a:ea typeface="Calibri"/>
                <a:cs typeface="Calibri"/>
                <a:sym typeface="Calibri"/>
              </a:defRPr>
            </a:lvl1pPr>
            <a:lvl2pPr marL="0" marR="0" lvl="1" indent="0" algn="l" rtl="0">
              <a:spcBef>
                <a:spcPts val="0"/>
              </a:spcBef>
              <a:buNone/>
              <a:defRPr sz="1200">
                <a:solidFill>
                  <a:schemeClr val="dk1"/>
                </a:solidFill>
                <a:latin typeface="Calibri"/>
                <a:ea typeface="Calibri"/>
                <a:cs typeface="Calibri"/>
                <a:sym typeface="Calibri"/>
              </a:defRPr>
            </a:lvl2pPr>
            <a:lvl3pPr marL="0" marR="0" lvl="2" indent="0" algn="l" rtl="0">
              <a:spcBef>
                <a:spcPts val="0"/>
              </a:spcBef>
              <a:buNone/>
              <a:defRPr sz="1200">
                <a:solidFill>
                  <a:schemeClr val="dk1"/>
                </a:solidFill>
                <a:latin typeface="Calibri"/>
                <a:ea typeface="Calibri"/>
                <a:cs typeface="Calibri"/>
                <a:sym typeface="Calibri"/>
              </a:defRPr>
            </a:lvl3pPr>
            <a:lvl4pPr marL="0" marR="0" lvl="3" indent="0" algn="l" rtl="0">
              <a:spcBef>
                <a:spcPts val="0"/>
              </a:spcBef>
              <a:buNone/>
              <a:defRPr sz="1200">
                <a:solidFill>
                  <a:schemeClr val="dk1"/>
                </a:solidFill>
                <a:latin typeface="Calibri"/>
                <a:ea typeface="Calibri"/>
                <a:cs typeface="Calibri"/>
                <a:sym typeface="Calibri"/>
              </a:defRPr>
            </a:lvl4pPr>
            <a:lvl5pPr marL="0" marR="0" lvl="4" indent="0" algn="l" rtl="0">
              <a:spcBef>
                <a:spcPts val="0"/>
              </a:spcBef>
              <a:buNone/>
              <a:defRPr sz="1200">
                <a:solidFill>
                  <a:schemeClr val="dk1"/>
                </a:solidFill>
                <a:latin typeface="Calibri"/>
                <a:ea typeface="Calibri"/>
                <a:cs typeface="Calibri"/>
                <a:sym typeface="Calibri"/>
              </a:defRPr>
            </a:lvl5pPr>
            <a:lvl6pPr marL="0" marR="0" lvl="5" indent="0" algn="l" rtl="0">
              <a:spcBef>
                <a:spcPts val="0"/>
              </a:spcBef>
              <a:buNone/>
              <a:defRPr sz="1200">
                <a:solidFill>
                  <a:schemeClr val="dk1"/>
                </a:solidFill>
                <a:latin typeface="Calibri"/>
                <a:ea typeface="Calibri"/>
                <a:cs typeface="Calibri"/>
                <a:sym typeface="Calibri"/>
              </a:defRPr>
            </a:lvl6pPr>
            <a:lvl7pPr marL="0" marR="0" lvl="6" indent="0" algn="l" rtl="0">
              <a:spcBef>
                <a:spcPts val="0"/>
              </a:spcBef>
              <a:buNone/>
              <a:defRPr sz="1200">
                <a:solidFill>
                  <a:schemeClr val="dk1"/>
                </a:solidFill>
                <a:latin typeface="Calibri"/>
                <a:ea typeface="Calibri"/>
                <a:cs typeface="Calibri"/>
                <a:sym typeface="Calibri"/>
              </a:defRPr>
            </a:lvl7pPr>
            <a:lvl8pPr marL="0" marR="0" lvl="7" indent="0" algn="l" rtl="0">
              <a:spcBef>
                <a:spcPts val="0"/>
              </a:spcBef>
              <a:buNone/>
              <a:defRPr sz="1200">
                <a:solidFill>
                  <a:schemeClr val="dk1"/>
                </a:solidFill>
                <a:latin typeface="Calibri"/>
                <a:ea typeface="Calibri"/>
                <a:cs typeface="Calibri"/>
                <a:sym typeface="Calibri"/>
              </a:defRPr>
            </a:lvl8pPr>
            <a:lvl9pPr marL="0" marR="0" lvl="8" indent="0" algn="l" rtl="0">
              <a:spcBef>
                <a:spcPts val="0"/>
              </a:spcBef>
              <a:buNone/>
              <a:defRPr sz="12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858" name="Google Shape;858;p155"/>
          <p:cNvSpPr txBox="1">
            <a:spLocks noGrp="1"/>
          </p:cNvSpPr>
          <p:nvPr>
            <p:ph type="title"/>
          </p:nvPr>
        </p:nvSpPr>
        <p:spPr>
          <a:xfrm>
            <a:off x="460375" y="859993"/>
            <a:ext cx="70236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5000"/>
              <a:buFont typeface="Encode Sans Black"/>
              <a:buNone/>
              <a:defRPr sz="5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White_Content Slide 3">
  <p:cSld name="White_Content Slide 3">
    <p:spTree>
      <p:nvGrpSpPr>
        <p:cNvPr id="1" name="Shape 859"/>
        <p:cNvGrpSpPr/>
        <p:nvPr/>
      </p:nvGrpSpPr>
      <p:grpSpPr>
        <a:xfrm>
          <a:off x="0" y="0"/>
          <a:ext cx="0" cy="0"/>
          <a:chOff x="0" y="0"/>
          <a:chExt cx="0" cy="0"/>
        </a:xfrm>
      </p:grpSpPr>
      <p:pic>
        <p:nvPicPr>
          <p:cNvPr id="860" name="Google Shape;860;p156"/>
          <p:cNvPicPr preferRelativeResize="0"/>
          <p:nvPr/>
        </p:nvPicPr>
        <p:blipFill rotWithShape="1">
          <a:blip r:embed="rId2">
            <a:alphaModFix/>
          </a:blip>
          <a:srcRect/>
          <a:stretch/>
        </p:blipFill>
        <p:spPr>
          <a:xfrm>
            <a:off x="549032" y="1155494"/>
            <a:ext cx="1103778" cy="128483"/>
          </a:xfrm>
          <a:prstGeom prst="rect">
            <a:avLst/>
          </a:prstGeom>
          <a:noFill/>
          <a:ln>
            <a:noFill/>
          </a:ln>
        </p:spPr>
      </p:pic>
      <p:sp>
        <p:nvSpPr>
          <p:cNvPr id="861" name="Google Shape;861;p156"/>
          <p:cNvSpPr txBox="1">
            <a:spLocks noGrp="1"/>
          </p:cNvSpPr>
          <p:nvPr>
            <p:ph type="title"/>
          </p:nvPr>
        </p:nvSpPr>
        <p:spPr>
          <a:xfrm>
            <a:off x="442855"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62" name="Google Shape;862;p156"/>
          <p:cNvSpPr txBox="1">
            <a:spLocks noGrp="1"/>
          </p:cNvSpPr>
          <p:nvPr>
            <p:ph type="body" idx="1"/>
          </p:nvPr>
        </p:nvSpPr>
        <p:spPr>
          <a:xfrm>
            <a:off x="447925" y="1662370"/>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420"/>
              </a:spcBef>
              <a:spcAft>
                <a:spcPts val="0"/>
              </a:spcAft>
              <a:buClr>
                <a:srgbClr val="E8D3A2"/>
              </a:buClr>
              <a:buSzPts val="2100"/>
              <a:buFont typeface="Arial"/>
              <a:buNone/>
              <a:defRPr sz="21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00"/>
              </a:spcBef>
              <a:spcAft>
                <a:spcPts val="0"/>
              </a:spcAft>
              <a:buClr>
                <a:srgbClr val="E8D3A2"/>
              </a:buClr>
              <a:buSzPts val="1500"/>
              <a:buFont typeface="Arial"/>
              <a:buNone/>
              <a:defRPr sz="15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00"/>
              </a:spcBef>
              <a:spcAft>
                <a:spcPts val="0"/>
              </a:spcAft>
              <a:buClr>
                <a:srgbClr val="E8D3A2"/>
              </a:buClr>
              <a:buSzPts val="1500"/>
              <a:buFont typeface="Arial"/>
              <a:buNone/>
              <a:defRPr sz="1500" b="0" i="0" u="none" strike="noStrike" cap="none">
                <a:solidFill>
                  <a:srgbClr val="E8D3A2"/>
                </a:solidFill>
                <a:latin typeface="Encode Sans Black"/>
                <a:ea typeface="Encode Sans Black"/>
                <a:cs typeface="Encode Sans Black"/>
                <a:sym typeface="Encode Sans Black"/>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pic>
        <p:nvPicPr>
          <p:cNvPr id="863" name="Google Shape;863;p156" descr="A close up of a logo&#10;&#10;Description automatically generated"/>
          <p:cNvPicPr preferRelativeResize="0"/>
          <p:nvPr/>
        </p:nvPicPr>
        <p:blipFill rotWithShape="1">
          <a:blip r:embed="rId3">
            <a:alphaModFix/>
          </a:blip>
          <a:srcRect/>
          <a:stretch/>
        </p:blipFill>
        <p:spPr>
          <a:xfrm>
            <a:off x="7003020" y="6316987"/>
            <a:ext cx="1642021" cy="284679"/>
          </a:xfrm>
          <a:prstGeom prst="rect">
            <a:avLst/>
          </a:prstGeom>
          <a:noFill/>
          <a:ln>
            <a:noFill/>
          </a:ln>
        </p:spPr>
      </p:pic>
      <p:sp>
        <p:nvSpPr>
          <p:cNvPr id="864" name="Google Shape;864;p156"/>
          <p:cNvSpPr txBox="1">
            <a:spLocks noGrp="1"/>
          </p:cNvSpPr>
          <p:nvPr>
            <p:ph type="sldNum" idx="12"/>
          </p:nvPr>
        </p:nvSpPr>
        <p:spPr>
          <a:xfrm>
            <a:off x="0" y="6491820"/>
            <a:ext cx="666900" cy="3663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200">
                <a:solidFill>
                  <a:schemeClr val="dk1"/>
                </a:solidFill>
                <a:latin typeface="Calibri"/>
                <a:ea typeface="Calibri"/>
                <a:cs typeface="Calibri"/>
                <a:sym typeface="Calibri"/>
              </a:defRPr>
            </a:lvl1pPr>
            <a:lvl2pPr marL="0" marR="0" lvl="1" indent="0" algn="l" rtl="0">
              <a:spcBef>
                <a:spcPts val="0"/>
              </a:spcBef>
              <a:buNone/>
              <a:defRPr sz="1200">
                <a:solidFill>
                  <a:schemeClr val="dk1"/>
                </a:solidFill>
                <a:latin typeface="Calibri"/>
                <a:ea typeface="Calibri"/>
                <a:cs typeface="Calibri"/>
                <a:sym typeface="Calibri"/>
              </a:defRPr>
            </a:lvl2pPr>
            <a:lvl3pPr marL="0" marR="0" lvl="2" indent="0" algn="l" rtl="0">
              <a:spcBef>
                <a:spcPts val="0"/>
              </a:spcBef>
              <a:buNone/>
              <a:defRPr sz="1200">
                <a:solidFill>
                  <a:schemeClr val="dk1"/>
                </a:solidFill>
                <a:latin typeface="Calibri"/>
                <a:ea typeface="Calibri"/>
                <a:cs typeface="Calibri"/>
                <a:sym typeface="Calibri"/>
              </a:defRPr>
            </a:lvl3pPr>
            <a:lvl4pPr marL="0" marR="0" lvl="3" indent="0" algn="l" rtl="0">
              <a:spcBef>
                <a:spcPts val="0"/>
              </a:spcBef>
              <a:buNone/>
              <a:defRPr sz="1200">
                <a:solidFill>
                  <a:schemeClr val="dk1"/>
                </a:solidFill>
                <a:latin typeface="Calibri"/>
                <a:ea typeface="Calibri"/>
                <a:cs typeface="Calibri"/>
                <a:sym typeface="Calibri"/>
              </a:defRPr>
            </a:lvl4pPr>
            <a:lvl5pPr marL="0" marR="0" lvl="4" indent="0" algn="l" rtl="0">
              <a:spcBef>
                <a:spcPts val="0"/>
              </a:spcBef>
              <a:buNone/>
              <a:defRPr sz="1200">
                <a:solidFill>
                  <a:schemeClr val="dk1"/>
                </a:solidFill>
                <a:latin typeface="Calibri"/>
                <a:ea typeface="Calibri"/>
                <a:cs typeface="Calibri"/>
                <a:sym typeface="Calibri"/>
              </a:defRPr>
            </a:lvl5pPr>
            <a:lvl6pPr marL="0" marR="0" lvl="5" indent="0" algn="l" rtl="0">
              <a:spcBef>
                <a:spcPts val="0"/>
              </a:spcBef>
              <a:buNone/>
              <a:defRPr sz="1200">
                <a:solidFill>
                  <a:schemeClr val="dk1"/>
                </a:solidFill>
                <a:latin typeface="Calibri"/>
                <a:ea typeface="Calibri"/>
                <a:cs typeface="Calibri"/>
                <a:sym typeface="Calibri"/>
              </a:defRPr>
            </a:lvl6pPr>
            <a:lvl7pPr marL="0" marR="0" lvl="6" indent="0" algn="l" rtl="0">
              <a:spcBef>
                <a:spcPts val="0"/>
              </a:spcBef>
              <a:buNone/>
              <a:defRPr sz="1200">
                <a:solidFill>
                  <a:schemeClr val="dk1"/>
                </a:solidFill>
                <a:latin typeface="Calibri"/>
                <a:ea typeface="Calibri"/>
                <a:cs typeface="Calibri"/>
                <a:sym typeface="Calibri"/>
              </a:defRPr>
            </a:lvl7pPr>
            <a:lvl8pPr marL="0" marR="0" lvl="7" indent="0" algn="l" rtl="0">
              <a:spcBef>
                <a:spcPts val="0"/>
              </a:spcBef>
              <a:buNone/>
              <a:defRPr sz="1200">
                <a:solidFill>
                  <a:schemeClr val="dk1"/>
                </a:solidFill>
                <a:latin typeface="Calibri"/>
                <a:ea typeface="Calibri"/>
                <a:cs typeface="Calibri"/>
                <a:sym typeface="Calibri"/>
              </a:defRPr>
            </a:lvl8pPr>
            <a:lvl9pPr marL="0" marR="0" lvl="8" indent="0" algn="l" rtl="0">
              <a:spcBef>
                <a:spcPts val="0"/>
              </a:spcBef>
              <a:buNone/>
              <a:defRPr sz="12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865" name="Google Shape;865;p156"/>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23850" algn="l" rtl="0">
              <a:spcBef>
                <a:spcPts val="300"/>
              </a:spcBef>
              <a:spcAft>
                <a:spcPts val="0"/>
              </a:spcAft>
              <a:buClr>
                <a:schemeClr val="dk2"/>
              </a:buClr>
              <a:buSzPts val="1500"/>
              <a:buFont typeface="Arial"/>
              <a:buChar char="•"/>
              <a:defRPr sz="1500" b="0" i="0" u="none" strike="noStrike" cap="none">
                <a:solidFill>
                  <a:schemeClr val="dk2"/>
                </a:solidFill>
                <a:latin typeface="Calibri"/>
                <a:ea typeface="Calibri"/>
                <a:cs typeface="Calibri"/>
                <a:sym typeface="Calibri"/>
              </a:defRPr>
            </a:lvl6pPr>
            <a:lvl7pPr marL="3200400" marR="0" lvl="6" indent="-323850" algn="l" rtl="0">
              <a:spcBef>
                <a:spcPts val="300"/>
              </a:spcBef>
              <a:spcAft>
                <a:spcPts val="0"/>
              </a:spcAft>
              <a:buClr>
                <a:schemeClr val="dk2"/>
              </a:buClr>
              <a:buSzPts val="1500"/>
              <a:buFont typeface="Arial"/>
              <a:buChar char="•"/>
              <a:defRPr sz="1500" b="0" i="0" u="none" strike="noStrike" cap="none">
                <a:solidFill>
                  <a:schemeClr val="dk2"/>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866"/>
        <p:cNvGrpSpPr/>
        <p:nvPr/>
      </p:nvGrpSpPr>
      <p:grpSpPr>
        <a:xfrm>
          <a:off x="0" y="0"/>
          <a:ext cx="0" cy="0"/>
          <a:chOff x="0" y="0"/>
          <a:chExt cx="0" cy="0"/>
        </a:xfrm>
      </p:grpSpPr>
      <p:sp>
        <p:nvSpPr>
          <p:cNvPr id="867" name="Google Shape;867;p157"/>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68" name="Google Shape;868;p157"/>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Autofit/>
          </a:bodyPr>
          <a:lstStyle>
            <a:lvl1pPr marR="0" lvl="0" algn="ctr" rtl="0">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spcBef>
                <a:spcPts val="270"/>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R="0" lvl="3"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869" name="Google Shape;869;p15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70" name="Google Shape;870;p15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71" name="Google Shape;871;p157"/>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68" name="Google Shape;68;p16"/>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 name="Google Shape;69;p1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lide">
  <p:cSld name="Title Slide 3">
    <p:spTree>
      <p:nvGrpSpPr>
        <p:cNvPr id="1" name="Shape 872"/>
        <p:cNvGrpSpPr/>
        <p:nvPr/>
      </p:nvGrpSpPr>
      <p:grpSpPr>
        <a:xfrm>
          <a:off x="0" y="0"/>
          <a:ext cx="0" cy="0"/>
          <a:chOff x="0" y="0"/>
          <a:chExt cx="0" cy="0"/>
        </a:xfrm>
      </p:grpSpPr>
      <p:pic>
        <p:nvPicPr>
          <p:cNvPr id="873" name="Google Shape;873;p158" descr="Bar_RtAngle_7502_RGB.png"/>
          <p:cNvPicPr preferRelativeResize="0"/>
          <p:nvPr/>
        </p:nvPicPr>
        <p:blipFill rotWithShape="1">
          <a:blip r:embed="rId2">
            <a:alphaModFix/>
          </a:blip>
          <a:srcRect/>
          <a:stretch/>
        </p:blipFill>
        <p:spPr>
          <a:xfrm>
            <a:off x="813589" y="4006086"/>
            <a:ext cx="2284305" cy="112771"/>
          </a:xfrm>
          <a:prstGeom prst="rect">
            <a:avLst/>
          </a:prstGeom>
          <a:noFill/>
          <a:ln>
            <a:noFill/>
          </a:ln>
        </p:spPr>
      </p:pic>
      <p:sp>
        <p:nvSpPr>
          <p:cNvPr id="874" name="Google Shape;874;p158"/>
          <p:cNvSpPr txBox="1">
            <a:spLocks noGrp="1"/>
          </p:cNvSpPr>
          <p:nvPr>
            <p:ph type="title"/>
          </p:nvPr>
        </p:nvSpPr>
        <p:spPr>
          <a:xfrm>
            <a:off x="671757" y="1167125"/>
            <a:ext cx="6972300" cy="26418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3750"/>
              <a:buFont typeface="Encode Sans Black"/>
              <a:buNone/>
              <a:defRPr sz="37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875" name="Google Shape;875;p158"/>
          <p:cNvPicPr preferRelativeResize="0"/>
          <p:nvPr/>
        </p:nvPicPr>
        <p:blipFill rotWithShape="1">
          <a:blip r:embed="rId3">
            <a:alphaModFix/>
          </a:blip>
          <a:srcRect/>
          <a:stretch/>
        </p:blipFill>
        <p:spPr>
          <a:xfrm>
            <a:off x="5603966" y="5924997"/>
            <a:ext cx="3296972" cy="575173"/>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3">
    <p:spTree>
      <p:nvGrpSpPr>
        <p:cNvPr id="1" name="Shape 876"/>
        <p:cNvGrpSpPr/>
        <p:nvPr/>
      </p:nvGrpSpPr>
      <p:grpSpPr>
        <a:xfrm>
          <a:off x="0" y="0"/>
          <a:ext cx="0" cy="0"/>
          <a:chOff x="0" y="0"/>
          <a:chExt cx="0" cy="0"/>
        </a:xfrm>
      </p:grpSpPr>
      <p:sp>
        <p:nvSpPr>
          <p:cNvPr id="877" name="Google Shape;877;p159"/>
          <p:cNvSpPr txBox="1">
            <a:spLocks noGrp="1"/>
          </p:cNvSpPr>
          <p:nvPr>
            <p:ph type="title"/>
          </p:nvPr>
        </p:nvSpPr>
        <p:spPr>
          <a:xfrm>
            <a:off x="502921" y="527746"/>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250"/>
              <a:buFont typeface="Encode Sans Black"/>
              <a:buNone/>
              <a:defRPr sz="22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78" name="Google Shape;878;p159"/>
          <p:cNvSpPr txBox="1">
            <a:spLocks noGrp="1"/>
          </p:cNvSpPr>
          <p:nvPr>
            <p:ph type="body" idx="1"/>
          </p:nvPr>
        </p:nvSpPr>
        <p:spPr>
          <a:xfrm>
            <a:off x="502921" y="2278440"/>
            <a:ext cx="8072700" cy="36465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Merriweather Sans"/>
              <a:buChar char="&gt;"/>
              <a:defRPr sz="1800" b="1" i="0" u="none" strike="noStrike" cap="none">
                <a:solidFill>
                  <a:schemeClr val="dk1"/>
                </a:solidFill>
                <a:latin typeface="Open Sans"/>
                <a:ea typeface="Open Sans"/>
                <a:cs typeface="Open Sans"/>
                <a:sym typeface="Open Sans"/>
              </a:defRPr>
            </a:lvl1pPr>
            <a:lvl2pPr marL="914400" marR="0" lvl="1" indent="-323850" algn="l" rtl="0">
              <a:spcBef>
                <a:spcPts val="300"/>
              </a:spcBef>
              <a:spcAft>
                <a:spcPts val="0"/>
              </a:spcAft>
              <a:buClr>
                <a:schemeClr val="dk1"/>
              </a:buClr>
              <a:buSzPts val="1500"/>
              <a:buFont typeface="Arial"/>
              <a:buChar char="–"/>
              <a:defRPr sz="1500" b="1" i="0" u="none" strike="noStrike" cap="none">
                <a:solidFill>
                  <a:schemeClr val="dk1"/>
                </a:solidFill>
                <a:latin typeface="Open Sans"/>
                <a:ea typeface="Open Sans"/>
                <a:cs typeface="Open Sans"/>
                <a:sym typeface="Open Sans"/>
              </a:defRPr>
            </a:lvl2pPr>
            <a:lvl3pPr marL="1371600" marR="0" lvl="2" indent="-314325" algn="l" rtl="0">
              <a:spcBef>
                <a:spcPts val="270"/>
              </a:spcBef>
              <a:spcAft>
                <a:spcPts val="0"/>
              </a:spcAft>
              <a:buClr>
                <a:schemeClr val="dk1"/>
              </a:buClr>
              <a:buSzPts val="1350"/>
              <a:buFont typeface="Merriweather Sans"/>
              <a:buChar char="&gt;"/>
              <a:defRPr sz="1350" b="1" i="0" u="none" strike="noStrike" cap="none">
                <a:solidFill>
                  <a:schemeClr val="dk1"/>
                </a:solidFill>
                <a:latin typeface="Open Sans"/>
                <a:ea typeface="Open Sans"/>
                <a:cs typeface="Open Sans"/>
                <a:sym typeface="Open Sans"/>
              </a:defRPr>
            </a:lvl3pPr>
            <a:lvl4pPr marL="1828800" marR="0" lvl="3" indent="-304800" algn="l" rtl="0">
              <a:spcBef>
                <a:spcPts val="240"/>
              </a:spcBef>
              <a:spcAft>
                <a:spcPts val="0"/>
              </a:spcAft>
              <a:buClr>
                <a:schemeClr val="dk1"/>
              </a:buClr>
              <a:buSzPts val="1200"/>
              <a:buFont typeface="Arial"/>
              <a:buChar char="–"/>
              <a:defRPr sz="1200" b="1" i="0" u="none" strike="noStrike" cap="none">
                <a:solidFill>
                  <a:schemeClr val="dk1"/>
                </a:solidFill>
                <a:latin typeface="Open Sans"/>
                <a:ea typeface="Open Sans"/>
                <a:cs typeface="Open Sans"/>
                <a:sym typeface="Open Sans"/>
              </a:defRPr>
            </a:lvl4pPr>
            <a:lvl5pPr marL="2286000" marR="0" lvl="4" indent="-295275" algn="l" rtl="0">
              <a:spcBef>
                <a:spcPts val="210"/>
              </a:spcBef>
              <a:spcAft>
                <a:spcPts val="0"/>
              </a:spcAft>
              <a:buClr>
                <a:schemeClr val="dk1"/>
              </a:buClr>
              <a:buSzPts val="1050"/>
              <a:buFont typeface="Merriweather Sans"/>
              <a:buChar char="&gt;"/>
              <a:defRPr sz="1050" b="1" i="0" u="none" strike="noStrike" cap="none">
                <a:solidFill>
                  <a:schemeClr val="dk1"/>
                </a:solidFill>
                <a:latin typeface="Open Sans"/>
                <a:ea typeface="Open Sans"/>
                <a:cs typeface="Open Sans"/>
                <a:sym typeface="Open Sans"/>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79" name="Google Shape;879;p159"/>
          <p:cNvSpPr txBox="1">
            <a:spLocks noGrp="1"/>
          </p:cNvSpPr>
          <p:nvPr>
            <p:ph type="body" idx="2"/>
          </p:nvPr>
        </p:nvSpPr>
        <p:spPr>
          <a:xfrm>
            <a:off x="502921" y="1299581"/>
            <a:ext cx="8072700" cy="268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210"/>
              </a:spcBef>
              <a:spcAft>
                <a:spcPts val="0"/>
              </a:spcAft>
              <a:buClr>
                <a:srgbClr val="595959"/>
              </a:buClr>
              <a:buSzPts val="1050"/>
              <a:buFont typeface="Arial"/>
              <a:buNone/>
              <a:defRPr sz="1050" b="0" i="0" u="none" strike="noStrike" cap="none">
                <a:solidFill>
                  <a:srgbClr val="595959"/>
                </a:solidFill>
                <a:latin typeface="Arial"/>
                <a:ea typeface="Arial"/>
                <a:cs typeface="Arial"/>
                <a:sym typeface="Arial"/>
              </a:defRPr>
            </a:lvl1pPr>
            <a:lvl2pPr marL="914400" marR="0" lvl="1" indent="-228600" algn="l" rtl="0">
              <a:spcBef>
                <a:spcPts val="420"/>
              </a:spcBef>
              <a:spcAft>
                <a:spcPts val="0"/>
              </a:spcAft>
              <a:buClr>
                <a:srgbClr val="E8D3A2"/>
              </a:buClr>
              <a:buSzPts val="2100"/>
              <a:buFont typeface="Arial"/>
              <a:buNone/>
              <a:defRPr sz="21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00"/>
              </a:spcBef>
              <a:spcAft>
                <a:spcPts val="0"/>
              </a:spcAft>
              <a:buClr>
                <a:srgbClr val="E8D3A2"/>
              </a:buClr>
              <a:buSzPts val="1500"/>
              <a:buFont typeface="Arial"/>
              <a:buNone/>
              <a:defRPr sz="15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00"/>
              </a:spcBef>
              <a:spcAft>
                <a:spcPts val="0"/>
              </a:spcAft>
              <a:buClr>
                <a:srgbClr val="E8D3A2"/>
              </a:buClr>
              <a:buSzPts val="1500"/>
              <a:buFont typeface="Arial"/>
              <a:buNone/>
              <a:defRPr sz="1500" b="0" i="0" u="none" strike="noStrike" cap="none">
                <a:solidFill>
                  <a:srgbClr val="E8D3A2"/>
                </a:solidFill>
                <a:latin typeface="Encode Sans Black"/>
                <a:ea typeface="Encode Sans Black"/>
                <a:cs typeface="Encode Sans Black"/>
                <a:sym typeface="Encode Sans Black"/>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80" name="Google Shape;880;p159"/>
          <p:cNvSpPr txBox="1"/>
          <p:nvPr/>
        </p:nvSpPr>
        <p:spPr>
          <a:xfrm>
            <a:off x="184106" y="6307213"/>
            <a:ext cx="318900" cy="3651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D88A2"/>
              </a:buClr>
              <a:buSzPts val="900"/>
              <a:buFont typeface="Calibri"/>
              <a:buNone/>
            </a:pPr>
            <a:fld id="{00000000-1234-1234-1234-123412341234}" type="slidenum">
              <a:rPr lang="en" sz="900" b="0" i="0" u="none" strike="noStrike" cap="none">
                <a:solidFill>
                  <a:srgbClr val="8D88A2"/>
                </a:solidFill>
                <a:latin typeface="Calibri"/>
                <a:ea typeface="Calibri"/>
                <a:cs typeface="Calibri"/>
                <a:sym typeface="Calibri"/>
              </a:rPr>
              <a:t>‹#›</a:t>
            </a:fld>
            <a:endParaRPr sz="900" b="0" i="0" u="none" strike="noStrike" cap="none">
              <a:solidFill>
                <a:srgbClr val="8D88A2"/>
              </a:solidFill>
              <a:latin typeface="Calibri"/>
              <a:ea typeface="Calibri"/>
              <a:cs typeface="Calibri"/>
              <a:sym typeface="Calibri"/>
            </a:endParaRPr>
          </a:p>
        </p:txBody>
      </p:sp>
      <p:pic>
        <p:nvPicPr>
          <p:cNvPr id="881" name="Google Shape;881;p159"/>
          <p:cNvPicPr preferRelativeResize="0"/>
          <p:nvPr/>
        </p:nvPicPr>
        <p:blipFill rotWithShape="1">
          <a:blip r:embed="rId2">
            <a:alphaModFix/>
          </a:blip>
          <a:srcRect/>
          <a:stretch/>
        </p:blipFill>
        <p:spPr>
          <a:xfrm>
            <a:off x="502920" y="1160304"/>
            <a:ext cx="827839" cy="96363"/>
          </a:xfrm>
          <a:prstGeom prst="rect">
            <a:avLst/>
          </a:prstGeom>
          <a:noFill/>
          <a:ln>
            <a:noFill/>
          </a:ln>
        </p:spPr>
      </p:pic>
      <p:pic>
        <p:nvPicPr>
          <p:cNvPr id="882" name="Google Shape;882;p159"/>
          <p:cNvPicPr preferRelativeResize="0"/>
          <p:nvPr/>
        </p:nvPicPr>
        <p:blipFill rotWithShape="1">
          <a:blip r:embed="rId3">
            <a:alphaModFix/>
          </a:blip>
          <a:srcRect/>
          <a:stretch/>
        </p:blipFill>
        <p:spPr>
          <a:xfrm>
            <a:off x="6198328" y="6174378"/>
            <a:ext cx="2377438" cy="414756"/>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HIS ONE">
  <p:cSld name="THIS ONE">
    <p:spTree>
      <p:nvGrpSpPr>
        <p:cNvPr id="1" name="Shape 883"/>
        <p:cNvGrpSpPr/>
        <p:nvPr/>
      </p:nvGrpSpPr>
      <p:grpSpPr>
        <a:xfrm>
          <a:off x="0" y="0"/>
          <a:ext cx="0" cy="0"/>
          <a:chOff x="0" y="0"/>
          <a:chExt cx="0" cy="0"/>
        </a:xfrm>
      </p:grpSpPr>
      <p:pic>
        <p:nvPicPr>
          <p:cNvPr id="884" name="Google Shape;884;p160"/>
          <p:cNvPicPr preferRelativeResize="0"/>
          <p:nvPr/>
        </p:nvPicPr>
        <p:blipFill rotWithShape="1">
          <a:blip r:embed="rId2">
            <a:alphaModFix/>
          </a:blip>
          <a:srcRect/>
          <a:stretch/>
        </p:blipFill>
        <p:spPr>
          <a:xfrm>
            <a:off x="6198328" y="6174378"/>
            <a:ext cx="2377438" cy="414756"/>
          </a:xfrm>
          <a:prstGeom prst="rect">
            <a:avLst/>
          </a:prstGeom>
          <a:noFill/>
          <a:ln>
            <a:noFill/>
          </a:ln>
        </p:spPr>
      </p:pic>
      <p:sp>
        <p:nvSpPr>
          <p:cNvPr id="885" name="Google Shape;885;p160"/>
          <p:cNvSpPr txBox="1"/>
          <p:nvPr/>
        </p:nvSpPr>
        <p:spPr>
          <a:xfrm>
            <a:off x="184106" y="6307213"/>
            <a:ext cx="318900" cy="3651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D88A2"/>
              </a:buClr>
              <a:buSzPts val="900"/>
              <a:buFont typeface="Calibri"/>
              <a:buNone/>
            </a:pPr>
            <a:fld id="{00000000-1234-1234-1234-123412341234}" type="slidenum">
              <a:rPr lang="en" sz="900" b="0" i="0" u="none" strike="noStrike" cap="none">
                <a:solidFill>
                  <a:srgbClr val="8D88A2"/>
                </a:solidFill>
                <a:latin typeface="Calibri"/>
                <a:ea typeface="Calibri"/>
                <a:cs typeface="Calibri"/>
                <a:sym typeface="Calibri"/>
              </a:rPr>
              <a:t>‹#›</a:t>
            </a:fld>
            <a:endParaRPr sz="900" b="0" i="0" u="none" strike="noStrike" cap="none">
              <a:solidFill>
                <a:srgbClr val="8D88A2"/>
              </a:solidFill>
              <a:latin typeface="Calibri"/>
              <a:ea typeface="Calibri"/>
              <a:cs typeface="Calibri"/>
              <a:sym typeface="Calibri"/>
            </a:endParaRPr>
          </a:p>
        </p:txBody>
      </p:sp>
      <p:sp>
        <p:nvSpPr>
          <p:cNvPr id="886" name="Google Shape;886;p160"/>
          <p:cNvSpPr txBox="1">
            <a:spLocks noGrp="1"/>
          </p:cNvSpPr>
          <p:nvPr>
            <p:ph type="title"/>
          </p:nvPr>
        </p:nvSpPr>
        <p:spPr>
          <a:xfrm>
            <a:off x="502921" y="196242"/>
            <a:ext cx="8072700" cy="536100"/>
          </a:xfrm>
          <a:prstGeom prst="rect">
            <a:avLst/>
          </a:prstGeom>
          <a:noFill/>
          <a:ln>
            <a:noFill/>
          </a:ln>
        </p:spPr>
        <p:txBody>
          <a:bodyPr spcFirstLastPara="1" wrap="square" lIns="0" tIns="45700" rIns="91425" bIns="45700" anchor="b" anchorCtr="0">
            <a:noAutofit/>
          </a:bodyPr>
          <a:lstStyle>
            <a:lvl1pPr marR="0" lvl="0" algn="l" rtl="0">
              <a:spcBef>
                <a:spcPts val="0"/>
              </a:spcBef>
              <a:spcAft>
                <a:spcPts val="0"/>
              </a:spcAft>
              <a:buClr>
                <a:srgbClr val="4B2E83"/>
              </a:buClr>
              <a:buSzPts val="2400"/>
              <a:buFont typeface="Encode Sans Black"/>
              <a:buNone/>
              <a:defRPr sz="240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87" name="Google Shape;887;p160"/>
          <p:cNvSpPr txBox="1">
            <a:spLocks noGrp="1"/>
          </p:cNvSpPr>
          <p:nvPr>
            <p:ph type="body" idx="1"/>
          </p:nvPr>
        </p:nvSpPr>
        <p:spPr>
          <a:xfrm>
            <a:off x="502921" y="933511"/>
            <a:ext cx="8072700" cy="4991400"/>
          </a:xfrm>
          <a:prstGeom prst="rect">
            <a:avLst/>
          </a:prstGeom>
          <a:noFill/>
          <a:ln>
            <a:noFill/>
          </a:ln>
        </p:spPr>
        <p:txBody>
          <a:bodyPr spcFirstLastPara="1" wrap="square" lIns="91425" tIns="45700" rIns="91425" bIns="45700" anchor="ctr" anchorCtr="0">
            <a:noAutofit/>
          </a:bodyPr>
          <a:lstStyle>
            <a:lvl1pPr marL="457200" marR="0" lvl="0" indent="-342900" algn="l" rtl="0">
              <a:spcBef>
                <a:spcPts val="360"/>
              </a:spcBef>
              <a:spcAft>
                <a:spcPts val="0"/>
              </a:spcAft>
              <a:buClr>
                <a:schemeClr val="dk1"/>
              </a:buClr>
              <a:buSzPts val="1800"/>
              <a:buFont typeface="Merriweather Sans"/>
              <a:buChar char="&gt;"/>
              <a:defRPr sz="1800" b="1" i="0" u="none" strike="noStrike" cap="none">
                <a:solidFill>
                  <a:schemeClr val="dk1"/>
                </a:solidFill>
                <a:latin typeface="Open Sans"/>
                <a:ea typeface="Open Sans"/>
                <a:cs typeface="Open Sans"/>
                <a:sym typeface="Open Sans"/>
              </a:defRPr>
            </a:lvl1pPr>
            <a:lvl2pPr marL="914400" marR="0" lvl="1" indent="-323850" algn="l" rtl="0">
              <a:spcBef>
                <a:spcPts val="300"/>
              </a:spcBef>
              <a:spcAft>
                <a:spcPts val="0"/>
              </a:spcAft>
              <a:buClr>
                <a:schemeClr val="dk1"/>
              </a:buClr>
              <a:buSzPts val="1500"/>
              <a:buFont typeface="Arial"/>
              <a:buChar char="–"/>
              <a:defRPr sz="1500" b="1" i="0" u="none" strike="noStrike" cap="none">
                <a:solidFill>
                  <a:schemeClr val="dk1"/>
                </a:solidFill>
                <a:latin typeface="Open Sans"/>
                <a:ea typeface="Open Sans"/>
                <a:cs typeface="Open Sans"/>
                <a:sym typeface="Open Sans"/>
              </a:defRPr>
            </a:lvl2pPr>
            <a:lvl3pPr marL="1371600" marR="0" lvl="2" indent="-314325" algn="l" rtl="0">
              <a:spcBef>
                <a:spcPts val="270"/>
              </a:spcBef>
              <a:spcAft>
                <a:spcPts val="0"/>
              </a:spcAft>
              <a:buClr>
                <a:schemeClr val="dk1"/>
              </a:buClr>
              <a:buSzPts val="1350"/>
              <a:buFont typeface="Merriweather Sans"/>
              <a:buChar char="&gt;"/>
              <a:defRPr sz="1350" b="1" i="0" u="none" strike="noStrike" cap="none">
                <a:solidFill>
                  <a:schemeClr val="dk1"/>
                </a:solidFill>
                <a:latin typeface="Open Sans"/>
                <a:ea typeface="Open Sans"/>
                <a:cs typeface="Open Sans"/>
                <a:sym typeface="Open Sans"/>
              </a:defRPr>
            </a:lvl3pPr>
            <a:lvl4pPr marL="1828800" marR="0" lvl="3" indent="-304800" algn="l" rtl="0">
              <a:spcBef>
                <a:spcPts val="240"/>
              </a:spcBef>
              <a:spcAft>
                <a:spcPts val="0"/>
              </a:spcAft>
              <a:buClr>
                <a:schemeClr val="dk1"/>
              </a:buClr>
              <a:buSzPts val="1200"/>
              <a:buFont typeface="Arial"/>
              <a:buChar char="–"/>
              <a:defRPr sz="1200" b="1" i="0" u="none" strike="noStrike" cap="none">
                <a:solidFill>
                  <a:schemeClr val="dk1"/>
                </a:solidFill>
                <a:latin typeface="Open Sans"/>
                <a:ea typeface="Open Sans"/>
                <a:cs typeface="Open Sans"/>
                <a:sym typeface="Open Sans"/>
              </a:defRPr>
            </a:lvl4pPr>
            <a:lvl5pPr marL="2286000" marR="0" lvl="4" indent="-295275" algn="l" rtl="0">
              <a:spcBef>
                <a:spcPts val="210"/>
              </a:spcBef>
              <a:spcAft>
                <a:spcPts val="0"/>
              </a:spcAft>
              <a:buClr>
                <a:schemeClr val="dk1"/>
              </a:buClr>
              <a:buSzPts val="1050"/>
              <a:buFont typeface="Merriweather Sans"/>
              <a:buChar char="&gt;"/>
              <a:defRPr sz="1050" b="1" i="0" u="none" strike="noStrike" cap="none">
                <a:solidFill>
                  <a:schemeClr val="dk1"/>
                </a:solidFill>
                <a:latin typeface="Open Sans"/>
                <a:ea typeface="Open Sans"/>
                <a:cs typeface="Open Sans"/>
                <a:sym typeface="Open Sans"/>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pic>
        <p:nvPicPr>
          <p:cNvPr id="888" name="Google Shape;888;p160"/>
          <p:cNvPicPr preferRelativeResize="0"/>
          <p:nvPr/>
        </p:nvPicPr>
        <p:blipFill rotWithShape="1">
          <a:blip r:embed="rId3">
            <a:alphaModFix/>
          </a:blip>
          <a:srcRect/>
          <a:stretch/>
        </p:blipFill>
        <p:spPr>
          <a:xfrm>
            <a:off x="502920" y="784794"/>
            <a:ext cx="827839" cy="96363"/>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Header Only">
  <p:cSld name="Header Only 2">
    <p:spTree>
      <p:nvGrpSpPr>
        <p:cNvPr id="1" name="Shape 889"/>
        <p:cNvGrpSpPr/>
        <p:nvPr/>
      </p:nvGrpSpPr>
      <p:grpSpPr>
        <a:xfrm>
          <a:off x="0" y="0"/>
          <a:ext cx="0" cy="0"/>
          <a:chOff x="0" y="0"/>
          <a:chExt cx="0" cy="0"/>
        </a:xfrm>
      </p:grpSpPr>
      <p:pic>
        <p:nvPicPr>
          <p:cNvPr id="890" name="Google Shape;890;p161"/>
          <p:cNvPicPr preferRelativeResize="0"/>
          <p:nvPr/>
        </p:nvPicPr>
        <p:blipFill rotWithShape="1">
          <a:blip r:embed="rId2">
            <a:alphaModFix/>
          </a:blip>
          <a:srcRect/>
          <a:stretch/>
        </p:blipFill>
        <p:spPr>
          <a:xfrm>
            <a:off x="6198328" y="6174378"/>
            <a:ext cx="2377438" cy="414756"/>
          </a:xfrm>
          <a:prstGeom prst="rect">
            <a:avLst/>
          </a:prstGeom>
          <a:noFill/>
          <a:ln>
            <a:noFill/>
          </a:ln>
        </p:spPr>
      </p:pic>
      <p:sp>
        <p:nvSpPr>
          <p:cNvPr id="891" name="Google Shape;891;p161"/>
          <p:cNvSpPr txBox="1"/>
          <p:nvPr/>
        </p:nvSpPr>
        <p:spPr>
          <a:xfrm>
            <a:off x="184106" y="6307213"/>
            <a:ext cx="318900" cy="3651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D88A2"/>
              </a:buClr>
              <a:buSzPts val="900"/>
              <a:buFont typeface="Calibri"/>
              <a:buNone/>
            </a:pPr>
            <a:fld id="{00000000-1234-1234-1234-123412341234}" type="slidenum">
              <a:rPr lang="en" sz="900" b="0" i="0" u="none" strike="noStrike" cap="none">
                <a:solidFill>
                  <a:srgbClr val="8D88A2"/>
                </a:solidFill>
                <a:latin typeface="Calibri"/>
                <a:ea typeface="Calibri"/>
                <a:cs typeface="Calibri"/>
                <a:sym typeface="Calibri"/>
              </a:rPr>
              <a:t>‹#›</a:t>
            </a:fld>
            <a:endParaRPr sz="900" b="0" i="0" u="none" strike="noStrike" cap="none">
              <a:solidFill>
                <a:srgbClr val="8D88A2"/>
              </a:solidFill>
              <a:latin typeface="Calibri"/>
              <a:ea typeface="Calibri"/>
              <a:cs typeface="Calibri"/>
              <a:sym typeface="Calibri"/>
            </a:endParaRPr>
          </a:p>
        </p:txBody>
      </p:sp>
      <p:sp>
        <p:nvSpPr>
          <p:cNvPr id="892" name="Google Shape;892;p161"/>
          <p:cNvSpPr txBox="1">
            <a:spLocks noGrp="1"/>
          </p:cNvSpPr>
          <p:nvPr>
            <p:ph type="title"/>
          </p:nvPr>
        </p:nvSpPr>
        <p:spPr>
          <a:xfrm>
            <a:off x="502921" y="527746"/>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250"/>
              <a:buFont typeface="Encode Sans Black"/>
              <a:buNone/>
              <a:defRPr sz="22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893" name="Google Shape;893;p161"/>
          <p:cNvPicPr preferRelativeResize="0"/>
          <p:nvPr/>
        </p:nvPicPr>
        <p:blipFill rotWithShape="1">
          <a:blip r:embed="rId3">
            <a:alphaModFix/>
          </a:blip>
          <a:srcRect/>
          <a:stretch/>
        </p:blipFill>
        <p:spPr>
          <a:xfrm>
            <a:off x="502920" y="1160304"/>
            <a:ext cx="827839" cy="96363"/>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Header Only NO Logo">
  <p:cSld name="Header Only NO Logo 2">
    <p:spTree>
      <p:nvGrpSpPr>
        <p:cNvPr id="1" name="Shape 894"/>
        <p:cNvGrpSpPr/>
        <p:nvPr/>
      </p:nvGrpSpPr>
      <p:grpSpPr>
        <a:xfrm>
          <a:off x="0" y="0"/>
          <a:ext cx="0" cy="0"/>
          <a:chOff x="0" y="0"/>
          <a:chExt cx="0" cy="0"/>
        </a:xfrm>
      </p:grpSpPr>
      <p:sp>
        <p:nvSpPr>
          <p:cNvPr id="895" name="Google Shape;895;p162"/>
          <p:cNvSpPr txBox="1"/>
          <p:nvPr/>
        </p:nvSpPr>
        <p:spPr>
          <a:xfrm>
            <a:off x="184106" y="6307213"/>
            <a:ext cx="318900" cy="3651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D88A2"/>
              </a:buClr>
              <a:buSzPts val="900"/>
              <a:buFont typeface="Calibri"/>
              <a:buNone/>
            </a:pPr>
            <a:fld id="{00000000-1234-1234-1234-123412341234}" type="slidenum">
              <a:rPr lang="en" sz="900" b="0" i="0" u="none" strike="noStrike" cap="none">
                <a:solidFill>
                  <a:srgbClr val="8D88A2"/>
                </a:solidFill>
                <a:latin typeface="Calibri"/>
                <a:ea typeface="Calibri"/>
                <a:cs typeface="Calibri"/>
                <a:sym typeface="Calibri"/>
              </a:rPr>
              <a:t>‹#›</a:t>
            </a:fld>
            <a:endParaRPr sz="900" b="0" i="0" u="none" strike="noStrike" cap="none">
              <a:solidFill>
                <a:srgbClr val="8D88A2"/>
              </a:solidFill>
              <a:latin typeface="Calibri"/>
              <a:ea typeface="Calibri"/>
              <a:cs typeface="Calibri"/>
              <a:sym typeface="Calibri"/>
            </a:endParaRPr>
          </a:p>
        </p:txBody>
      </p:sp>
      <p:sp>
        <p:nvSpPr>
          <p:cNvPr id="896" name="Google Shape;896;p162"/>
          <p:cNvSpPr txBox="1">
            <a:spLocks noGrp="1"/>
          </p:cNvSpPr>
          <p:nvPr>
            <p:ph type="title"/>
          </p:nvPr>
        </p:nvSpPr>
        <p:spPr>
          <a:xfrm>
            <a:off x="502921" y="110607"/>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250"/>
              <a:buFont typeface="Encode Sans Black"/>
              <a:buNone/>
              <a:defRPr sz="22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897" name="Google Shape;897;p162"/>
          <p:cNvPicPr preferRelativeResize="0"/>
          <p:nvPr/>
        </p:nvPicPr>
        <p:blipFill rotWithShape="1">
          <a:blip r:embed="rId2">
            <a:alphaModFix/>
          </a:blip>
          <a:srcRect/>
          <a:stretch/>
        </p:blipFill>
        <p:spPr>
          <a:xfrm>
            <a:off x="502920" y="736262"/>
            <a:ext cx="827839" cy="96363"/>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Header + Content">
  <p:cSld name="Header + Content 3">
    <p:spTree>
      <p:nvGrpSpPr>
        <p:cNvPr id="1" name="Shape 898"/>
        <p:cNvGrpSpPr/>
        <p:nvPr/>
      </p:nvGrpSpPr>
      <p:grpSpPr>
        <a:xfrm>
          <a:off x="0" y="0"/>
          <a:ext cx="0" cy="0"/>
          <a:chOff x="0" y="0"/>
          <a:chExt cx="0" cy="0"/>
        </a:xfrm>
      </p:grpSpPr>
      <p:sp>
        <p:nvSpPr>
          <p:cNvPr id="899" name="Google Shape;899;p163"/>
          <p:cNvSpPr txBox="1"/>
          <p:nvPr/>
        </p:nvSpPr>
        <p:spPr>
          <a:xfrm>
            <a:off x="184107" y="6307213"/>
            <a:ext cx="318900" cy="3651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D88A2"/>
              </a:buClr>
              <a:buSzPts val="900"/>
              <a:buFont typeface="Calibri"/>
              <a:buNone/>
            </a:pPr>
            <a:fld id="{00000000-1234-1234-1234-123412341234}" type="slidenum">
              <a:rPr lang="en" sz="900" b="0" i="0" u="none" strike="noStrike" cap="none">
                <a:solidFill>
                  <a:srgbClr val="8D88A2"/>
                </a:solidFill>
                <a:latin typeface="Calibri"/>
                <a:ea typeface="Calibri"/>
                <a:cs typeface="Calibri"/>
                <a:sym typeface="Calibri"/>
              </a:rPr>
              <a:t>‹#›</a:t>
            </a:fld>
            <a:endParaRPr sz="900" b="0" i="0" u="none" strike="noStrike" cap="none">
              <a:solidFill>
                <a:srgbClr val="8D88A2"/>
              </a:solidFill>
              <a:latin typeface="Calibri"/>
              <a:ea typeface="Calibri"/>
              <a:cs typeface="Calibri"/>
              <a:sym typeface="Calibri"/>
            </a:endParaRPr>
          </a:p>
        </p:txBody>
      </p:sp>
      <p:sp>
        <p:nvSpPr>
          <p:cNvPr id="900" name="Google Shape;900;p163"/>
          <p:cNvSpPr txBox="1">
            <a:spLocks noGrp="1"/>
          </p:cNvSpPr>
          <p:nvPr>
            <p:ph type="title"/>
          </p:nvPr>
        </p:nvSpPr>
        <p:spPr>
          <a:xfrm>
            <a:off x="535579" y="523647"/>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250"/>
              <a:buFont typeface="Encode Sans Black"/>
              <a:buNone/>
              <a:defRPr sz="22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01" name="Google Shape;901;p163"/>
          <p:cNvSpPr txBox="1">
            <a:spLocks noGrp="1"/>
          </p:cNvSpPr>
          <p:nvPr>
            <p:ph type="body" idx="1"/>
          </p:nvPr>
        </p:nvSpPr>
        <p:spPr>
          <a:xfrm>
            <a:off x="535579" y="1335121"/>
            <a:ext cx="8072700" cy="40536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Merriweather Sans"/>
              <a:buChar char="&gt;"/>
              <a:defRPr sz="1800" b="1" i="0" u="none" strike="noStrike" cap="none">
                <a:solidFill>
                  <a:schemeClr val="dk1"/>
                </a:solidFill>
                <a:latin typeface="Open Sans"/>
                <a:ea typeface="Open Sans"/>
                <a:cs typeface="Open Sans"/>
                <a:sym typeface="Open Sans"/>
              </a:defRPr>
            </a:lvl1pPr>
            <a:lvl2pPr marL="914400" marR="0" lvl="1" indent="-323850" algn="l" rtl="0">
              <a:spcBef>
                <a:spcPts val="300"/>
              </a:spcBef>
              <a:spcAft>
                <a:spcPts val="0"/>
              </a:spcAft>
              <a:buClr>
                <a:schemeClr val="dk1"/>
              </a:buClr>
              <a:buSzPts val="1500"/>
              <a:buFont typeface="Arial"/>
              <a:buChar char="–"/>
              <a:defRPr sz="1500" b="1" i="0" u="none" strike="noStrike" cap="none">
                <a:solidFill>
                  <a:schemeClr val="dk1"/>
                </a:solidFill>
                <a:latin typeface="Open Sans"/>
                <a:ea typeface="Open Sans"/>
                <a:cs typeface="Open Sans"/>
                <a:sym typeface="Open Sans"/>
              </a:defRPr>
            </a:lvl2pPr>
            <a:lvl3pPr marL="1371600" marR="0" lvl="2" indent="-314325" algn="l" rtl="0">
              <a:spcBef>
                <a:spcPts val="270"/>
              </a:spcBef>
              <a:spcAft>
                <a:spcPts val="0"/>
              </a:spcAft>
              <a:buClr>
                <a:schemeClr val="dk1"/>
              </a:buClr>
              <a:buSzPts val="1350"/>
              <a:buFont typeface="Merriweather Sans"/>
              <a:buChar char="&gt;"/>
              <a:defRPr sz="1350" b="1" i="0" u="none" strike="noStrike" cap="none">
                <a:solidFill>
                  <a:schemeClr val="dk1"/>
                </a:solidFill>
                <a:latin typeface="Open Sans"/>
                <a:ea typeface="Open Sans"/>
                <a:cs typeface="Open Sans"/>
                <a:sym typeface="Open Sans"/>
              </a:defRPr>
            </a:lvl3pPr>
            <a:lvl4pPr marL="1828800" marR="0" lvl="3" indent="-304800" algn="l" rtl="0">
              <a:spcBef>
                <a:spcPts val="240"/>
              </a:spcBef>
              <a:spcAft>
                <a:spcPts val="0"/>
              </a:spcAft>
              <a:buClr>
                <a:schemeClr val="dk1"/>
              </a:buClr>
              <a:buSzPts val="1200"/>
              <a:buFont typeface="Arial"/>
              <a:buChar char="–"/>
              <a:defRPr sz="1200" b="1" i="0" u="none" strike="noStrike" cap="none">
                <a:solidFill>
                  <a:schemeClr val="dk1"/>
                </a:solidFill>
                <a:latin typeface="Open Sans"/>
                <a:ea typeface="Open Sans"/>
                <a:cs typeface="Open Sans"/>
                <a:sym typeface="Open Sans"/>
              </a:defRPr>
            </a:lvl4pPr>
            <a:lvl5pPr marL="2286000" marR="0" lvl="4" indent="-295275" algn="l" rtl="0">
              <a:spcBef>
                <a:spcPts val="210"/>
              </a:spcBef>
              <a:spcAft>
                <a:spcPts val="0"/>
              </a:spcAft>
              <a:buClr>
                <a:schemeClr val="dk1"/>
              </a:buClr>
              <a:buSzPts val="1050"/>
              <a:buFont typeface="Merriweather Sans"/>
              <a:buChar char="&gt;"/>
              <a:defRPr sz="1050" b="1" i="0" u="none" strike="noStrike" cap="none">
                <a:solidFill>
                  <a:schemeClr val="dk1"/>
                </a:solidFill>
                <a:latin typeface="Open Sans"/>
                <a:ea typeface="Open Sans"/>
                <a:cs typeface="Open Sans"/>
                <a:sym typeface="Open Sans"/>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pic>
        <p:nvPicPr>
          <p:cNvPr id="902" name="Google Shape;902;p163"/>
          <p:cNvPicPr preferRelativeResize="0"/>
          <p:nvPr/>
        </p:nvPicPr>
        <p:blipFill rotWithShape="1">
          <a:blip r:embed="rId2">
            <a:alphaModFix/>
          </a:blip>
          <a:srcRect/>
          <a:stretch/>
        </p:blipFill>
        <p:spPr>
          <a:xfrm>
            <a:off x="535578" y="1149302"/>
            <a:ext cx="827839" cy="96363"/>
          </a:xfrm>
          <a:prstGeom prst="rect">
            <a:avLst/>
          </a:prstGeom>
          <a:noFill/>
          <a:ln>
            <a:noFill/>
          </a:ln>
        </p:spPr>
      </p:pic>
      <p:pic>
        <p:nvPicPr>
          <p:cNvPr id="903" name="Google Shape;903;p163" descr="A close up of a logo&#10;&#10;Description automatically generated"/>
          <p:cNvPicPr preferRelativeResize="0"/>
          <p:nvPr/>
        </p:nvPicPr>
        <p:blipFill rotWithShape="1">
          <a:blip r:embed="rId3">
            <a:alphaModFix/>
          </a:blip>
          <a:srcRect/>
          <a:stretch/>
        </p:blipFill>
        <p:spPr>
          <a:xfrm>
            <a:off x="7477934" y="6328053"/>
            <a:ext cx="1576825" cy="481749"/>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White_Graphics Slide">
  <p:cSld name="White_Graphics Slide">
    <p:spTree>
      <p:nvGrpSpPr>
        <p:cNvPr id="1" name="Shape 906"/>
        <p:cNvGrpSpPr/>
        <p:nvPr/>
      </p:nvGrpSpPr>
      <p:grpSpPr>
        <a:xfrm>
          <a:off x="0" y="0"/>
          <a:ext cx="0" cy="0"/>
          <a:chOff x="0" y="0"/>
          <a:chExt cx="0" cy="0"/>
        </a:xfrm>
      </p:grpSpPr>
      <p:pic>
        <p:nvPicPr>
          <p:cNvPr id="907" name="Google Shape;907;p165"/>
          <p:cNvPicPr preferRelativeResize="0"/>
          <p:nvPr/>
        </p:nvPicPr>
        <p:blipFill rotWithShape="1">
          <a:blip r:embed="rId2">
            <a:alphaModFix/>
          </a:blip>
          <a:srcRect/>
          <a:stretch/>
        </p:blipFill>
        <p:spPr>
          <a:xfrm>
            <a:off x="549032" y="1155494"/>
            <a:ext cx="1103778" cy="128483"/>
          </a:xfrm>
          <a:prstGeom prst="rect">
            <a:avLst/>
          </a:prstGeom>
          <a:noFill/>
          <a:ln>
            <a:noFill/>
          </a:ln>
        </p:spPr>
      </p:pic>
      <p:sp>
        <p:nvSpPr>
          <p:cNvPr id="908" name="Google Shape;908;p165"/>
          <p:cNvSpPr txBox="1">
            <a:spLocks noGrp="1"/>
          </p:cNvSpPr>
          <p:nvPr>
            <p:ph type="title"/>
          </p:nvPr>
        </p:nvSpPr>
        <p:spPr>
          <a:xfrm>
            <a:off x="442855"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909" name="Google Shape;909;p165" descr="A close up of a logo&#10;&#10;Description automatically generated"/>
          <p:cNvPicPr preferRelativeResize="0"/>
          <p:nvPr/>
        </p:nvPicPr>
        <p:blipFill rotWithShape="1">
          <a:blip r:embed="rId3">
            <a:alphaModFix/>
          </a:blip>
          <a:srcRect/>
          <a:stretch/>
        </p:blipFill>
        <p:spPr>
          <a:xfrm>
            <a:off x="7003019" y="6316986"/>
            <a:ext cx="1642021" cy="284679"/>
          </a:xfrm>
          <a:prstGeom prst="rect">
            <a:avLst/>
          </a:prstGeom>
          <a:noFill/>
          <a:ln>
            <a:noFill/>
          </a:ln>
        </p:spPr>
      </p:pic>
      <p:sp>
        <p:nvSpPr>
          <p:cNvPr id="910" name="Google Shape;910;p165"/>
          <p:cNvSpPr>
            <a:spLocks noGrp="1"/>
          </p:cNvSpPr>
          <p:nvPr>
            <p:ph type="chart" idx="2"/>
          </p:nvPr>
        </p:nvSpPr>
        <p:spPr>
          <a:xfrm>
            <a:off x="460375" y="1450425"/>
            <a:ext cx="8184600" cy="474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2400"/>
              <a:buFont typeface="Arial"/>
              <a:buNone/>
              <a:defRPr sz="2400" b="0" i="1" u="none" strike="noStrike" cap="none">
                <a:solidFill>
                  <a:schemeClr val="dk1"/>
                </a:solidFill>
                <a:latin typeface="Open Sans Light"/>
                <a:ea typeface="Open Sans Light"/>
                <a:cs typeface="Open Sans Light"/>
                <a:sym typeface="Open Sans Light"/>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1" name="Google Shape;911;p165"/>
          <p:cNvSpPr txBox="1">
            <a:spLocks noGrp="1"/>
          </p:cNvSpPr>
          <p:nvPr>
            <p:ph type="sldNum" idx="12"/>
          </p:nvPr>
        </p:nvSpPr>
        <p:spPr>
          <a:xfrm>
            <a:off x="0" y="6491819"/>
            <a:ext cx="6669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rgbClr val="33006F"/>
                </a:solidFill>
                <a:latin typeface="Calibri"/>
                <a:ea typeface="Calibri"/>
                <a:cs typeface="Calibri"/>
                <a:sym typeface="Calibri"/>
              </a:defRPr>
            </a:lvl1pPr>
            <a:lvl2pPr marL="0" lvl="1" indent="0" algn="l" rtl="0">
              <a:spcBef>
                <a:spcPts val="0"/>
              </a:spcBef>
              <a:buNone/>
              <a:defRPr sz="1200">
                <a:solidFill>
                  <a:srgbClr val="33006F"/>
                </a:solidFill>
                <a:latin typeface="Calibri"/>
                <a:ea typeface="Calibri"/>
                <a:cs typeface="Calibri"/>
                <a:sym typeface="Calibri"/>
              </a:defRPr>
            </a:lvl2pPr>
            <a:lvl3pPr marL="0" lvl="2" indent="0" algn="l" rtl="0">
              <a:spcBef>
                <a:spcPts val="0"/>
              </a:spcBef>
              <a:buNone/>
              <a:defRPr sz="1200">
                <a:solidFill>
                  <a:srgbClr val="33006F"/>
                </a:solidFill>
                <a:latin typeface="Calibri"/>
                <a:ea typeface="Calibri"/>
                <a:cs typeface="Calibri"/>
                <a:sym typeface="Calibri"/>
              </a:defRPr>
            </a:lvl3pPr>
            <a:lvl4pPr marL="0" lvl="3" indent="0" algn="l" rtl="0">
              <a:spcBef>
                <a:spcPts val="0"/>
              </a:spcBef>
              <a:buNone/>
              <a:defRPr sz="1200">
                <a:solidFill>
                  <a:srgbClr val="33006F"/>
                </a:solidFill>
                <a:latin typeface="Calibri"/>
                <a:ea typeface="Calibri"/>
                <a:cs typeface="Calibri"/>
                <a:sym typeface="Calibri"/>
              </a:defRPr>
            </a:lvl4pPr>
            <a:lvl5pPr marL="0" lvl="4" indent="0" algn="l" rtl="0">
              <a:spcBef>
                <a:spcPts val="0"/>
              </a:spcBef>
              <a:buNone/>
              <a:defRPr sz="1200">
                <a:solidFill>
                  <a:srgbClr val="33006F"/>
                </a:solidFill>
                <a:latin typeface="Calibri"/>
                <a:ea typeface="Calibri"/>
                <a:cs typeface="Calibri"/>
                <a:sym typeface="Calibri"/>
              </a:defRPr>
            </a:lvl5pPr>
            <a:lvl6pPr marL="0" lvl="5" indent="0" algn="l" rtl="0">
              <a:spcBef>
                <a:spcPts val="0"/>
              </a:spcBef>
              <a:buNone/>
              <a:defRPr sz="1200">
                <a:solidFill>
                  <a:srgbClr val="33006F"/>
                </a:solidFill>
                <a:latin typeface="Calibri"/>
                <a:ea typeface="Calibri"/>
                <a:cs typeface="Calibri"/>
                <a:sym typeface="Calibri"/>
              </a:defRPr>
            </a:lvl6pPr>
            <a:lvl7pPr marL="0" lvl="6" indent="0" algn="l" rtl="0">
              <a:spcBef>
                <a:spcPts val="0"/>
              </a:spcBef>
              <a:buNone/>
              <a:defRPr sz="1200">
                <a:solidFill>
                  <a:srgbClr val="33006F"/>
                </a:solidFill>
                <a:latin typeface="Calibri"/>
                <a:ea typeface="Calibri"/>
                <a:cs typeface="Calibri"/>
                <a:sym typeface="Calibri"/>
              </a:defRPr>
            </a:lvl7pPr>
            <a:lvl8pPr marL="0" lvl="7" indent="0" algn="l" rtl="0">
              <a:spcBef>
                <a:spcPts val="0"/>
              </a:spcBef>
              <a:buNone/>
              <a:defRPr sz="1200">
                <a:solidFill>
                  <a:srgbClr val="33006F"/>
                </a:solidFill>
                <a:latin typeface="Calibri"/>
                <a:ea typeface="Calibri"/>
                <a:cs typeface="Calibri"/>
                <a:sym typeface="Calibri"/>
              </a:defRPr>
            </a:lvl8pPr>
            <a:lvl9pPr marL="0" lvl="8" indent="0" algn="l" rtl="0">
              <a:spcBef>
                <a:spcPts val="0"/>
              </a:spcBef>
              <a:buNone/>
              <a:defRPr sz="12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_White_Content Slide 3">
  <p:cSld name="2_White_Content Slide 3">
    <p:spTree>
      <p:nvGrpSpPr>
        <p:cNvPr id="1" name="Shape 912"/>
        <p:cNvGrpSpPr/>
        <p:nvPr/>
      </p:nvGrpSpPr>
      <p:grpSpPr>
        <a:xfrm>
          <a:off x="0" y="0"/>
          <a:ext cx="0" cy="0"/>
          <a:chOff x="0" y="0"/>
          <a:chExt cx="0" cy="0"/>
        </a:xfrm>
      </p:grpSpPr>
      <p:pic>
        <p:nvPicPr>
          <p:cNvPr id="913" name="Google Shape;913;p166"/>
          <p:cNvPicPr preferRelativeResize="0"/>
          <p:nvPr/>
        </p:nvPicPr>
        <p:blipFill rotWithShape="1">
          <a:blip r:embed="rId2">
            <a:alphaModFix/>
          </a:blip>
          <a:srcRect/>
          <a:stretch/>
        </p:blipFill>
        <p:spPr>
          <a:xfrm>
            <a:off x="549032" y="1157866"/>
            <a:ext cx="1103778" cy="128483"/>
          </a:xfrm>
          <a:prstGeom prst="rect">
            <a:avLst/>
          </a:prstGeom>
          <a:noFill/>
          <a:ln>
            <a:noFill/>
          </a:ln>
        </p:spPr>
      </p:pic>
      <p:sp>
        <p:nvSpPr>
          <p:cNvPr id="914" name="Google Shape;914;p166"/>
          <p:cNvSpPr txBox="1">
            <a:spLocks noGrp="1"/>
          </p:cNvSpPr>
          <p:nvPr>
            <p:ph type="title"/>
          </p:nvPr>
        </p:nvSpPr>
        <p:spPr>
          <a:xfrm>
            <a:off x="435471" y="559589"/>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915" name="Google Shape;915;p166" descr="A screenshot of a cell phone&#10;&#10;Description automatically generated"/>
          <p:cNvPicPr preferRelativeResize="0"/>
          <p:nvPr/>
        </p:nvPicPr>
        <p:blipFill rotWithShape="1">
          <a:blip r:embed="rId3">
            <a:alphaModFix/>
          </a:blip>
          <a:srcRect/>
          <a:stretch/>
        </p:blipFill>
        <p:spPr>
          <a:xfrm>
            <a:off x="7024792" y="6316979"/>
            <a:ext cx="1418739" cy="245968"/>
          </a:xfrm>
          <a:prstGeom prst="rect">
            <a:avLst/>
          </a:prstGeom>
          <a:noFill/>
          <a:ln>
            <a:noFill/>
          </a:ln>
        </p:spPr>
      </p:pic>
      <p:sp>
        <p:nvSpPr>
          <p:cNvPr id="916" name="Google Shape;916;p166"/>
          <p:cNvSpPr txBox="1">
            <a:spLocks noGrp="1"/>
          </p:cNvSpPr>
          <p:nvPr>
            <p:ph type="body" idx="1"/>
          </p:nvPr>
        </p:nvSpPr>
        <p:spPr>
          <a:xfrm>
            <a:off x="447925" y="1662371"/>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7" name="Google Shape;917;p166"/>
          <p:cNvSpPr txBox="1">
            <a:spLocks noGrp="1"/>
          </p:cNvSpPr>
          <p:nvPr>
            <p:ph type="sldNum" idx="12"/>
          </p:nvPr>
        </p:nvSpPr>
        <p:spPr>
          <a:xfrm>
            <a:off x="1" y="6491822"/>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chemeClr val="dk2"/>
                </a:solidFill>
                <a:latin typeface="Calibri"/>
                <a:ea typeface="Calibri"/>
                <a:cs typeface="Calibri"/>
                <a:sym typeface="Calibri"/>
              </a:defRPr>
            </a:lvl1pPr>
            <a:lvl2pPr marL="0" lvl="1" indent="0" algn="l" rtl="0">
              <a:spcBef>
                <a:spcPts val="0"/>
              </a:spcBef>
              <a:buNone/>
              <a:defRPr sz="1200">
                <a:solidFill>
                  <a:schemeClr val="dk2"/>
                </a:solidFill>
                <a:latin typeface="Calibri"/>
                <a:ea typeface="Calibri"/>
                <a:cs typeface="Calibri"/>
                <a:sym typeface="Calibri"/>
              </a:defRPr>
            </a:lvl2pPr>
            <a:lvl3pPr marL="0" lvl="2" indent="0" algn="l" rtl="0">
              <a:spcBef>
                <a:spcPts val="0"/>
              </a:spcBef>
              <a:buNone/>
              <a:defRPr sz="1200">
                <a:solidFill>
                  <a:schemeClr val="dk2"/>
                </a:solidFill>
                <a:latin typeface="Calibri"/>
                <a:ea typeface="Calibri"/>
                <a:cs typeface="Calibri"/>
                <a:sym typeface="Calibri"/>
              </a:defRPr>
            </a:lvl3pPr>
            <a:lvl4pPr marL="0" lvl="3" indent="0" algn="l" rtl="0">
              <a:spcBef>
                <a:spcPts val="0"/>
              </a:spcBef>
              <a:buNone/>
              <a:defRPr sz="1200">
                <a:solidFill>
                  <a:schemeClr val="dk2"/>
                </a:solidFill>
                <a:latin typeface="Calibri"/>
                <a:ea typeface="Calibri"/>
                <a:cs typeface="Calibri"/>
                <a:sym typeface="Calibri"/>
              </a:defRPr>
            </a:lvl4pPr>
            <a:lvl5pPr marL="0" lvl="4" indent="0" algn="l" rtl="0">
              <a:spcBef>
                <a:spcPts val="0"/>
              </a:spcBef>
              <a:buNone/>
              <a:defRPr sz="1200">
                <a:solidFill>
                  <a:schemeClr val="dk2"/>
                </a:solidFill>
                <a:latin typeface="Calibri"/>
                <a:ea typeface="Calibri"/>
                <a:cs typeface="Calibri"/>
                <a:sym typeface="Calibri"/>
              </a:defRPr>
            </a:lvl5pPr>
            <a:lvl6pPr marL="0" lvl="5" indent="0" algn="l" rtl="0">
              <a:spcBef>
                <a:spcPts val="0"/>
              </a:spcBef>
              <a:buNone/>
              <a:defRPr sz="1200">
                <a:solidFill>
                  <a:schemeClr val="dk2"/>
                </a:solidFill>
                <a:latin typeface="Calibri"/>
                <a:ea typeface="Calibri"/>
                <a:cs typeface="Calibri"/>
                <a:sym typeface="Calibri"/>
              </a:defRPr>
            </a:lvl6pPr>
            <a:lvl7pPr marL="0" lvl="6" indent="0" algn="l" rtl="0">
              <a:spcBef>
                <a:spcPts val="0"/>
              </a:spcBef>
              <a:buNone/>
              <a:defRPr sz="1200">
                <a:solidFill>
                  <a:schemeClr val="dk2"/>
                </a:solidFill>
                <a:latin typeface="Calibri"/>
                <a:ea typeface="Calibri"/>
                <a:cs typeface="Calibri"/>
                <a:sym typeface="Calibri"/>
              </a:defRPr>
            </a:lvl7pPr>
            <a:lvl8pPr marL="0" lvl="7" indent="0" algn="l" rtl="0">
              <a:spcBef>
                <a:spcPts val="0"/>
              </a:spcBef>
              <a:buNone/>
              <a:defRPr sz="1200">
                <a:solidFill>
                  <a:schemeClr val="dk2"/>
                </a:solidFill>
                <a:latin typeface="Calibri"/>
                <a:ea typeface="Calibri"/>
                <a:cs typeface="Calibri"/>
                <a:sym typeface="Calibri"/>
              </a:defRPr>
            </a:lvl8pPr>
            <a:lvl9pPr marL="0" lvl="8" indent="0" algn="l" rtl="0">
              <a:spcBef>
                <a:spcPts val="0"/>
              </a:spcBef>
              <a:buNone/>
              <a:defRPr sz="1200">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918" name="Google Shape;918;p166"/>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19" name="Google Shape;919;p166" descr="A close up of a logo&#10;&#10;Description automatically generated"/>
          <p:cNvPicPr preferRelativeResize="0"/>
          <p:nvPr/>
        </p:nvPicPr>
        <p:blipFill rotWithShape="1">
          <a:blip r:embed="rId4">
            <a:alphaModFix/>
          </a:blip>
          <a:srcRect/>
          <a:stretch/>
        </p:blipFill>
        <p:spPr>
          <a:xfrm>
            <a:off x="7003021" y="6316988"/>
            <a:ext cx="1642021" cy="284679"/>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4_White_Content Slide 3">
  <p:cSld name="4_White_Content Slide 3">
    <p:spTree>
      <p:nvGrpSpPr>
        <p:cNvPr id="1" name="Shape 920"/>
        <p:cNvGrpSpPr/>
        <p:nvPr/>
      </p:nvGrpSpPr>
      <p:grpSpPr>
        <a:xfrm>
          <a:off x="0" y="0"/>
          <a:ext cx="0" cy="0"/>
          <a:chOff x="0" y="0"/>
          <a:chExt cx="0" cy="0"/>
        </a:xfrm>
      </p:grpSpPr>
      <p:pic>
        <p:nvPicPr>
          <p:cNvPr id="921" name="Google Shape;921;p167"/>
          <p:cNvPicPr preferRelativeResize="0"/>
          <p:nvPr/>
        </p:nvPicPr>
        <p:blipFill rotWithShape="1">
          <a:blip r:embed="rId2">
            <a:alphaModFix/>
          </a:blip>
          <a:srcRect/>
          <a:stretch/>
        </p:blipFill>
        <p:spPr>
          <a:xfrm>
            <a:off x="549032" y="1157865"/>
            <a:ext cx="1103778" cy="128483"/>
          </a:xfrm>
          <a:prstGeom prst="rect">
            <a:avLst/>
          </a:prstGeom>
          <a:noFill/>
          <a:ln>
            <a:noFill/>
          </a:ln>
        </p:spPr>
      </p:pic>
      <p:sp>
        <p:nvSpPr>
          <p:cNvPr id="922" name="Google Shape;922;p167"/>
          <p:cNvSpPr txBox="1">
            <a:spLocks noGrp="1"/>
          </p:cNvSpPr>
          <p:nvPr>
            <p:ph type="title"/>
          </p:nvPr>
        </p:nvSpPr>
        <p:spPr>
          <a:xfrm>
            <a:off x="435471" y="559589"/>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923" name="Google Shape;923;p167" descr="A screenshot of a cell phone&#10;&#10;Description automatically generated"/>
          <p:cNvPicPr preferRelativeResize="0"/>
          <p:nvPr/>
        </p:nvPicPr>
        <p:blipFill rotWithShape="1">
          <a:blip r:embed="rId3">
            <a:alphaModFix/>
          </a:blip>
          <a:srcRect/>
          <a:stretch/>
        </p:blipFill>
        <p:spPr>
          <a:xfrm>
            <a:off x="7024791" y="6316979"/>
            <a:ext cx="1418739" cy="245968"/>
          </a:xfrm>
          <a:prstGeom prst="rect">
            <a:avLst/>
          </a:prstGeom>
          <a:noFill/>
          <a:ln>
            <a:noFill/>
          </a:ln>
        </p:spPr>
      </p:pic>
      <p:sp>
        <p:nvSpPr>
          <p:cNvPr id="924" name="Google Shape;924;p167"/>
          <p:cNvSpPr txBox="1">
            <a:spLocks noGrp="1"/>
          </p:cNvSpPr>
          <p:nvPr>
            <p:ph type="body" idx="1"/>
          </p:nvPr>
        </p:nvSpPr>
        <p:spPr>
          <a:xfrm>
            <a:off x="447925" y="1662370"/>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5" name="Google Shape;925;p167"/>
          <p:cNvSpPr txBox="1">
            <a:spLocks noGrp="1"/>
          </p:cNvSpPr>
          <p:nvPr>
            <p:ph type="sldNum" idx="12"/>
          </p:nvPr>
        </p:nvSpPr>
        <p:spPr>
          <a:xfrm>
            <a:off x="1" y="6491820"/>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chemeClr val="dk2"/>
                </a:solidFill>
                <a:latin typeface="Calibri"/>
                <a:ea typeface="Calibri"/>
                <a:cs typeface="Calibri"/>
                <a:sym typeface="Calibri"/>
              </a:defRPr>
            </a:lvl1pPr>
            <a:lvl2pPr marL="0" lvl="1" indent="0" algn="l" rtl="0">
              <a:spcBef>
                <a:spcPts val="0"/>
              </a:spcBef>
              <a:buNone/>
              <a:defRPr sz="1200">
                <a:solidFill>
                  <a:schemeClr val="dk2"/>
                </a:solidFill>
                <a:latin typeface="Calibri"/>
                <a:ea typeface="Calibri"/>
                <a:cs typeface="Calibri"/>
                <a:sym typeface="Calibri"/>
              </a:defRPr>
            </a:lvl2pPr>
            <a:lvl3pPr marL="0" lvl="2" indent="0" algn="l" rtl="0">
              <a:spcBef>
                <a:spcPts val="0"/>
              </a:spcBef>
              <a:buNone/>
              <a:defRPr sz="1200">
                <a:solidFill>
                  <a:schemeClr val="dk2"/>
                </a:solidFill>
                <a:latin typeface="Calibri"/>
                <a:ea typeface="Calibri"/>
                <a:cs typeface="Calibri"/>
                <a:sym typeface="Calibri"/>
              </a:defRPr>
            </a:lvl3pPr>
            <a:lvl4pPr marL="0" lvl="3" indent="0" algn="l" rtl="0">
              <a:spcBef>
                <a:spcPts val="0"/>
              </a:spcBef>
              <a:buNone/>
              <a:defRPr sz="1200">
                <a:solidFill>
                  <a:schemeClr val="dk2"/>
                </a:solidFill>
                <a:latin typeface="Calibri"/>
                <a:ea typeface="Calibri"/>
                <a:cs typeface="Calibri"/>
                <a:sym typeface="Calibri"/>
              </a:defRPr>
            </a:lvl4pPr>
            <a:lvl5pPr marL="0" lvl="4" indent="0" algn="l" rtl="0">
              <a:spcBef>
                <a:spcPts val="0"/>
              </a:spcBef>
              <a:buNone/>
              <a:defRPr sz="1200">
                <a:solidFill>
                  <a:schemeClr val="dk2"/>
                </a:solidFill>
                <a:latin typeface="Calibri"/>
                <a:ea typeface="Calibri"/>
                <a:cs typeface="Calibri"/>
                <a:sym typeface="Calibri"/>
              </a:defRPr>
            </a:lvl5pPr>
            <a:lvl6pPr marL="0" lvl="5" indent="0" algn="l" rtl="0">
              <a:spcBef>
                <a:spcPts val="0"/>
              </a:spcBef>
              <a:buNone/>
              <a:defRPr sz="1200">
                <a:solidFill>
                  <a:schemeClr val="dk2"/>
                </a:solidFill>
                <a:latin typeface="Calibri"/>
                <a:ea typeface="Calibri"/>
                <a:cs typeface="Calibri"/>
                <a:sym typeface="Calibri"/>
              </a:defRPr>
            </a:lvl6pPr>
            <a:lvl7pPr marL="0" lvl="6" indent="0" algn="l" rtl="0">
              <a:spcBef>
                <a:spcPts val="0"/>
              </a:spcBef>
              <a:buNone/>
              <a:defRPr sz="1200">
                <a:solidFill>
                  <a:schemeClr val="dk2"/>
                </a:solidFill>
                <a:latin typeface="Calibri"/>
                <a:ea typeface="Calibri"/>
                <a:cs typeface="Calibri"/>
                <a:sym typeface="Calibri"/>
              </a:defRPr>
            </a:lvl7pPr>
            <a:lvl8pPr marL="0" lvl="7" indent="0" algn="l" rtl="0">
              <a:spcBef>
                <a:spcPts val="0"/>
              </a:spcBef>
              <a:buNone/>
              <a:defRPr sz="1200">
                <a:solidFill>
                  <a:schemeClr val="dk2"/>
                </a:solidFill>
                <a:latin typeface="Calibri"/>
                <a:ea typeface="Calibri"/>
                <a:cs typeface="Calibri"/>
                <a:sym typeface="Calibri"/>
              </a:defRPr>
            </a:lvl8pPr>
            <a:lvl9pPr marL="0" lvl="8" indent="0" algn="l" rtl="0">
              <a:spcBef>
                <a:spcPts val="0"/>
              </a:spcBef>
              <a:buNone/>
              <a:defRPr sz="1200">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926" name="Google Shape;926;p167"/>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27" name="Google Shape;927;p167" descr="A close up of a logo&#10;&#10;Description automatically generated"/>
          <p:cNvPicPr preferRelativeResize="0"/>
          <p:nvPr/>
        </p:nvPicPr>
        <p:blipFill rotWithShape="1">
          <a:blip r:embed="rId4">
            <a:alphaModFix/>
          </a:blip>
          <a:srcRect/>
          <a:stretch/>
        </p:blipFill>
        <p:spPr>
          <a:xfrm>
            <a:off x="7003020" y="6316987"/>
            <a:ext cx="1642021" cy="284679"/>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1_White_Content Slide 3">
  <p:cSld name="1_White_Content Slide 3">
    <p:spTree>
      <p:nvGrpSpPr>
        <p:cNvPr id="1" name="Shape 928"/>
        <p:cNvGrpSpPr/>
        <p:nvPr/>
      </p:nvGrpSpPr>
      <p:grpSpPr>
        <a:xfrm>
          <a:off x="0" y="0"/>
          <a:ext cx="0" cy="0"/>
          <a:chOff x="0" y="0"/>
          <a:chExt cx="0" cy="0"/>
        </a:xfrm>
      </p:grpSpPr>
      <p:pic>
        <p:nvPicPr>
          <p:cNvPr id="929" name="Google Shape;929;p168"/>
          <p:cNvPicPr preferRelativeResize="0"/>
          <p:nvPr/>
        </p:nvPicPr>
        <p:blipFill rotWithShape="1">
          <a:blip r:embed="rId2">
            <a:alphaModFix/>
          </a:blip>
          <a:srcRect/>
          <a:stretch/>
        </p:blipFill>
        <p:spPr>
          <a:xfrm>
            <a:off x="549032" y="1157866"/>
            <a:ext cx="1103778" cy="128483"/>
          </a:xfrm>
          <a:prstGeom prst="rect">
            <a:avLst/>
          </a:prstGeom>
          <a:noFill/>
          <a:ln>
            <a:noFill/>
          </a:ln>
        </p:spPr>
      </p:pic>
      <p:sp>
        <p:nvSpPr>
          <p:cNvPr id="930" name="Google Shape;930;p168"/>
          <p:cNvSpPr txBox="1">
            <a:spLocks noGrp="1"/>
          </p:cNvSpPr>
          <p:nvPr>
            <p:ph type="title"/>
          </p:nvPr>
        </p:nvSpPr>
        <p:spPr>
          <a:xfrm>
            <a:off x="435471" y="559589"/>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931" name="Google Shape;931;p168" descr="A screenshot of a cell phone&#10;&#10;Description automatically generated"/>
          <p:cNvPicPr preferRelativeResize="0"/>
          <p:nvPr/>
        </p:nvPicPr>
        <p:blipFill rotWithShape="1">
          <a:blip r:embed="rId3">
            <a:alphaModFix/>
          </a:blip>
          <a:srcRect/>
          <a:stretch/>
        </p:blipFill>
        <p:spPr>
          <a:xfrm>
            <a:off x="7024793" y="6316979"/>
            <a:ext cx="1418739" cy="245968"/>
          </a:xfrm>
          <a:prstGeom prst="rect">
            <a:avLst/>
          </a:prstGeom>
          <a:noFill/>
          <a:ln>
            <a:noFill/>
          </a:ln>
        </p:spPr>
      </p:pic>
      <p:sp>
        <p:nvSpPr>
          <p:cNvPr id="932" name="Google Shape;932;p168"/>
          <p:cNvSpPr txBox="1">
            <a:spLocks noGrp="1"/>
          </p:cNvSpPr>
          <p:nvPr>
            <p:ph type="body" idx="1"/>
          </p:nvPr>
        </p:nvSpPr>
        <p:spPr>
          <a:xfrm>
            <a:off x="447925" y="1662371"/>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3" name="Google Shape;933;p168"/>
          <p:cNvSpPr txBox="1">
            <a:spLocks noGrp="1"/>
          </p:cNvSpPr>
          <p:nvPr>
            <p:ph type="sldNum" idx="12"/>
          </p:nvPr>
        </p:nvSpPr>
        <p:spPr>
          <a:xfrm>
            <a:off x="1" y="6491823"/>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chemeClr val="dk2"/>
                </a:solidFill>
                <a:latin typeface="Calibri"/>
                <a:ea typeface="Calibri"/>
                <a:cs typeface="Calibri"/>
                <a:sym typeface="Calibri"/>
              </a:defRPr>
            </a:lvl1pPr>
            <a:lvl2pPr marL="0" lvl="1" indent="0" algn="l" rtl="0">
              <a:spcBef>
                <a:spcPts val="0"/>
              </a:spcBef>
              <a:buNone/>
              <a:defRPr sz="1200">
                <a:solidFill>
                  <a:schemeClr val="dk2"/>
                </a:solidFill>
                <a:latin typeface="Calibri"/>
                <a:ea typeface="Calibri"/>
                <a:cs typeface="Calibri"/>
                <a:sym typeface="Calibri"/>
              </a:defRPr>
            </a:lvl2pPr>
            <a:lvl3pPr marL="0" lvl="2" indent="0" algn="l" rtl="0">
              <a:spcBef>
                <a:spcPts val="0"/>
              </a:spcBef>
              <a:buNone/>
              <a:defRPr sz="1200">
                <a:solidFill>
                  <a:schemeClr val="dk2"/>
                </a:solidFill>
                <a:latin typeface="Calibri"/>
                <a:ea typeface="Calibri"/>
                <a:cs typeface="Calibri"/>
                <a:sym typeface="Calibri"/>
              </a:defRPr>
            </a:lvl3pPr>
            <a:lvl4pPr marL="0" lvl="3" indent="0" algn="l" rtl="0">
              <a:spcBef>
                <a:spcPts val="0"/>
              </a:spcBef>
              <a:buNone/>
              <a:defRPr sz="1200">
                <a:solidFill>
                  <a:schemeClr val="dk2"/>
                </a:solidFill>
                <a:latin typeface="Calibri"/>
                <a:ea typeface="Calibri"/>
                <a:cs typeface="Calibri"/>
                <a:sym typeface="Calibri"/>
              </a:defRPr>
            </a:lvl4pPr>
            <a:lvl5pPr marL="0" lvl="4" indent="0" algn="l" rtl="0">
              <a:spcBef>
                <a:spcPts val="0"/>
              </a:spcBef>
              <a:buNone/>
              <a:defRPr sz="1200">
                <a:solidFill>
                  <a:schemeClr val="dk2"/>
                </a:solidFill>
                <a:latin typeface="Calibri"/>
                <a:ea typeface="Calibri"/>
                <a:cs typeface="Calibri"/>
                <a:sym typeface="Calibri"/>
              </a:defRPr>
            </a:lvl5pPr>
            <a:lvl6pPr marL="0" lvl="5" indent="0" algn="l" rtl="0">
              <a:spcBef>
                <a:spcPts val="0"/>
              </a:spcBef>
              <a:buNone/>
              <a:defRPr sz="1200">
                <a:solidFill>
                  <a:schemeClr val="dk2"/>
                </a:solidFill>
                <a:latin typeface="Calibri"/>
                <a:ea typeface="Calibri"/>
                <a:cs typeface="Calibri"/>
                <a:sym typeface="Calibri"/>
              </a:defRPr>
            </a:lvl6pPr>
            <a:lvl7pPr marL="0" lvl="6" indent="0" algn="l" rtl="0">
              <a:spcBef>
                <a:spcPts val="0"/>
              </a:spcBef>
              <a:buNone/>
              <a:defRPr sz="1200">
                <a:solidFill>
                  <a:schemeClr val="dk2"/>
                </a:solidFill>
                <a:latin typeface="Calibri"/>
                <a:ea typeface="Calibri"/>
                <a:cs typeface="Calibri"/>
                <a:sym typeface="Calibri"/>
              </a:defRPr>
            </a:lvl7pPr>
            <a:lvl8pPr marL="0" lvl="7" indent="0" algn="l" rtl="0">
              <a:spcBef>
                <a:spcPts val="0"/>
              </a:spcBef>
              <a:buNone/>
              <a:defRPr sz="1200">
                <a:solidFill>
                  <a:schemeClr val="dk2"/>
                </a:solidFill>
                <a:latin typeface="Calibri"/>
                <a:ea typeface="Calibri"/>
                <a:cs typeface="Calibri"/>
                <a:sym typeface="Calibri"/>
              </a:defRPr>
            </a:lvl8pPr>
            <a:lvl9pPr marL="0" lvl="8" indent="0" algn="l" rtl="0">
              <a:spcBef>
                <a:spcPts val="0"/>
              </a:spcBef>
              <a:buNone/>
              <a:defRPr sz="1200">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934" name="Google Shape;934;p168"/>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35" name="Google Shape;935;p168" descr="A close up of a logo&#10;&#10;Description automatically generated"/>
          <p:cNvPicPr preferRelativeResize="0"/>
          <p:nvPr/>
        </p:nvPicPr>
        <p:blipFill rotWithShape="1">
          <a:blip r:embed="rId4">
            <a:alphaModFix/>
          </a:blip>
          <a:srcRect/>
          <a:stretch/>
        </p:blipFill>
        <p:spPr>
          <a:xfrm>
            <a:off x="7003022" y="6316990"/>
            <a:ext cx="1642021" cy="28467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4" name="Google Shape;74;p17"/>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75" name="Google Shape;75;p1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Purple_Title Slide 1">
  <p:cSld name="Purple_Title Slide 1">
    <p:bg>
      <p:bgPr>
        <a:solidFill>
          <a:schemeClr val="lt1"/>
        </a:solidFill>
        <a:effectLst/>
      </p:bgPr>
    </p:bg>
    <p:spTree>
      <p:nvGrpSpPr>
        <p:cNvPr id="1" name="Shape 936"/>
        <p:cNvGrpSpPr/>
        <p:nvPr/>
      </p:nvGrpSpPr>
      <p:grpSpPr>
        <a:xfrm>
          <a:off x="0" y="0"/>
          <a:ext cx="0" cy="0"/>
          <a:chOff x="0" y="0"/>
          <a:chExt cx="0" cy="0"/>
        </a:xfrm>
      </p:grpSpPr>
      <p:sp>
        <p:nvSpPr>
          <p:cNvPr id="937" name="Google Shape;937;p169"/>
          <p:cNvSpPr txBox="1">
            <a:spLocks noGrp="1"/>
          </p:cNvSpPr>
          <p:nvPr>
            <p:ph type="title"/>
          </p:nvPr>
        </p:nvSpPr>
        <p:spPr>
          <a:xfrm>
            <a:off x="460375" y="859992"/>
            <a:ext cx="69723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5000"/>
              <a:buFont typeface="Encode Sans Black"/>
              <a:buNone/>
              <a:defRPr sz="5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White_Title Slide 1">
  <p:cSld name="White_Title Slide 1">
    <p:bg>
      <p:bgPr>
        <a:solidFill>
          <a:schemeClr val="lt2"/>
        </a:solidFill>
        <a:effectLst/>
      </p:bgPr>
    </p:bg>
    <p:spTree>
      <p:nvGrpSpPr>
        <p:cNvPr id="1" name="Shape 938"/>
        <p:cNvGrpSpPr/>
        <p:nvPr/>
      </p:nvGrpSpPr>
      <p:grpSpPr>
        <a:xfrm>
          <a:off x="0" y="0"/>
          <a:ext cx="0" cy="0"/>
          <a:chOff x="0" y="0"/>
          <a:chExt cx="0" cy="0"/>
        </a:xfrm>
      </p:grpSpPr>
      <p:pic>
        <p:nvPicPr>
          <p:cNvPr id="939" name="Google Shape;939;p170" descr="A black and white photo of a building&#10;&#10;Description automatically generated"/>
          <p:cNvPicPr preferRelativeResize="0"/>
          <p:nvPr/>
        </p:nvPicPr>
        <p:blipFill rotWithShape="1">
          <a:blip r:embed="rId2">
            <a:alphaModFix/>
          </a:blip>
          <a:srcRect t="15739"/>
          <a:stretch/>
        </p:blipFill>
        <p:spPr>
          <a:xfrm>
            <a:off x="0" y="0"/>
            <a:ext cx="9156792" cy="6858000"/>
          </a:xfrm>
          <a:prstGeom prst="rect">
            <a:avLst/>
          </a:prstGeom>
          <a:noFill/>
          <a:ln>
            <a:noFill/>
          </a:ln>
        </p:spPr>
      </p:pic>
      <p:sp>
        <p:nvSpPr>
          <p:cNvPr id="940" name="Google Shape;940;p170"/>
          <p:cNvSpPr/>
          <p:nvPr/>
        </p:nvSpPr>
        <p:spPr>
          <a:xfrm>
            <a:off x="1" y="0"/>
            <a:ext cx="9169500" cy="6858000"/>
          </a:xfrm>
          <a:prstGeom prst="rect">
            <a:avLst/>
          </a:prstGeom>
          <a:solidFill>
            <a:schemeClr val="lt2">
              <a:alpha val="7569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79">
              <a:solidFill>
                <a:schemeClr val="lt1"/>
              </a:solidFill>
              <a:latin typeface="Calibri"/>
              <a:ea typeface="Calibri"/>
              <a:cs typeface="Calibri"/>
              <a:sym typeface="Calibri"/>
            </a:endParaRPr>
          </a:p>
        </p:txBody>
      </p:sp>
      <p:pic>
        <p:nvPicPr>
          <p:cNvPr id="941" name="Google Shape;941;p170"/>
          <p:cNvPicPr preferRelativeResize="0"/>
          <p:nvPr/>
        </p:nvPicPr>
        <p:blipFill rotWithShape="1">
          <a:blip r:embed="rId3">
            <a:alphaModFix/>
          </a:blip>
          <a:srcRect/>
          <a:stretch/>
        </p:blipFill>
        <p:spPr>
          <a:xfrm>
            <a:off x="568081" y="4568600"/>
            <a:ext cx="1600201" cy="186267"/>
          </a:xfrm>
          <a:prstGeom prst="rect">
            <a:avLst/>
          </a:prstGeom>
          <a:noFill/>
          <a:ln>
            <a:noFill/>
          </a:ln>
        </p:spPr>
      </p:pic>
      <p:pic>
        <p:nvPicPr>
          <p:cNvPr id="942" name="Google Shape;942;p170" descr="A screenshot of a cell phone&#10;&#10;Description automatically generated"/>
          <p:cNvPicPr preferRelativeResize="0"/>
          <p:nvPr/>
        </p:nvPicPr>
        <p:blipFill rotWithShape="1">
          <a:blip r:embed="rId4">
            <a:alphaModFix/>
          </a:blip>
          <a:srcRect/>
          <a:stretch/>
        </p:blipFill>
        <p:spPr>
          <a:xfrm>
            <a:off x="6602009" y="5859011"/>
            <a:ext cx="2105050" cy="681777"/>
          </a:xfrm>
          <a:prstGeom prst="rect">
            <a:avLst/>
          </a:prstGeom>
          <a:noFill/>
          <a:ln>
            <a:noFill/>
          </a:ln>
        </p:spPr>
      </p:pic>
      <p:sp>
        <p:nvSpPr>
          <p:cNvPr id="943" name="Google Shape;943;p170"/>
          <p:cNvSpPr txBox="1">
            <a:spLocks noGrp="1"/>
          </p:cNvSpPr>
          <p:nvPr>
            <p:ph type="title"/>
          </p:nvPr>
        </p:nvSpPr>
        <p:spPr>
          <a:xfrm>
            <a:off x="460375" y="859992"/>
            <a:ext cx="70236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347"/>
              <a:buFont typeface="Encode Sans Black"/>
              <a:buNone/>
              <a:defRPr sz="4347"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944"/>
        <p:cNvGrpSpPr/>
        <p:nvPr/>
      </p:nvGrpSpPr>
      <p:grpSpPr>
        <a:xfrm>
          <a:off x="0" y="0"/>
          <a:ext cx="0" cy="0"/>
          <a:chOff x="0" y="0"/>
          <a:chExt cx="0" cy="0"/>
        </a:xfrm>
      </p:grpSpPr>
      <p:pic>
        <p:nvPicPr>
          <p:cNvPr id="945" name="Google Shape;945;p171"/>
          <p:cNvPicPr preferRelativeResize="0"/>
          <p:nvPr/>
        </p:nvPicPr>
        <p:blipFill rotWithShape="1">
          <a:blip r:embed="rId2">
            <a:alphaModFix/>
          </a:blip>
          <a:srcRect/>
          <a:stretch/>
        </p:blipFill>
        <p:spPr>
          <a:xfrm>
            <a:off x="549032" y="1155494"/>
            <a:ext cx="1103778" cy="128483"/>
          </a:xfrm>
          <a:prstGeom prst="rect">
            <a:avLst/>
          </a:prstGeom>
          <a:noFill/>
          <a:ln>
            <a:noFill/>
          </a:ln>
        </p:spPr>
      </p:pic>
      <p:sp>
        <p:nvSpPr>
          <p:cNvPr id="946" name="Google Shape;946;p171"/>
          <p:cNvSpPr txBox="1">
            <a:spLocks noGrp="1"/>
          </p:cNvSpPr>
          <p:nvPr>
            <p:ph type="title"/>
          </p:nvPr>
        </p:nvSpPr>
        <p:spPr>
          <a:xfrm>
            <a:off x="460375" y="492979"/>
            <a:ext cx="8172300" cy="1325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47" name="Google Shape;947;p171"/>
          <p:cNvSpPr>
            <a:spLocks noGrp="1"/>
          </p:cNvSpPr>
          <p:nvPr>
            <p:ph type="chart" idx="2"/>
          </p:nvPr>
        </p:nvSpPr>
        <p:spPr>
          <a:xfrm>
            <a:off x="447924" y="1818012"/>
            <a:ext cx="8184600" cy="44301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2400"/>
              <a:buFont typeface="Arial"/>
              <a:buNone/>
              <a:defRPr sz="2400" b="0" i="1" u="none" strike="noStrike" cap="none">
                <a:solidFill>
                  <a:schemeClr val="dk1"/>
                </a:solidFill>
                <a:latin typeface="Open Sans Light"/>
                <a:ea typeface="Open Sans Light"/>
                <a:cs typeface="Open Sans Light"/>
                <a:sym typeface="Open Sans Light"/>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48" name="Google Shape;948;p171" descr="A close up of a logo&#10;&#10;Description automatically generated"/>
          <p:cNvPicPr preferRelativeResize="0"/>
          <p:nvPr/>
        </p:nvPicPr>
        <p:blipFill rotWithShape="1">
          <a:blip r:embed="rId3">
            <a:alphaModFix/>
          </a:blip>
          <a:srcRect/>
          <a:stretch/>
        </p:blipFill>
        <p:spPr>
          <a:xfrm>
            <a:off x="7003019" y="6316986"/>
            <a:ext cx="1642021" cy="284679"/>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White_Title Slide 1">
  <p:cSld name="White_Title Slide 1 2">
    <p:bg>
      <p:bgPr>
        <a:solidFill>
          <a:schemeClr val="lt2"/>
        </a:solidFill>
        <a:effectLst/>
      </p:bgPr>
    </p:bg>
    <p:spTree>
      <p:nvGrpSpPr>
        <p:cNvPr id="1" name="Shape 949"/>
        <p:cNvGrpSpPr/>
        <p:nvPr/>
      </p:nvGrpSpPr>
      <p:grpSpPr>
        <a:xfrm>
          <a:off x="0" y="0"/>
          <a:ext cx="0" cy="0"/>
          <a:chOff x="0" y="0"/>
          <a:chExt cx="0" cy="0"/>
        </a:xfrm>
      </p:grpSpPr>
      <p:pic>
        <p:nvPicPr>
          <p:cNvPr id="950" name="Google Shape;950;p172" descr="A black and white photo of a building&#10;&#10;Description automatically generated"/>
          <p:cNvPicPr preferRelativeResize="0"/>
          <p:nvPr/>
        </p:nvPicPr>
        <p:blipFill rotWithShape="1">
          <a:blip r:embed="rId2">
            <a:alphaModFix/>
          </a:blip>
          <a:srcRect t="15739"/>
          <a:stretch/>
        </p:blipFill>
        <p:spPr>
          <a:xfrm>
            <a:off x="0" y="0"/>
            <a:ext cx="9156792" cy="6858000"/>
          </a:xfrm>
          <a:prstGeom prst="rect">
            <a:avLst/>
          </a:prstGeom>
          <a:noFill/>
          <a:ln>
            <a:noFill/>
          </a:ln>
        </p:spPr>
      </p:pic>
      <p:sp>
        <p:nvSpPr>
          <p:cNvPr id="951" name="Google Shape;951;p172"/>
          <p:cNvSpPr/>
          <p:nvPr/>
        </p:nvSpPr>
        <p:spPr>
          <a:xfrm>
            <a:off x="1" y="0"/>
            <a:ext cx="9169500" cy="6858000"/>
          </a:xfrm>
          <a:prstGeom prst="rect">
            <a:avLst/>
          </a:prstGeom>
          <a:solidFill>
            <a:schemeClr val="lt2">
              <a:alpha val="7569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52" name="Google Shape;952;p172"/>
          <p:cNvPicPr preferRelativeResize="0"/>
          <p:nvPr/>
        </p:nvPicPr>
        <p:blipFill rotWithShape="1">
          <a:blip r:embed="rId3">
            <a:alphaModFix/>
          </a:blip>
          <a:srcRect/>
          <a:stretch/>
        </p:blipFill>
        <p:spPr>
          <a:xfrm>
            <a:off x="568081" y="4568600"/>
            <a:ext cx="1600201" cy="186267"/>
          </a:xfrm>
          <a:prstGeom prst="rect">
            <a:avLst/>
          </a:prstGeom>
          <a:noFill/>
          <a:ln>
            <a:noFill/>
          </a:ln>
        </p:spPr>
      </p:pic>
      <p:pic>
        <p:nvPicPr>
          <p:cNvPr id="953" name="Google Shape;953;p172" descr="A screenshot of a cell phone&#10;&#10;Description automatically generated"/>
          <p:cNvPicPr preferRelativeResize="0"/>
          <p:nvPr/>
        </p:nvPicPr>
        <p:blipFill rotWithShape="1">
          <a:blip r:embed="rId4">
            <a:alphaModFix/>
          </a:blip>
          <a:srcRect/>
          <a:stretch/>
        </p:blipFill>
        <p:spPr>
          <a:xfrm>
            <a:off x="6602008" y="5859010"/>
            <a:ext cx="2105050" cy="681777"/>
          </a:xfrm>
          <a:prstGeom prst="rect">
            <a:avLst/>
          </a:prstGeom>
          <a:noFill/>
          <a:ln>
            <a:noFill/>
          </a:ln>
        </p:spPr>
      </p:pic>
      <p:sp>
        <p:nvSpPr>
          <p:cNvPr id="954" name="Google Shape;954;p172"/>
          <p:cNvSpPr txBox="1">
            <a:spLocks noGrp="1"/>
          </p:cNvSpPr>
          <p:nvPr>
            <p:ph type="title"/>
          </p:nvPr>
        </p:nvSpPr>
        <p:spPr>
          <a:xfrm>
            <a:off x="460375" y="859992"/>
            <a:ext cx="70236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5000"/>
              <a:buFont typeface="Encode Sans Black"/>
              <a:buNone/>
              <a:defRPr sz="5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1_White_Content Slide 3">
  <p:cSld name="1_White_Content Slide 3 2">
    <p:spTree>
      <p:nvGrpSpPr>
        <p:cNvPr id="1" name="Shape 955"/>
        <p:cNvGrpSpPr/>
        <p:nvPr/>
      </p:nvGrpSpPr>
      <p:grpSpPr>
        <a:xfrm>
          <a:off x="0" y="0"/>
          <a:ext cx="0" cy="0"/>
          <a:chOff x="0" y="0"/>
          <a:chExt cx="0" cy="0"/>
        </a:xfrm>
      </p:grpSpPr>
      <p:pic>
        <p:nvPicPr>
          <p:cNvPr id="956" name="Google Shape;956;p173"/>
          <p:cNvPicPr preferRelativeResize="0"/>
          <p:nvPr/>
        </p:nvPicPr>
        <p:blipFill rotWithShape="1">
          <a:blip r:embed="rId2">
            <a:alphaModFix/>
          </a:blip>
          <a:srcRect/>
          <a:stretch/>
        </p:blipFill>
        <p:spPr>
          <a:xfrm>
            <a:off x="549032" y="1157864"/>
            <a:ext cx="1103778" cy="128483"/>
          </a:xfrm>
          <a:prstGeom prst="rect">
            <a:avLst/>
          </a:prstGeom>
          <a:noFill/>
          <a:ln>
            <a:noFill/>
          </a:ln>
        </p:spPr>
      </p:pic>
      <p:sp>
        <p:nvSpPr>
          <p:cNvPr id="957" name="Google Shape;957;p173"/>
          <p:cNvSpPr txBox="1">
            <a:spLocks noGrp="1"/>
          </p:cNvSpPr>
          <p:nvPr>
            <p:ph type="title"/>
          </p:nvPr>
        </p:nvSpPr>
        <p:spPr>
          <a:xfrm>
            <a:off x="435471" y="559588"/>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958" name="Google Shape;958;p173" descr="A screenshot of a cell phone&#10;&#10;Description automatically generated"/>
          <p:cNvPicPr preferRelativeResize="0"/>
          <p:nvPr/>
        </p:nvPicPr>
        <p:blipFill rotWithShape="1">
          <a:blip r:embed="rId3">
            <a:alphaModFix/>
          </a:blip>
          <a:srcRect/>
          <a:stretch/>
        </p:blipFill>
        <p:spPr>
          <a:xfrm>
            <a:off x="7024790" y="6316979"/>
            <a:ext cx="1418739" cy="245968"/>
          </a:xfrm>
          <a:prstGeom prst="rect">
            <a:avLst/>
          </a:prstGeom>
          <a:noFill/>
          <a:ln>
            <a:noFill/>
          </a:ln>
        </p:spPr>
      </p:pic>
      <p:sp>
        <p:nvSpPr>
          <p:cNvPr id="959" name="Google Shape;959;p173"/>
          <p:cNvSpPr txBox="1">
            <a:spLocks noGrp="1"/>
          </p:cNvSpPr>
          <p:nvPr>
            <p:ph type="body" idx="1"/>
          </p:nvPr>
        </p:nvSpPr>
        <p:spPr>
          <a:xfrm>
            <a:off x="447924" y="1662369"/>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0" name="Google Shape;960;p173"/>
          <p:cNvSpPr txBox="1">
            <a:spLocks noGrp="1"/>
          </p:cNvSpPr>
          <p:nvPr>
            <p:ph type="sldNum" idx="12"/>
          </p:nvPr>
        </p:nvSpPr>
        <p:spPr>
          <a:xfrm>
            <a:off x="1" y="6491819"/>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chemeClr val="dk2"/>
                </a:solidFill>
                <a:latin typeface="Calibri"/>
                <a:ea typeface="Calibri"/>
                <a:cs typeface="Calibri"/>
                <a:sym typeface="Calibri"/>
              </a:defRPr>
            </a:lvl1pPr>
            <a:lvl2pPr marL="0" lvl="1" indent="0" algn="l" rtl="0">
              <a:spcBef>
                <a:spcPts val="0"/>
              </a:spcBef>
              <a:buNone/>
              <a:defRPr sz="1200">
                <a:solidFill>
                  <a:schemeClr val="dk2"/>
                </a:solidFill>
                <a:latin typeface="Calibri"/>
                <a:ea typeface="Calibri"/>
                <a:cs typeface="Calibri"/>
                <a:sym typeface="Calibri"/>
              </a:defRPr>
            </a:lvl2pPr>
            <a:lvl3pPr marL="0" lvl="2" indent="0" algn="l" rtl="0">
              <a:spcBef>
                <a:spcPts val="0"/>
              </a:spcBef>
              <a:buNone/>
              <a:defRPr sz="1200">
                <a:solidFill>
                  <a:schemeClr val="dk2"/>
                </a:solidFill>
                <a:latin typeface="Calibri"/>
                <a:ea typeface="Calibri"/>
                <a:cs typeface="Calibri"/>
                <a:sym typeface="Calibri"/>
              </a:defRPr>
            </a:lvl3pPr>
            <a:lvl4pPr marL="0" lvl="3" indent="0" algn="l" rtl="0">
              <a:spcBef>
                <a:spcPts val="0"/>
              </a:spcBef>
              <a:buNone/>
              <a:defRPr sz="1200">
                <a:solidFill>
                  <a:schemeClr val="dk2"/>
                </a:solidFill>
                <a:latin typeface="Calibri"/>
                <a:ea typeface="Calibri"/>
                <a:cs typeface="Calibri"/>
                <a:sym typeface="Calibri"/>
              </a:defRPr>
            </a:lvl4pPr>
            <a:lvl5pPr marL="0" lvl="4" indent="0" algn="l" rtl="0">
              <a:spcBef>
                <a:spcPts val="0"/>
              </a:spcBef>
              <a:buNone/>
              <a:defRPr sz="1200">
                <a:solidFill>
                  <a:schemeClr val="dk2"/>
                </a:solidFill>
                <a:latin typeface="Calibri"/>
                <a:ea typeface="Calibri"/>
                <a:cs typeface="Calibri"/>
                <a:sym typeface="Calibri"/>
              </a:defRPr>
            </a:lvl5pPr>
            <a:lvl6pPr marL="0" lvl="5" indent="0" algn="l" rtl="0">
              <a:spcBef>
                <a:spcPts val="0"/>
              </a:spcBef>
              <a:buNone/>
              <a:defRPr sz="1200">
                <a:solidFill>
                  <a:schemeClr val="dk2"/>
                </a:solidFill>
                <a:latin typeface="Calibri"/>
                <a:ea typeface="Calibri"/>
                <a:cs typeface="Calibri"/>
                <a:sym typeface="Calibri"/>
              </a:defRPr>
            </a:lvl6pPr>
            <a:lvl7pPr marL="0" lvl="6" indent="0" algn="l" rtl="0">
              <a:spcBef>
                <a:spcPts val="0"/>
              </a:spcBef>
              <a:buNone/>
              <a:defRPr sz="1200">
                <a:solidFill>
                  <a:schemeClr val="dk2"/>
                </a:solidFill>
                <a:latin typeface="Calibri"/>
                <a:ea typeface="Calibri"/>
                <a:cs typeface="Calibri"/>
                <a:sym typeface="Calibri"/>
              </a:defRPr>
            </a:lvl7pPr>
            <a:lvl8pPr marL="0" lvl="7" indent="0" algn="l" rtl="0">
              <a:spcBef>
                <a:spcPts val="0"/>
              </a:spcBef>
              <a:buNone/>
              <a:defRPr sz="1200">
                <a:solidFill>
                  <a:schemeClr val="dk2"/>
                </a:solidFill>
                <a:latin typeface="Calibri"/>
                <a:ea typeface="Calibri"/>
                <a:cs typeface="Calibri"/>
                <a:sym typeface="Calibri"/>
              </a:defRPr>
            </a:lvl8pPr>
            <a:lvl9pPr marL="0" lvl="8" indent="0" algn="l" rtl="0">
              <a:spcBef>
                <a:spcPts val="0"/>
              </a:spcBef>
              <a:buNone/>
              <a:defRPr sz="1200">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961" name="Google Shape;961;p173"/>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62" name="Google Shape;962;p173" descr="A close up of a logo&#10;&#10;Description automatically generated"/>
          <p:cNvPicPr preferRelativeResize="0"/>
          <p:nvPr/>
        </p:nvPicPr>
        <p:blipFill rotWithShape="1">
          <a:blip r:embed="rId4">
            <a:alphaModFix/>
          </a:blip>
          <a:srcRect/>
          <a:stretch/>
        </p:blipFill>
        <p:spPr>
          <a:xfrm>
            <a:off x="7003019" y="6316986"/>
            <a:ext cx="1642021" cy="28467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0" name="Google Shape;80;p18"/>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8"/>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1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7" name="Google Shape;87;p19"/>
          <p:cNvSpPr txBox="1">
            <a:spLocks noGrp="1"/>
          </p:cNvSpPr>
          <p:nvPr>
            <p:ph type="body" idx="1"/>
          </p:nvPr>
        </p:nvSpPr>
        <p:spPr>
          <a:xfrm>
            <a:off x="457200" y="1535113"/>
            <a:ext cx="4040100" cy="6399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8" name="Google Shape;88;p19"/>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9" name="Google Shape;89;p19"/>
          <p:cNvSpPr txBox="1">
            <a:spLocks noGrp="1"/>
          </p:cNvSpPr>
          <p:nvPr>
            <p:ph type="body" idx="3"/>
          </p:nvPr>
        </p:nvSpPr>
        <p:spPr>
          <a:xfrm>
            <a:off x="4645025" y="1535113"/>
            <a:ext cx="4041900" cy="6399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0" name="Google Shape;90;p19"/>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91" name="Google Shape;91;p1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1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96" name="Google Shape;96;p2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2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1" name="Google Shape;101;p21"/>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21"/>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03" name="Google Shape;103;p2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2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 name="Google Shape;105;p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8" name="Google Shape;108;p22"/>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10" name="Google Shape;110;p2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p2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2" name="Google Shape;112;p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15" name="Google Shape;115;p23"/>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6" name="Google Shape;116;p2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2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8" name="Google Shape;118;p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4732350" y="2171688"/>
            <a:ext cx="5851500" cy="20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21" name="Google Shape;121;p24"/>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 name="Google Shape;122;p2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2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4" name="Google Shape;124;p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126"/>
        <p:cNvGrpSpPr/>
        <p:nvPr/>
      </p:nvGrpSpPr>
      <p:grpSpPr>
        <a:xfrm>
          <a:off x="0" y="0"/>
          <a:ext cx="0" cy="0"/>
          <a:chOff x="0" y="0"/>
          <a:chExt cx="0" cy="0"/>
        </a:xfrm>
      </p:grpSpPr>
      <p:sp>
        <p:nvSpPr>
          <p:cNvPr id="127" name="Google Shape;127;p2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8" name="Google Shape;128;p26"/>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9" name="Google Shape;129;p26"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130" name="Google Shape;130;p26"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1"/>
        <p:cNvGrpSpPr/>
        <p:nvPr/>
      </p:nvGrpSpPr>
      <p:grpSpPr>
        <a:xfrm>
          <a:off x="0" y="0"/>
          <a:ext cx="0" cy="0"/>
          <a:chOff x="0" y="0"/>
          <a:chExt cx="0" cy="0"/>
        </a:xfrm>
      </p:grpSpPr>
      <p:sp>
        <p:nvSpPr>
          <p:cNvPr id="132" name="Google Shape;132;p27"/>
          <p:cNvSpPr txBox="1">
            <a:spLocks noGrp="1"/>
          </p:cNvSpPr>
          <p:nvPr>
            <p:ph type="body" idx="1"/>
          </p:nvPr>
        </p:nvSpPr>
        <p:spPr>
          <a:xfrm>
            <a:off x="671757" y="1167124"/>
            <a:ext cx="6972300" cy="26418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1000"/>
              </a:spcBef>
              <a:spcAft>
                <a:spcPts val="0"/>
              </a:spcAft>
              <a:buClr>
                <a:srgbClr val="4B2E83"/>
              </a:buClr>
              <a:buSzPts val="5000"/>
              <a:buFont typeface="Arial"/>
              <a:buNone/>
              <a:defRPr sz="5000" b="0" i="0" u="none" strike="noStrike" cap="none">
                <a:solidFill>
                  <a:srgbClr val="4B2E83"/>
                </a:solidFill>
                <a:latin typeface="Encode Sans Black"/>
                <a:ea typeface="Encode Sans Black"/>
                <a:cs typeface="Encode Sans Black"/>
                <a:sym typeface="Encode Sans Black"/>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33" name="Google Shape;133;p27"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134" name="Google Shape;134;p27" descr="Wordmark_center_Purple_HEX.png"/>
          <p:cNvPicPr preferRelativeResize="0"/>
          <p:nvPr/>
        </p:nvPicPr>
        <p:blipFill rotWithShape="1">
          <a:blip r:embed="rId3">
            <a:alphaModFix/>
          </a:blip>
          <a:srcRect/>
          <a:stretch/>
        </p:blipFill>
        <p:spPr>
          <a:xfrm>
            <a:off x="792039" y="6487457"/>
            <a:ext cx="2425296" cy="163374"/>
          </a:xfrm>
          <a:prstGeom prst="rect">
            <a:avLst/>
          </a:prstGeom>
          <a:noFill/>
          <a:ln>
            <a:noFill/>
          </a:ln>
        </p:spPr>
      </p:pic>
      <p:pic>
        <p:nvPicPr>
          <p:cNvPr id="135" name="Google Shape;135;p27" descr="Bar_RtAngle_7502_RGB.png"/>
          <p:cNvPicPr preferRelativeResize="0"/>
          <p:nvPr/>
        </p:nvPicPr>
        <p:blipFill rotWithShape="1">
          <a:blip r:embed="rId4">
            <a:alphaModFix/>
          </a:blip>
          <a:srcRect/>
          <a:stretch/>
        </p:blipFill>
        <p:spPr>
          <a:xfrm>
            <a:off x="813587" y="4006085"/>
            <a:ext cx="2284305" cy="11277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136"/>
        <p:cNvGrpSpPr/>
        <p:nvPr/>
      </p:nvGrpSpPr>
      <p:grpSpPr>
        <a:xfrm>
          <a:off x="0" y="0"/>
          <a:ext cx="0" cy="0"/>
          <a:chOff x="0" y="0"/>
          <a:chExt cx="0" cy="0"/>
        </a:xfrm>
      </p:grpSpPr>
      <p:sp>
        <p:nvSpPr>
          <p:cNvPr id="137" name="Google Shape;137;p28"/>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8" name="Google Shape;138;p28"/>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9" name="Google Shape;139;p28"/>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4B2E83"/>
              </a:buClr>
              <a:buSzPts val="2400"/>
              <a:buFont typeface="Arial"/>
              <a:buNone/>
              <a:defRPr sz="2400" b="0" i="0" u="none" strike="noStrike" cap="none">
                <a:solidFill>
                  <a:srgbClr val="4B2E83"/>
                </a:solidFill>
                <a:latin typeface="Arial"/>
                <a:ea typeface="Arial"/>
                <a:cs typeface="Arial"/>
                <a:sym typeface="Arial"/>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40" name="Google Shape;140;p28" descr="Wordmark_center_Purple_HEX.png"/>
          <p:cNvPicPr preferRelativeResize="0"/>
          <p:nvPr/>
        </p:nvPicPr>
        <p:blipFill rotWithShape="1">
          <a:blip r:embed="rId2">
            <a:alphaModFix/>
          </a:blip>
          <a:srcRect/>
          <a:stretch/>
        </p:blipFill>
        <p:spPr>
          <a:xfrm>
            <a:off x="6382155" y="6487457"/>
            <a:ext cx="2425296" cy="163374"/>
          </a:xfrm>
          <a:prstGeom prst="rect">
            <a:avLst/>
          </a:prstGeom>
          <a:noFill/>
          <a:ln>
            <a:noFill/>
          </a:ln>
        </p:spPr>
      </p:pic>
      <p:pic>
        <p:nvPicPr>
          <p:cNvPr id="141" name="Google Shape;141;p28"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142"/>
        <p:cNvGrpSpPr/>
        <p:nvPr/>
      </p:nvGrpSpPr>
      <p:grpSpPr>
        <a:xfrm>
          <a:off x="0" y="0"/>
          <a:ext cx="0" cy="0"/>
          <a:chOff x="0" y="0"/>
          <a:chExt cx="0" cy="0"/>
        </a:xfrm>
      </p:grpSpPr>
      <p:sp>
        <p:nvSpPr>
          <p:cNvPr id="143" name="Google Shape;143;p29"/>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rgbClr val="999999"/>
              </a:buClr>
              <a:buSzPts val="2400"/>
              <a:buFont typeface="Arial"/>
              <a:buNone/>
              <a:defRPr sz="2400" b="0" i="1" u="none" strike="noStrike" cap="none">
                <a:solidFill>
                  <a:srgbClr val="999999"/>
                </a:solidFill>
                <a:latin typeface="Open Sans Light"/>
                <a:ea typeface="Open Sans Light"/>
                <a:cs typeface="Open Sans Light"/>
                <a:sym typeface="Open Sans Light"/>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4" name="Google Shape;144;p29"/>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45" name="Google Shape;145;p29" descr="Wordmark_center_Purple_HEX.png"/>
          <p:cNvPicPr preferRelativeResize="0"/>
          <p:nvPr/>
        </p:nvPicPr>
        <p:blipFill rotWithShape="1">
          <a:blip r:embed="rId2">
            <a:alphaModFix/>
          </a:blip>
          <a:srcRect/>
          <a:stretch/>
        </p:blipFill>
        <p:spPr>
          <a:xfrm>
            <a:off x="6363105" y="6487457"/>
            <a:ext cx="2425296" cy="163374"/>
          </a:xfrm>
          <a:prstGeom prst="rect">
            <a:avLst/>
          </a:prstGeom>
          <a:noFill/>
          <a:ln>
            <a:noFill/>
          </a:ln>
        </p:spPr>
      </p:pic>
      <p:pic>
        <p:nvPicPr>
          <p:cNvPr id="146" name="Google Shape;146;p29"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4B2E83"/>
        </a:solidFill>
        <a:effectLst/>
      </p:bgPr>
    </p:bg>
    <p:spTree>
      <p:nvGrpSpPr>
        <p:cNvPr id="1" name="Shape 148"/>
        <p:cNvGrpSpPr/>
        <p:nvPr/>
      </p:nvGrpSpPr>
      <p:grpSpPr>
        <a:xfrm>
          <a:off x="0" y="0"/>
          <a:ext cx="0" cy="0"/>
          <a:chOff x="0" y="0"/>
          <a:chExt cx="0" cy="0"/>
        </a:xfrm>
      </p:grpSpPr>
      <p:pic>
        <p:nvPicPr>
          <p:cNvPr id="149" name="Google Shape;149;p31"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pic>
        <p:nvPicPr>
          <p:cNvPr id="150" name="Google Shape;150;p31"/>
          <p:cNvPicPr preferRelativeResize="0"/>
          <p:nvPr/>
        </p:nvPicPr>
        <p:blipFill rotWithShape="1">
          <a:blip r:embed="rId3">
            <a:alphaModFix/>
          </a:blip>
          <a:srcRect/>
          <a:stretch/>
        </p:blipFill>
        <p:spPr>
          <a:xfrm>
            <a:off x="677334" y="6354234"/>
            <a:ext cx="2540002" cy="266700"/>
          </a:xfrm>
          <a:prstGeom prst="rect">
            <a:avLst/>
          </a:prstGeom>
          <a:noFill/>
          <a:ln>
            <a:noFill/>
          </a:ln>
        </p:spPr>
      </p:pic>
      <p:sp>
        <p:nvSpPr>
          <p:cNvPr id="151" name="Google Shape;151;p31"/>
          <p:cNvSpPr txBox="1">
            <a:spLocks noGrp="1"/>
          </p:cNvSpPr>
          <p:nvPr>
            <p:ph type="body" idx="1"/>
          </p:nvPr>
        </p:nvSpPr>
        <p:spPr>
          <a:xfrm>
            <a:off x="671757" y="1179824"/>
            <a:ext cx="6972300" cy="26418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1000"/>
              </a:spcBef>
              <a:spcAft>
                <a:spcPts val="0"/>
              </a:spcAft>
              <a:buClr>
                <a:schemeClr val="accent3"/>
              </a:buClr>
              <a:buSzPts val="5000"/>
              <a:buFont typeface="Arial"/>
              <a:buNone/>
              <a:defRPr sz="5000" b="0" i="0" u="none" strike="noStrike" cap="none">
                <a:solidFill>
                  <a:schemeClr val="accent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152" name="Google Shape;152;p31" descr="Bar_RtAngle_7502_RGB.png"/>
          <p:cNvPicPr preferRelativeResize="0"/>
          <p:nvPr/>
        </p:nvPicPr>
        <p:blipFill rotWithShape="1">
          <a:blip r:embed="rId4">
            <a:alphaModFix/>
          </a:blip>
          <a:srcRect/>
          <a:stretch/>
        </p:blipFill>
        <p:spPr>
          <a:xfrm>
            <a:off x="813587" y="4006085"/>
            <a:ext cx="2284305" cy="11277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153"/>
        <p:cNvGrpSpPr/>
        <p:nvPr/>
      </p:nvGrpSpPr>
      <p:grpSpPr>
        <a:xfrm>
          <a:off x="0" y="0"/>
          <a:ext cx="0" cy="0"/>
          <a:chOff x="0" y="0"/>
          <a:chExt cx="0" cy="0"/>
        </a:xfrm>
      </p:grpSpPr>
      <p:sp>
        <p:nvSpPr>
          <p:cNvPr id="154" name="Google Shape;154;p32"/>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55" name="Google Shape;155;p32"/>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56" name="Google Shape;156;p32"/>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157" name="Google Shape;157;p32"/>
          <p:cNvPicPr preferRelativeResize="0"/>
          <p:nvPr/>
        </p:nvPicPr>
        <p:blipFill rotWithShape="1">
          <a:blip r:embed="rId2">
            <a:alphaModFix/>
          </a:blip>
          <a:srcRect/>
          <a:stretch/>
        </p:blipFill>
        <p:spPr>
          <a:xfrm>
            <a:off x="6248401" y="6354234"/>
            <a:ext cx="2540002" cy="266700"/>
          </a:xfrm>
          <a:prstGeom prst="rect">
            <a:avLst/>
          </a:prstGeom>
          <a:noFill/>
          <a:ln>
            <a:noFill/>
          </a:ln>
        </p:spPr>
      </p:pic>
      <p:pic>
        <p:nvPicPr>
          <p:cNvPr id="158" name="Google Shape;158;p32"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Header + Content">
  <p:cSld name="Header + Content">
    <p:bg>
      <p:bgPr>
        <a:solidFill>
          <a:srgbClr val="4B2E83"/>
        </a:solidFill>
        <a:effectLst/>
      </p:bgPr>
    </p:bg>
    <p:spTree>
      <p:nvGrpSpPr>
        <p:cNvPr id="1" name="Shape 159"/>
        <p:cNvGrpSpPr/>
        <p:nvPr/>
      </p:nvGrpSpPr>
      <p:grpSpPr>
        <a:xfrm>
          <a:off x="0" y="0"/>
          <a:ext cx="0" cy="0"/>
          <a:chOff x="0" y="0"/>
          <a:chExt cx="0" cy="0"/>
        </a:xfrm>
      </p:grpSpPr>
      <p:pic>
        <p:nvPicPr>
          <p:cNvPr id="160" name="Google Shape;160;p33"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sp>
        <p:nvSpPr>
          <p:cNvPr id="161" name="Google Shape;161;p33"/>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62" name="Google Shape;162;p33"/>
          <p:cNvSpPr txBox="1">
            <a:spLocks noGrp="1"/>
          </p:cNvSpPr>
          <p:nvPr>
            <p:ph type="body" idx="2"/>
          </p:nvPr>
        </p:nvSpPr>
        <p:spPr>
          <a:xfrm>
            <a:off x="659305" y="1736725"/>
            <a:ext cx="8076900" cy="4015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163" name="Google Shape;163;p33"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Header + Graphic">
  <p:cSld name="Header + Graphic">
    <p:bg>
      <p:bgPr>
        <a:solidFill>
          <a:srgbClr val="4B2E83"/>
        </a:solidFill>
        <a:effectLst/>
      </p:bgPr>
    </p:bg>
    <p:spTree>
      <p:nvGrpSpPr>
        <p:cNvPr id="1" name="Shape 164"/>
        <p:cNvGrpSpPr/>
        <p:nvPr/>
      </p:nvGrpSpPr>
      <p:grpSpPr>
        <a:xfrm>
          <a:off x="0" y="0"/>
          <a:ext cx="0" cy="0"/>
          <a:chOff x="0" y="0"/>
          <a:chExt cx="0" cy="0"/>
        </a:xfrm>
      </p:grpSpPr>
      <p:pic>
        <p:nvPicPr>
          <p:cNvPr id="165" name="Google Shape;165;p34"/>
          <p:cNvPicPr preferRelativeResize="0"/>
          <p:nvPr/>
        </p:nvPicPr>
        <p:blipFill rotWithShape="1">
          <a:blip r:embed="rId2">
            <a:alphaModFix/>
          </a:blip>
          <a:srcRect/>
          <a:stretch/>
        </p:blipFill>
        <p:spPr>
          <a:xfrm>
            <a:off x="6248401" y="6354234"/>
            <a:ext cx="2540002" cy="266700"/>
          </a:xfrm>
          <a:prstGeom prst="rect">
            <a:avLst/>
          </a:prstGeom>
          <a:noFill/>
          <a:ln>
            <a:noFill/>
          </a:ln>
        </p:spPr>
      </p:pic>
      <p:sp>
        <p:nvSpPr>
          <p:cNvPr id="166" name="Google Shape;166;p34"/>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FFFFFF"/>
              </a:buClr>
              <a:buSzPts val="2400"/>
              <a:buFont typeface="Arial"/>
              <a:buNone/>
              <a:defRPr sz="2400" b="0" i="1" u="none" strike="noStrike" cap="none">
                <a:solidFill>
                  <a:srgbClr val="FFFFFF"/>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67" name="Google Shape;167;p34"/>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168" name="Google Shape;168;p34"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170"/>
        <p:cNvGrpSpPr/>
        <p:nvPr/>
      </p:nvGrpSpPr>
      <p:grpSpPr>
        <a:xfrm>
          <a:off x="0" y="0"/>
          <a:ext cx="0" cy="0"/>
          <a:chOff x="0" y="0"/>
          <a:chExt cx="0" cy="0"/>
        </a:xfrm>
      </p:grpSpPr>
      <p:sp>
        <p:nvSpPr>
          <p:cNvPr id="171" name="Google Shape;171;p3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2" name="Google Shape;172;p36"/>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73" name="Google Shape;173;p36"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174" name="Google Shape;174;p36"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5"/>
        <p:cNvGrpSpPr/>
        <p:nvPr/>
      </p:nvGrpSpPr>
      <p:grpSpPr>
        <a:xfrm>
          <a:off x="0" y="0"/>
          <a:ext cx="0" cy="0"/>
          <a:chOff x="0" y="0"/>
          <a:chExt cx="0" cy="0"/>
        </a:xfrm>
      </p:grpSpPr>
      <p:sp>
        <p:nvSpPr>
          <p:cNvPr id="176" name="Google Shape;176;p37"/>
          <p:cNvSpPr txBox="1">
            <a:spLocks noGrp="1"/>
          </p:cNvSpPr>
          <p:nvPr>
            <p:ph type="body" idx="1"/>
          </p:nvPr>
        </p:nvSpPr>
        <p:spPr>
          <a:xfrm>
            <a:off x="671757" y="1167124"/>
            <a:ext cx="6972300" cy="26418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1000"/>
              </a:spcBef>
              <a:spcAft>
                <a:spcPts val="0"/>
              </a:spcAft>
              <a:buClr>
                <a:srgbClr val="4B2E83"/>
              </a:buClr>
              <a:buSzPts val="5000"/>
              <a:buFont typeface="Arial"/>
              <a:buNone/>
              <a:defRPr sz="5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77" name="Google Shape;177;p37"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178" name="Google Shape;178;p37" descr="Wordmark_center_Purple_HEX.png"/>
          <p:cNvPicPr preferRelativeResize="0"/>
          <p:nvPr/>
        </p:nvPicPr>
        <p:blipFill rotWithShape="1">
          <a:blip r:embed="rId3">
            <a:alphaModFix/>
          </a:blip>
          <a:srcRect/>
          <a:stretch/>
        </p:blipFill>
        <p:spPr>
          <a:xfrm>
            <a:off x="792039" y="6487457"/>
            <a:ext cx="2425296" cy="163374"/>
          </a:xfrm>
          <a:prstGeom prst="rect">
            <a:avLst/>
          </a:prstGeom>
          <a:noFill/>
          <a:ln>
            <a:noFill/>
          </a:ln>
        </p:spPr>
      </p:pic>
      <p:pic>
        <p:nvPicPr>
          <p:cNvPr id="179" name="Google Shape;179;p37" descr="Bar_RtAngle_7502_RGB.png"/>
          <p:cNvPicPr preferRelativeResize="0"/>
          <p:nvPr/>
        </p:nvPicPr>
        <p:blipFill rotWithShape="1">
          <a:blip r:embed="rId4">
            <a:alphaModFix/>
          </a:blip>
          <a:srcRect/>
          <a:stretch/>
        </p:blipFill>
        <p:spPr>
          <a:xfrm>
            <a:off x="813587" y="4006085"/>
            <a:ext cx="2284305" cy="11277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180"/>
        <p:cNvGrpSpPr/>
        <p:nvPr/>
      </p:nvGrpSpPr>
      <p:grpSpPr>
        <a:xfrm>
          <a:off x="0" y="0"/>
          <a:ext cx="0" cy="0"/>
          <a:chOff x="0" y="0"/>
          <a:chExt cx="0" cy="0"/>
        </a:xfrm>
      </p:grpSpPr>
      <p:sp>
        <p:nvSpPr>
          <p:cNvPr id="181" name="Google Shape;181;p38"/>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2" name="Google Shape;182;p38"/>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3" name="Google Shape;183;p38"/>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4B2E83"/>
              </a:buClr>
              <a:buSzPts val="2400"/>
              <a:buFont typeface="Arial"/>
              <a:buNone/>
              <a:defRPr sz="2400" b="0" i="0" u="none" strike="noStrike" cap="none">
                <a:solidFill>
                  <a:srgbClr val="4B2E83"/>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84" name="Google Shape;184;p38" descr="Wordmark_center_Purple_HEX.png"/>
          <p:cNvPicPr preferRelativeResize="0"/>
          <p:nvPr/>
        </p:nvPicPr>
        <p:blipFill rotWithShape="1">
          <a:blip r:embed="rId2">
            <a:alphaModFix/>
          </a:blip>
          <a:srcRect/>
          <a:stretch/>
        </p:blipFill>
        <p:spPr>
          <a:xfrm>
            <a:off x="6382155" y="6487457"/>
            <a:ext cx="2425296" cy="163374"/>
          </a:xfrm>
          <a:prstGeom prst="rect">
            <a:avLst/>
          </a:prstGeom>
          <a:noFill/>
          <a:ln>
            <a:noFill/>
          </a:ln>
        </p:spPr>
      </p:pic>
      <p:pic>
        <p:nvPicPr>
          <p:cNvPr id="185" name="Google Shape;185;p38"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186"/>
        <p:cNvGrpSpPr/>
        <p:nvPr/>
      </p:nvGrpSpPr>
      <p:grpSpPr>
        <a:xfrm>
          <a:off x="0" y="0"/>
          <a:ext cx="0" cy="0"/>
          <a:chOff x="0" y="0"/>
          <a:chExt cx="0" cy="0"/>
        </a:xfrm>
      </p:grpSpPr>
      <p:sp>
        <p:nvSpPr>
          <p:cNvPr id="187" name="Google Shape;187;p39"/>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999999"/>
              </a:buClr>
              <a:buSzPts val="2400"/>
              <a:buFont typeface="Arial"/>
              <a:buNone/>
              <a:defRPr sz="2400" b="0" i="1" u="none" strike="noStrike" cap="none">
                <a:solidFill>
                  <a:srgbClr val="999999"/>
                </a:solidFill>
                <a:latin typeface="Open Sans Light"/>
                <a:ea typeface="Open Sans Light"/>
                <a:cs typeface="Open Sans Light"/>
                <a:sym typeface="Open Sans Light"/>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8" name="Google Shape;188;p39"/>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89" name="Google Shape;189;p39" descr="Wordmark_center_Purple_HEX.png"/>
          <p:cNvPicPr preferRelativeResize="0"/>
          <p:nvPr/>
        </p:nvPicPr>
        <p:blipFill rotWithShape="1">
          <a:blip r:embed="rId2">
            <a:alphaModFix/>
          </a:blip>
          <a:srcRect/>
          <a:stretch/>
        </p:blipFill>
        <p:spPr>
          <a:xfrm>
            <a:off x="6363105" y="6487457"/>
            <a:ext cx="2425296" cy="163374"/>
          </a:xfrm>
          <a:prstGeom prst="rect">
            <a:avLst/>
          </a:prstGeom>
          <a:noFill/>
          <a:ln>
            <a:noFill/>
          </a:ln>
        </p:spPr>
      </p:pic>
      <p:pic>
        <p:nvPicPr>
          <p:cNvPr id="190" name="Google Shape;190;p39"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4B2E83"/>
        </a:solidFill>
        <a:effectLst/>
      </p:bgPr>
    </p:bg>
    <p:spTree>
      <p:nvGrpSpPr>
        <p:cNvPr id="1" name="Shape 192"/>
        <p:cNvGrpSpPr/>
        <p:nvPr/>
      </p:nvGrpSpPr>
      <p:grpSpPr>
        <a:xfrm>
          <a:off x="0" y="0"/>
          <a:ext cx="0" cy="0"/>
          <a:chOff x="0" y="0"/>
          <a:chExt cx="0" cy="0"/>
        </a:xfrm>
      </p:grpSpPr>
      <p:pic>
        <p:nvPicPr>
          <p:cNvPr id="193" name="Google Shape;193;p41" descr="UW_W Logo_White.png"/>
          <p:cNvPicPr preferRelativeResize="0"/>
          <p:nvPr/>
        </p:nvPicPr>
        <p:blipFill rotWithShape="1">
          <a:blip r:embed="rId2">
            <a:alphaModFix/>
          </a:blip>
          <a:srcRect/>
          <a:stretch/>
        </p:blipFill>
        <p:spPr>
          <a:xfrm>
            <a:off x="7445815" y="5945854"/>
            <a:ext cx="1028700" cy="692658"/>
          </a:xfrm>
          <a:prstGeom prst="rect">
            <a:avLst/>
          </a:prstGeom>
          <a:noFill/>
          <a:ln>
            <a:noFill/>
          </a:ln>
        </p:spPr>
      </p:pic>
      <p:pic>
        <p:nvPicPr>
          <p:cNvPr id="194" name="Google Shape;194;p41"/>
          <p:cNvPicPr preferRelativeResize="0"/>
          <p:nvPr/>
        </p:nvPicPr>
        <p:blipFill rotWithShape="1">
          <a:blip r:embed="rId3">
            <a:alphaModFix/>
          </a:blip>
          <a:srcRect/>
          <a:stretch/>
        </p:blipFill>
        <p:spPr>
          <a:xfrm>
            <a:off x="677334" y="6354234"/>
            <a:ext cx="1905003" cy="200025"/>
          </a:xfrm>
          <a:prstGeom prst="rect">
            <a:avLst/>
          </a:prstGeom>
          <a:noFill/>
          <a:ln>
            <a:noFill/>
          </a:ln>
        </p:spPr>
      </p:pic>
      <p:pic>
        <p:nvPicPr>
          <p:cNvPr id="195" name="Google Shape;195;p41" descr="Bar_RtAngle_7502_RGB.png"/>
          <p:cNvPicPr preferRelativeResize="0"/>
          <p:nvPr/>
        </p:nvPicPr>
        <p:blipFill rotWithShape="1">
          <a:blip r:embed="rId4">
            <a:alphaModFix/>
          </a:blip>
          <a:srcRect/>
          <a:stretch/>
        </p:blipFill>
        <p:spPr>
          <a:xfrm>
            <a:off x="813587" y="4006085"/>
            <a:ext cx="2284305" cy="112770"/>
          </a:xfrm>
          <a:prstGeom prst="rect">
            <a:avLst/>
          </a:prstGeom>
          <a:noFill/>
          <a:ln>
            <a:noFill/>
          </a:ln>
        </p:spPr>
      </p:pic>
      <p:sp>
        <p:nvSpPr>
          <p:cNvPr id="196" name="Google Shape;196;p41"/>
          <p:cNvSpPr txBox="1">
            <a:spLocks noGrp="1"/>
          </p:cNvSpPr>
          <p:nvPr>
            <p:ph type="title"/>
          </p:nvPr>
        </p:nvSpPr>
        <p:spPr>
          <a:xfrm>
            <a:off x="671757" y="1179824"/>
            <a:ext cx="6972300" cy="2641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lt2"/>
              </a:buClr>
              <a:buSzPts val="5000"/>
              <a:buFont typeface="Encode Sans Black"/>
              <a:buNone/>
              <a:defRPr sz="5000" b="1"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197"/>
        <p:cNvGrpSpPr/>
        <p:nvPr/>
      </p:nvGrpSpPr>
      <p:grpSpPr>
        <a:xfrm>
          <a:off x="0" y="0"/>
          <a:ext cx="0" cy="0"/>
          <a:chOff x="0" y="0"/>
          <a:chExt cx="0" cy="0"/>
        </a:xfrm>
      </p:grpSpPr>
      <p:sp>
        <p:nvSpPr>
          <p:cNvPr id="198" name="Google Shape;198;p42"/>
          <p:cNvSpPr txBox="1">
            <a:spLocks noGrp="1"/>
          </p:cNvSpPr>
          <p:nvPr>
            <p:ph type="body" idx="1"/>
          </p:nvPr>
        </p:nvSpPr>
        <p:spPr>
          <a:xfrm>
            <a:off x="659305" y="2320239"/>
            <a:ext cx="8197200" cy="3810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99" name="Google Shape;199;p42"/>
          <p:cNvSpPr txBox="1">
            <a:spLocks noGrp="1"/>
          </p:cNvSpPr>
          <p:nvPr>
            <p:ph type="body" idx="2"/>
          </p:nvPr>
        </p:nvSpPr>
        <p:spPr>
          <a:xfrm>
            <a:off x="671757" y="1730667"/>
            <a:ext cx="8184600" cy="41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200" name="Google Shape;200;p42"/>
          <p:cNvPicPr preferRelativeResize="0"/>
          <p:nvPr/>
        </p:nvPicPr>
        <p:blipFill rotWithShape="1">
          <a:blip r:embed="rId2">
            <a:alphaModFix/>
          </a:blip>
          <a:srcRect/>
          <a:stretch/>
        </p:blipFill>
        <p:spPr>
          <a:xfrm>
            <a:off x="6248401" y="6354234"/>
            <a:ext cx="1905003" cy="200025"/>
          </a:xfrm>
          <a:prstGeom prst="rect">
            <a:avLst/>
          </a:prstGeom>
          <a:noFill/>
          <a:ln>
            <a:noFill/>
          </a:ln>
        </p:spPr>
      </p:pic>
      <p:pic>
        <p:nvPicPr>
          <p:cNvPr id="201" name="Google Shape;201;p42"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
        <p:nvSpPr>
          <p:cNvPr id="202" name="Google Shape;202;p42"/>
          <p:cNvSpPr txBox="1">
            <a:spLocks noGrp="1"/>
          </p:cNvSpPr>
          <p:nvPr>
            <p:ph type="title"/>
          </p:nvPr>
        </p:nvSpPr>
        <p:spPr>
          <a:xfrm>
            <a:off x="671757" y="365069"/>
            <a:ext cx="8184600" cy="998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lt2"/>
              </a:buClr>
              <a:buSzPts val="3000"/>
              <a:buFont typeface="Encode Sans Black"/>
              <a:buNone/>
              <a:defRPr sz="3000" b="1"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Header + Content">
  <p:cSld name="Header + Content">
    <p:bg>
      <p:bgPr>
        <a:solidFill>
          <a:srgbClr val="4B2E83"/>
        </a:solidFill>
        <a:effectLst/>
      </p:bgPr>
    </p:bg>
    <p:spTree>
      <p:nvGrpSpPr>
        <p:cNvPr id="1" name="Shape 203"/>
        <p:cNvGrpSpPr/>
        <p:nvPr/>
      </p:nvGrpSpPr>
      <p:grpSpPr>
        <a:xfrm>
          <a:off x="0" y="0"/>
          <a:ext cx="0" cy="0"/>
          <a:chOff x="0" y="0"/>
          <a:chExt cx="0" cy="0"/>
        </a:xfrm>
      </p:grpSpPr>
      <p:pic>
        <p:nvPicPr>
          <p:cNvPr id="204" name="Google Shape;204;p43" descr="UW_W Logo_White.png"/>
          <p:cNvPicPr preferRelativeResize="0"/>
          <p:nvPr/>
        </p:nvPicPr>
        <p:blipFill rotWithShape="1">
          <a:blip r:embed="rId2">
            <a:alphaModFix/>
          </a:blip>
          <a:srcRect/>
          <a:stretch/>
        </p:blipFill>
        <p:spPr>
          <a:xfrm>
            <a:off x="7445815" y="5945854"/>
            <a:ext cx="1028700" cy="692658"/>
          </a:xfrm>
          <a:prstGeom prst="rect">
            <a:avLst/>
          </a:prstGeom>
          <a:noFill/>
          <a:ln>
            <a:noFill/>
          </a:ln>
        </p:spPr>
      </p:pic>
      <p:sp>
        <p:nvSpPr>
          <p:cNvPr id="205" name="Google Shape;205;p43"/>
          <p:cNvSpPr txBox="1">
            <a:spLocks noGrp="1"/>
          </p:cNvSpPr>
          <p:nvPr>
            <p:ph type="body" idx="1"/>
          </p:nvPr>
        </p:nvSpPr>
        <p:spPr>
          <a:xfrm>
            <a:off x="659305" y="1736725"/>
            <a:ext cx="8076900" cy="4015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206" name="Google Shape;206;p43"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
        <p:nvSpPr>
          <p:cNvPr id="207" name="Google Shape;207;p43"/>
          <p:cNvSpPr txBox="1">
            <a:spLocks noGrp="1"/>
          </p:cNvSpPr>
          <p:nvPr>
            <p:ph type="title"/>
          </p:nvPr>
        </p:nvSpPr>
        <p:spPr>
          <a:xfrm>
            <a:off x="671756" y="371511"/>
            <a:ext cx="8064600" cy="992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lt2"/>
              </a:buClr>
              <a:buSzPts val="3000"/>
              <a:buFont typeface="Encode Sans Black"/>
              <a:buNone/>
              <a:defRPr sz="3000" b="1"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Header + Graphic">
  <p:cSld name="Header + Graphic">
    <p:bg>
      <p:bgPr>
        <a:solidFill>
          <a:srgbClr val="4B2E83"/>
        </a:solidFill>
        <a:effectLst/>
      </p:bgPr>
    </p:bg>
    <p:spTree>
      <p:nvGrpSpPr>
        <p:cNvPr id="1" name="Shape 208"/>
        <p:cNvGrpSpPr/>
        <p:nvPr/>
      </p:nvGrpSpPr>
      <p:grpSpPr>
        <a:xfrm>
          <a:off x="0" y="0"/>
          <a:ext cx="0" cy="0"/>
          <a:chOff x="0" y="0"/>
          <a:chExt cx="0" cy="0"/>
        </a:xfrm>
      </p:grpSpPr>
      <p:pic>
        <p:nvPicPr>
          <p:cNvPr id="209" name="Google Shape;209;p44"/>
          <p:cNvPicPr preferRelativeResize="0"/>
          <p:nvPr/>
        </p:nvPicPr>
        <p:blipFill rotWithShape="1">
          <a:blip r:embed="rId2">
            <a:alphaModFix/>
          </a:blip>
          <a:srcRect/>
          <a:stretch/>
        </p:blipFill>
        <p:spPr>
          <a:xfrm>
            <a:off x="6248401" y="6354234"/>
            <a:ext cx="1905003" cy="200025"/>
          </a:xfrm>
          <a:prstGeom prst="rect">
            <a:avLst/>
          </a:prstGeom>
          <a:noFill/>
          <a:ln>
            <a:noFill/>
          </a:ln>
        </p:spPr>
      </p:pic>
      <p:sp>
        <p:nvSpPr>
          <p:cNvPr id="210" name="Google Shape;210;p44"/>
          <p:cNvSpPr>
            <a:spLocks noGrp="1"/>
          </p:cNvSpPr>
          <p:nvPr>
            <p:ph type="chart" idx="2"/>
          </p:nvPr>
        </p:nvSpPr>
        <p:spPr>
          <a:xfrm>
            <a:off x="766763" y="1736725"/>
            <a:ext cx="8021700" cy="44325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FFFFFF"/>
              </a:buClr>
              <a:buSzPts val="2400"/>
              <a:buFont typeface="Arial"/>
              <a:buNone/>
              <a:defRPr sz="2400" b="0" i="1" u="none" strike="noStrike" cap="none">
                <a:solidFill>
                  <a:srgbClr val="FFFFFF"/>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211" name="Google Shape;211;p44"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
        <p:nvSpPr>
          <p:cNvPr id="212" name="Google Shape;212;p44"/>
          <p:cNvSpPr txBox="1">
            <a:spLocks noGrp="1"/>
          </p:cNvSpPr>
          <p:nvPr>
            <p:ph type="title"/>
          </p:nvPr>
        </p:nvSpPr>
        <p:spPr>
          <a:xfrm>
            <a:off x="671756" y="371511"/>
            <a:ext cx="8116500" cy="992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lt2"/>
              </a:buClr>
              <a:buSzPts val="3000"/>
              <a:buFont typeface="Encode Sans Black"/>
              <a:buNone/>
              <a:defRPr sz="3000" b="1"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3"/>
        <p:cNvGrpSpPr/>
        <p:nvPr/>
      </p:nvGrpSpPr>
      <p:grpSpPr>
        <a:xfrm>
          <a:off x="0" y="0"/>
          <a:ext cx="0" cy="0"/>
          <a:chOff x="0" y="0"/>
          <a:chExt cx="0" cy="0"/>
        </a:xfrm>
      </p:grpSpPr>
      <p:sp>
        <p:nvSpPr>
          <p:cNvPr id="214" name="Google Shape;214;p45"/>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215" name="Google Shape;215;p45"/>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6" name="Google Shape;216;p4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7"/>
        <p:cNvGrpSpPr/>
        <p:nvPr/>
      </p:nvGrpSpPr>
      <p:grpSpPr>
        <a:xfrm>
          <a:off x="0" y="0"/>
          <a:ext cx="0" cy="0"/>
          <a:chOff x="0" y="0"/>
          <a:chExt cx="0" cy="0"/>
        </a:xfrm>
      </p:grpSpPr>
      <p:sp>
        <p:nvSpPr>
          <p:cNvPr id="218" name="Google Shape;218;p4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19" name="Google Shape;219;p4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20" name="Google Shape;220;p4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2"/>
        <p:cNvGrpSpPr/>
        <p:nvPr/>
      </p:nvGrpSpPr>
      <p:grpSpPr>
        <a:xfrm>
          <a:off x="0" y="0"/>
          <a:ext cx="0" cy="0"/>
          <a:chOff x="0" y="0"/>
          <a:chExt cx="0" cy="0"/>
        </a:xfrm>
      </p:grpSpPr>
      <p:sp>
        <p:nvSpPr>
          <p:cNvPr id="223" name="Google Shape;223;p48"/>
          <p:cNvSpPr txBox="1">
            <a:spLocks noGrp="1"/>
          </p:cNvSpPr>
          <p:nvPr>
            <p:ph type="body" idx="1"/>
          </p:nvPr>
        </p:nvSpPr>
        <p:spPr>
          <a:xfrm>
            <a:off x="671757" y="1167124"/>
            <a:ext cx="6972300" cy="2641800"/>
          </a:xfrm>
          <a:prstGeom prst="rect">
            <a:avLst/>
          </a:prstGeom>
          <a:noFill/>
          <a:ln>
            <a:noFill/>
          </a:ln>
        </p:spPr>
        <p:txBody>
          <a:bodyPr spcFirstLastPara="1" wrap="square" lIns="91425" tIns="91425" rIns="91425" bIns="91425" anchor="b" anchorCtr="0">
            <a:noAutofit/>
          </a:bodyPr>
          <a:lstStyle>
            <a:lvl1pPr marL="457200" marR="0" lvl="0" indent="-546100" algn="l" rtl="0">
              <a:lnSpc>
                <a:spcPct val="100000"/>
              </a:lnSpc>
              <a:spcBef>
                <a:spcPts val="1000"/>
              </a:spcBef>
              <a:spcAft>
                <a:spcPts val="0"/>
              </a:spcAft>
              <a:buClr>
                <a:srgbClr val="4B2E83"/>
              </a:buClr>
              <a:buSzPts val="5000"/>
              <a:buFont typeface="Arial"/>
              <a:buChar char="●"/>
              <a:defRPr sz="5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4" name="Google Shape;224;p48" descr="W Logo_Purple_2685_HEX.png"/>
          <p:cNvPicPr preferRelativeResize="0"/>
          <p:nvPr/>
        </p:nvPicPr>
        <p:blipFill rotWithShape="1">
          <a:blip r:embed="rId2">
            <a:alphaModFix/>
          </a:blip>
          <a:srcRect/>
          <a:stretch/>
        </p:blipFill>
        <p:spPr>
          <a:xfrm>
            <a:off x="7448139" y="5949410"/>
            <a:ext cx="1368171" cy="923452"/>
          </a:xfrm>
          <a:prstGeom prst="rect">
            <a:avLst/>
          </a:prstGeom>
          <a:noFill/>
          <a:ln>
            <a:noFill/>
          </a:ln>
        </p:spPr>
      </p:pic>
      <p:pic>
        <p:nvPicPr>
          <p:cNvPr id="225" name="Google Shape;225;p48" descr="Wordmark_center_Purple_HEX.png"/>
          <p:cNvPicPr preferRelativeResize="0"/>
          <p:nvPr/>
        </p:nvPicPr>
        <p:blipFill rotWithShape="1">
          <a:blip r:embed="rId3">
            <a:alphaModFix/>
          </a:blip>
          <a:srcRect/>
          <a:stretch/>
        </p:blipFill>
        <p:spPr>
          <a:xfrm>
            <a:off x="792039" y="6487457"/>
            <a:ext cx="2407146" cy="163360"/>
          </a:xfrm>
          <a:prstGeom prst="rect">
            <a:avLst/>
          </a:prstGeom>
          <a:noFill/>
          <a:ln>
            <a:noFill/>
          </a:ln>
        </p:spPr>
      </p:pic>
      <p:pic>
        <p:nvPicPr>
          <p:cNvPr id="226" name="Google Shape;226;p48" descr="Bar_RtAngle_7502_RGB.png"/>
          <p:cNvPicPr preferRelativeResize="0"/>
          <p:nvPr/>
        </p:nvPicPr>
        <p:blipFill rotWithShape="1">
          <a:blip r:embed="rId4">
            <a:alphaModFix/>
          </a:blip>
          <a:srcRect/>
          <a:stretch/>
        </p:blipFill>
        <p:spPr>
          <a:xfrm>
            <a:off x="813587" y="4006085"/>
            <a:ext cx="2264489" cy="112762"/>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227"/>
        <p:cNvGrpSpPr/>
        <p:nvPr/>
      </p:nvGrpSpPr>
      <p:grpSpPr>
        <a:xfrm>
          <a:off x="0" y="0"/>
          <a:ext cx="0" cy="0"/>
          <a:chOff x="0" y="0"/>
          <a:chExt cx="0" cy="0"/>
        </a:xfrm>
      </p:grpSpPr>
      <p:sp>
        <p:nvSpPr>
          <p:cNvPr id="228" name="Google Shape;228;p49"/>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9" name="Google Shape;229;p49"/>
          <p:cNvSpPr txBox="1">
            <a:spLocks noGrp="1"/>
          </p:cNvSpPr>
          <p:nvPr>
            <p:ph type="body" idx="2"/>
          </p:nvPr>
        </p:nvSpPr>
        <p:spPr>
          <a:xfrm>
            <a:off x="659305" y="1736725"/>
            <a:ext cx="8196300" cy="40155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0"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Open Sans"/>
              <a:buChar char="–"/>
              <a:defRPr sz="2000" b="0"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0"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Open Sans"/>
              <a:buChar char="–"/>
              <a:defRPr sz="1600" b="0"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0"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pic>
        <p:nvPicPr>
          <p:cNvPr id="230" name="Google Shape;230;p49" descr="W Logo_Purple_2685_HEX.png"/>
          <p:cNvPicPr preferRelativeResize="0"/>
          <p:nvPr/>
        </p:nvPicPr>
        <p:blipFill rotWithShape="1">
          <a:blip r:embed="rId2">
            <a:alphaModFix/>
          </a:blip>
          <a:srcRect/>
          <a:stretch/>
        </p:blipFill>
        <p:spPr>
          <a:xfrm>
            <a:off x="7448139" y="5949410"/>
            <a:ext cx="1368171" cy="923452"/>
          </a:xfrm>
          <a:prstGeom prst="rect">
            <a:avLst/>
          </a:prstGeom>
          <a:noFill/>
          <a:ln>
            <a:noFill/>
          </a:ln>
        </p:spPr>
      </p:pic>
      <p:pic>
        <p:nvPicPr>
          <p:cNvPr id="231" name="Google Shape;231;p49"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232"/>
        <p:cNvGrpSpPr/>
        <p:nvPr/>
      </p:nvGrpSpPr>
      <p:grpSpPr>
        <a:xfrm>
          <a:off x="0" y="0"/>
          <a:ext cx="0" cy="0"/>
          <a:chOff x="0" y="0"/>
          <a:chExt cx="0" cy="0"/>
        </a:xfrm>
      </p:grpSpPr>
      <p:sp>
        <p:nvSpPr>
          <p:cNvPr id="233" name="Google Shape;233;p50"/>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4" name="Google Shape;234;p50"/>
          <p:cNvSpPr txBox="1">
            <a:spLocks noGrp="1"/>
          </p:cNvSpPr>
          <p:nvPr>
            <p:ph type="body" idx="2"/>
          </p:nvPr>
        </p:nvSpPr>
        <p:spPr>
          <a:xfrm>
            <a:off x="659305" y="2320239"/>
            <a:ext cx="8197200" cy="38100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5" name="Google Shape;235;p50"/>
          <p:cNvSpPr txBox="1">
            <a:spLocks noGrp="1"/>
          </p:cNvSpPr>
          <p:nvPr>
            <p:ph type="body" idx="3"/>
          </p:nvPr>
        </p:nvSpPr>
        <p:spPr>
          <a:xfrm>
            <a:off x="671757" y="1730667"/>
            <a:ext cx="8184600" cy="4113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90000"/>
              </a:lnSpc>
              <a:spcBef>
                <a:spcPts val="480"/>
              </a:spcBef>
              <a:spcAft>
                <a:spcPts val="0"/>
              </a:spcAft>
              <a:buClr>
                <a:srgbClr val="4B2E83"/>
              </a:buClr>
              <a:buSzPts val="2400"/>
              <a:buFont typeface="Arial"/>
              <a:buChar char="●"/>
              <a:defRPr sz="24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36" name="Google Shape;236;p50" descr="Wordmark_center_Purple_HEX.png"/>
          <p:cNvPicPr preferRelativeResize="0"/>
          <p:nvPr/>
        </p:nvPicPr>
        <p:blipFill rotWithShape="1">
          <a:blip r:embed="rId2">
            <a:alphaModFix/>
          </a:blip>
          <a:srcRect/>
          <a:stretch/>
        </p:blipFill>
        <p:spPr>
          <a:xfrm>
            <a:off x="6382155" y="6487457"/>
            <a:ext cx="2407146" cy="163360"/>
          </a:xfrm>
          <a:prstGeom prst="rect">
            <a:avLst/>
          </a:prstGeom>
          <a:noFill/>
          <a:ln>
            <a:noFill/>
          </a:ln>
        </p:spPr>
      </p:pic>
      <p:pic>
        <p:nvPicPr>
          <p:cNvPr id="237" name="Google Shape;237;p50"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238"/>
        <p:cNvGrpSpPr/>
        <p:nvPr/>
      </p:nvGrpSpPr>
      <p:grpSpPr>
        <a:xfrm>
          <a:off x="0" y="0"/>
          <a:ext cx="0" cy="0"/>
          <a:chOff x="0" y="0"/>
          <a:chExt cx="0" cy="0"/>
        </a:xfrm>
      </p:grpSpPr>
      <p:sp>
        <p:nvSpPr>
          <p:cNvPr id="239" name="Google Shape;239;p51"/>
          <p:cNvSpPr>
            <a:spLocks noGrp="1"/>
          </p:cNvSpPr>
          <p:nvPr>
            <p:ph type="chart" idx="2"/>
          </p:nvPr>
        </p:nvSpPr>
        <p:spPr>
          <a:xfrm>
            <a:off x="766763" y="1736725"/>
            <a:ext cx="8021700" cy="4432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80"/>
              </a:spcBef>
              <a:spcAft>
                <a:spcPts val="0"/>
              </a:spcAft>
              <a:buClr>
                <a:srgbClr val="999999"/>
              </a:buClr>
              <a:buSzPts val="2400"/>
              <a:buFont typeface="Arial"/>
              <a:buNone/>
              <a:defRPr sz="2400" b="0" i="1" u="none" strike="noStrike" cap="none">
                <a:solidFill>
                  <a:srgbClr val="999999"/>
                </a:solidFill>
                <a:latin typeface="Open Sans Light"/>
                <a:ea typeface="Open Sans Light"/>
                <a:cs typeface="Open Sans Light"/>
                <a:sym typeface="Open Sans Light"/>
              </a:defRPr>
            </a:lvl1pPr>
            <a:lvl2pPr marL="742950" marR="0" lvl="1" indent="-10795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0" name="Google Shape;240;p51"/>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41" name="Google Shape;241;p51" descr="Wordmark_center_Purple_HEX.png"/>
          <p:cNvPicPr preferRelativeResize="0"/>
          <p:nvPr/>
        </p:nvPicPr>
        <p:blipFill rotWithShape="1">
          <a:blip r:embed="rId2">
            <a:alphaModFix/>
          </a:blip>
          <a:srcRect/>
          <a:stretch/>
        </p:blipFill>
        <p:spPr>
          <a:xfrm>
            <a:off x="6363105" y="6487457"/>
            <a:ext cx="2407146" cy="163360"/>
          </a:xfrm>
          <a:prstGeom prst="rect">
            <a:avLst/>
          </a:prstGeom>
          <a:noFill/>
          <a:ln>
            <a:noFill/>
          </a:ln>
        </p:spPr>
      </p:pic>
      <p:pic>
        <p:nvPicPr>
          <p:cNvPr id="242" name="Google Shape;242;p51"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52"/>
        <p:cNvGrpSpPr/>
        <p:nvPr/>
      </p:nvGrpSpPr>
      <p:grpSpPr>
        <a:xfrm>
          <a:off x="0" y="0"/>
          <a:ext cx="0" cy="0"/>
          <a:chOff x="0" y="0"/>
          <a:chExt cx="0" cy="0"/>
        </a:xfrm>
      </p:grpSpPr>
      <p:sp>
        <p:nvSpPr>
          <p:cNvPr id="253" name="Google Shape;253;p53"/>
          <p:cNvSpPr/>
          <p:nvPr/>
        </p:nvSpPr>
        <p:spPr>
          <a:xfrm>
            <a:off x="12" y="4915076"/>
            <a:ext cx="9141600" cy="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3"/>
          <p:cNvSpPr txBox="1">
            <a:spLocks noGrp="1"/>
          </p:cNvSpPr>
          <p:nvPr>
            <p:ph type="title"/>
          </p:nvPr>
        </p:nvSpPr>
        <p:spPr>
          <a:xfrm>
            <a:off x="822960" y="5074920"/>
            <a:ext cx="7585200" cy="822900"/>
          </a:xfrm>
          <a:prstGeom prst="rect">
            <a:avLst/>
          </a:prstGeom>
          <a:noFill/>
          <a:ln>
            <a:noFill/>
          </a:ln>
        </p:spPr>
        <p:txBody>
          <a:bodyPr spcFirstLastPara="1" wrap="square" lIns="91425" tIns="0" rIns="91425" bIns="0" anchor="b" anchorCtr="0">
            <a:noAutofit/>
          </a:bodyPr>
          <a:lstStyle>
            <a:lvl1pPr lvl="0" algn="l" rtl="0">
              <a:lnSpc>
                <a:spcPct val="85000"/>
              </a:lnSpc>
              <a:spcBef>
                <a:spcPts val="0"/>
              </a:spcBef>
              <a:spcAft>
                <a:spcPts val="0"/>
              </a:spcAft>
              <a:buClr>
                <a:schemeClr val="lt1"/>
              </a:buClr>
              <a:buSzPts val="3600"/>
              <a:buFont typeface="Calibri"/>
              <a:buNone/>
              <a:defRPr sz="3600" b="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5" name="Google Shape;255;p53"/>
          <p:cNvSpPr>
            <a:spLocks noGrp="1"/>
          </p:cNvSpPr>
          <p:nvPr>
            <p:ph type="pic" idx="2"/>
          </p:nvPr>
        </p:nvSpPr>
        <p:spPr>
          <a:xfrm>
            <a:off x="12" y="0"/>
            <a:ext cx="9144000" cy="4915200"/>
          </a:xfrm>
          <a:prstGeom prst="rect">
            <a:avLst/>
          </a:prstGeom>
          <a:solidFill>
            <a:srgbClr val="7F7F7F"/>
          </a:solidFill>
          <a:ln>
            <a:noFill/>
          </a:ln>
        </p:spPr>
      </p:sp>
      <p:sp>
        <p:nvSpPr>
          <p:cNvPr id="256" name="Google Shape;256;p53"/>
          <p:cNvSpPr txBox="1">
            <a:spLocks noGrp="1"/>
          </p:cNvSpPr>
          <p:nvPr>
            <p:ph type="body" idx="1"/>
          </p:nvPr>
        </p:nvSpPr>
        <p:spPr>
          <a:xfrm>
            <a:off x="822959" y="5907023"/>
            <a:ext cx="7589400" cy="594300"/>
          </a:xfrm>
          <a:prstGeom prst="rect">
            <a:avLst/>
          </a:prstGeom>
          <a:noFill/>
          <a:ln>
            <a:noFill/>
          </a:ln>
        </p:spPr>
        <p:txBody>
          <a:bodyPr spcFirstLastPara="1" wrap="square" lIns="91425" tIns="0" rIns="91425" bIns="0" anchor="t" anchorCtr="0">
            <a:normAutofit/>
          </a:bodyPr>
          <a:lstStyle>
            <a:lvl1pPr marL="457200" lvl="0" indent="-228600" algn="l" rtl="0">
              <a:lnSpc>
                <a:spcPct val="90000"/>
              </a:lnSpc>
              <a:spcBef>
                <a:spcPts val="0"/>
              </a:spcBef>
              <a:spcAft>
                <a:spcPts val="0"/>
              </a:spcAft>
              <a:buSzPts val="1500"/>
              <a:buNone/>
              <a:defRPr sz="1500">
                <a:solidFill>
                  <a:schemeClr val="lt1"/>
                </a:solidFill>
              </a:defRPr>
            </a:lvl1pPr>
            <a:lvl2pPr marL="914400" lvl="1" indent="-228600" algn="l" rtl="0">
              <a:lnSpc>
                <a:spcPct val="90000"/>
              </a:lnSpc>
              <a:spcBef>
                <a:spcPts val="600"/>
              </a:spcBef>
              <a:spcAft>
                <a:spcPts val="0"/>
              </a:spcAft>
              <a:buSzPts val="1200"/>
              <a:buNone/>
              <a:defRPr sz="1200"/>
            </a:lvl2pPr>
            <a:lvl3pPr marL="1371600" lvl="2" indent="-228600" algn="l" rtl="0">
              <a:lnSpc>
                <a:spcPct val="90000"/>
              </a:lnSpc>
              <a:spcBef>
                <a:spcPts val="400"/>
              </a:spcBef>
              <a:spcAft>
                <a:spcPts val="0"/>
              </a:spcAft>
              <a:buSzPts val="1000"/>
              <a:buNone/>
              <a:defRPr sz="1000"/>
            </a:lvl3pPr>
            <a:lvl4pPr marL="1828800" lvl="3" indent="-228600" algn="l" rtl="0">
              <a:lnSpc>
                <a:spcPct val="90000"/>
              </a:lnSpc>
              <a:spcBef>
                <a:spcPts val="400"/>
              </a:spcBef>
              <a:spcAft>
                <a:spcPts val="0"/>
              </a:spcAft>
              <a:buSzPts val="900"/>
              <a:buNone/>
              <a:defRPr sz="900"/>
            </a:lvl4pPr>
            <a:lvl5pPr marL="2286000" lvl="4" indent="-228600" algn="l" rtl="0">
              <a:lnSpc>
                <a:spcPct val="90000"/>
              </a:lnSpc>
              <a:spcBef>
                <a:spcPts val="400"/>
              </a:spcBef>
              <a:spcAft>
                <a:spcPts val="0"/>
              </a:spcAft>
              <a:buSzPts val="900"/>
              <a:buNone/>
              <a:defRPr sz="900"/>
            </a:lvl5pPr>
            <a:lvl6pPr marL="2743200" lvl="5" indent="-228600" algn="l" rtl="0">
              <a:lnSpc>
                <a:spcPct val="90000"/>
              </a:lnSpc>
              <a:spcBef>
                <a:spcPts val="400"/>
              </a:spcBef>
              <a:spcAft>
                <a:spcPts val="0"/>
              </a:spcAft>
              <a:buSzPts val="900"/>
              <a:buNone/>
              <a:defRPr sz="900"/>
            </a:lvl6pPr>
            <a:lvl7pPr marL="3200400" lvl="6" indent="-228600" algn="l" rtl="0">
              <a:lnSpc>
                <a:spcPct val="90000"/>
              </a:lnSpc>
              <a:spcBef>
                <a:spcPts val="400"/>
              </a:spcBef>
              <a:spcAft>
                <a:spcPts val="0"/>
              </a:spcAft>
              <a:buSzPts val="900"/>
              <a:buNone/>
              <a:defRPr sz="900"/>
            </a:lvl7pPr>
            <a:lvl8pPr marL="3657600" lvl="7" indent="-228600" algn="l" rtl="0">
              <a:lnSpc>
                <a:spcPct val="90000"/>
              </a:lnSpc>
              <a:spcBef>
                <a:spcPts val="400"/>
              </a:spcBef>
              <a:spcAft>
                <a:spcPts val="0"/>
              </a:spcAft>
              <a:buSzPts val="900"/>
              <a:buNone/>
              <a:defRPr sz="900"/>
            </a:lvl8pPr>
            <a:lvl9pPr marL="4114800" lvl="8" indent="-228600" algn="l" rtl="0">
              <a:lnSpc>
                <a:spcPct val="90000"/>
              </a:lnSpc>
              <a:spcBef>
                <a:spcPts val="400"/>
              </a:spcBef>
              <a:spcAft>
                <a:spcPts val="400"/>
              </a:spcAft>
              <a:buSzPts val="900"/>
              <a:buNone/>
              <a:defRPr sz="900"/>
            </a:lvl9pPr>
          </a:lstStyle>
          <a:p>
            <a:endParaRPr/>
          </a:p>
        </p:txBody>
      </p:sp>
      <p:sp>
        <p:nvSpPr>
          <p:cNvPr id="257" name="Google Shape;257;p53"/>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lt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8" name="Google Shape;258;p53"/>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chemeClr val="lt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9" name="Google Shape;259;p53"/>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50" b="0" i="0" u="none" strike="noStrike" cap="none">
                <a:solidFill>
                  <a:schemeClr val="lt2"/>
                </a:solidFill>
                <a:latin typeface="Calibri"/>
                <a:ea typeface="Calibri"/>
                <a:cs typeface="Calibri"/>
                <a:sym typeface="Calibri"/>
              </a:defRPr>
            </a:lvl1pPr>
            <a:lvl2pPr marL="0" lvl="1" indent="0" algn="r" rtl="0">
              <a:spcBef>
                <a:spcPts val="0"/>
              </a:spcBef>
              <a:buNone/>
              <a:defRPr sz="1050" b="0" i="0" u="none" strike="noStrike" cap="none">
                <a:solidFill>
                  <a:schemeClr val="lt2"/>
                </a:solidFill>
                <a:latin typeface="Calibri"/>
                <a:ea typeface="Calibri"/>
                <a:cs typeface="Calibri"/>
                <a:sym typeface="Calibri"/>
              </a:defRPr>
            </a:lvl2pPr>
            <a:lvl3pPr marL="0" lvl="2" indent="0" algn="r" rtl="0">
              <a:spcBef>
                <a:spcPts val="0"/>
              </a:spcBef>
              <a:buNone/>
              <a:defRPr sz="1050" b="0" i="0" u="none" strike="noStrike" cap="none">
                <a:solidFill>
                  <a:schemeClr val="lt2"/>
                </a:solidFill>
                <a:latin typeface="Calibri"/>
                <a:ea typeface="Calibri"/>
                <a:cs typeface="Calibri"/>
                <a:sym typeface="Calibri"/>
              </a:defRPr>
            </a:lvl3pPr>
            <a:lvl4pPr marL="0" lvl="3" indent="0" algn="r" rtl="0">
              <a:spcBef>
                <a:spcPts val="0"/>
              </a:spcBef>
              <a:buNone/>
              <a:defRPr sz="1050" b="0" i="0" u="none" strike="noStrike" cap="none">
                <a:solidFill>
                  <a:schemeClr val="lt2"/>
                </a:solidFill>
                <a:latin typeface="Calibri"/>
                <a:ea typeface="Calibri"/>
                <a:cs typeface="Calibri"/>
                <a:sym typeface="Calibri"/>
              </a:defRPr>
            </a:lvl4pPr>
            <a:lvl5pPr marL="0" lvl="4" indent="0" algn="r" rtl="0">
              <a:spcBef>
                <a:spcPts val="0"/>
              </a:spcBef>
              <a:buNone/>
              <a:defRPr sz="1050" b="0" i="0" u="none" strike="noStrike" cap="none">
                <a:solidFill>
                  <a:schemeClr val="lt2"/>
                </a:solidFill>
                <a:latin typeface="Calibri"/>
                <a:ea typeface="Calibri"/>
                <a:cs typeface="Calibri"/>
                <a:sym typeface="Calibri"/>
              </a:defRPr>
            </a:lvl5pPr>
            <a:lvl6pPr marL="0" lvl="5" indent="0" algn="r" rtl="0">
              <a:spcBef>
                <a:spcPts val="0"/>
              </a:spcBef>
              <a:buNone/>
              <a:defRPr sz="1050" b="0" i="0" u="none" strike="noStrike" cap="none">
                <a:solidFill>
                  <a:schemeClr val="lt2"/>
                </a:solidFill>
                <a:latin typeface="Calibri"/>
                <a:ea typeface="Calibri"/>
                <a:cs typeface="Calibri"/>
                <a:sym typeface="Calibri"/>
              </a:defRPr>
            </a:lvl6pPr>
            <a:lvl7pPr marL="0" lvl="6" indent="0" algn="r" rtl="0">
              <a:spcBef>
                <a:spcPts val="0"/>
              </a:spcBef>
              <a:buNone/>
              <a:defRPr sz="1050" b="0" i="0" u="none" strike="noStrike" cap="none">
                <a:solidFill>
                  <a:schemeClr val="lt2"/>
                </a:solidFill>
                <a:latin typeface="Calibri"/>
                <a:ea typeface="Calibri"/>
                <a:cs typeface="Calibri"/>
                <a:sym typeface="Calibri"/>
              </a:defRPr>
            </a:lvl7pPr>
            <a:lvl8pPr marL="0" lvl="7" indent="0" algn="r" rtl="0">
              <a:spcBef>
                <a:spcPts val="0"/>
              </a:spcBef>
              <a:buNone/>
              <a:defRPr sz="1050" b="0" i="0" u="none" strike="noStrike" cap="none">
                <a:solidFill>
                  <a:schemeClr val="lt2"/>
                </a:solidFill>
                <a:latin typeface="Calibri"/>
                <a:ea typeface="Calibri"/>
                <a:cs typeface="Calibri"/>
                <a:sym typeface="Calibri"/>
              </a:defRPr>
            </a:lvl8pPr>
            <a:lvl9pPr marL="0" lvl="8" indent="0" algn="r" rtl="0">
              <a:spcBef>
                <a:spcPts val="0"/>
              </a:spcBef>
              <a:buNone/>
              <a:defRPr sz="105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0"/>
        <p:cNvGrpSpPr/>
        <p:nvPr/>
      </p:nvGrpSpPr>
      <p:grpSpPr>
        <a:xfrm>
          <a:off x="0" y="0"/>
          <a:ext cx="0" cy="0"/>
          <a:chOff x="0" y="0"/>
          <a:chExt cx="0" cy="0"/>
        </a:xfrm>
      </p:grpSpPr>
      <p:sp>
        <p:nvSpPr>
          <p:cNvPr id="261" name="Google Shape;261;p54"/>
          <p:cNvSpPr txBox="1">
            <a:spLocks noGrp="1"/>
          </p:cNvSpPr>
          <p:nvPr>
            <p:ph type="title"/>
          </p:nvPr>
        </p:nvSpPr>
        <p:spPr>
          <a:xfrm>
            <a:off x="822960" y="286604"/>
            <a:ext cx="7543800" cy="1450800"/>
          </a:xfrm>
          <a:prstGeom prst="rect">
            <a:avLst/>
          </a:prstGeom>
          <a:noFill/>
          <a:ln>
            <a:noFill/>
          </a:ln>
        </p:spPr>
        <p:txBody>
          <a:bodyPr spcFirstLastPara="1" wrap="square" lIns="91425" tIns="45700" rIns="91425" bIns="45700" anchor="b" anchorCtr="0">
            <a:normAutofit/>
          </a:bodyPr>
          <a:lstStyle>
            <a:lvl1pPr lvl="0" algn="l" rtl="0">
              <a:lnSpc>
                <a:spcPct val="85000"/>
              </a:lnSpc>
              <a:spcBef>
                <a:spcPts val="0"/>
              </a:spcBef>
              <a:spcAft>
                <a:spcPts val="0"/>
              </a:spcAft>
              <a:buClr>
                <a:srgbClr val="FEFEFE"/>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2" name="Google Shape;262;p54"/>
          <p:cNvSpPr txBox="1">
            <a:spLocks noGrp="1"/>
          </p:cNvSpPr>
          <p:nvPr>
            <p:ph type="body" idx="1"/>
          </p:nvPr>
        </p:nvSpPr>
        <p:spPr>
          <a:xfrm>
            <a:off x="822959" y="1845734"/>
            <a:ext cx="7543800" cy="4023300"/>
          </a:xfrm>
          <a:prstGeom prst="rect">
            <a:avLst/>
          </a:prstGeom>
          <a:noFill/>
          <a:ln>
            <a:noFill/>
          </a:ln>
        </p:spPr>
        <p:txBody>
          <a:bodyPr spcFirstLastPara="1" wrap="square" lIns="0" tIns="45700" rIns="0" bIns="45700" anchor="t" anchorCtr="0">
            <a:normAutofit/>
          </a:bodyPr>
          <a:lstStyle>
            <a:lvl1pPr marL="457200" lvl="0" indent="-342900" algn="l" rtl="0">
              <a:lnSpc>
                <a:spcPct val="90000"/>
              </a:lnSpc>
              <a:spcBef>
                <a:spcPts val="1200"/>
              </a:spcBef>
              <a:spcAft>
                <a:spcPts val="0"/>
              </a:spcAft>
              <a:buSzPts val="1800"/>
              <a:buChar char=" "/>
              <a:defRPr/>
            </a:lvl1pPr>
            <a:lvl2pPr marL="914400" lvl="1" indent="-342900" algn="l" rtl="0">
              <a:lnSpc>
                <a:spcPct val="90000"/>
              </a:lnSpc>
              <a:spcBef>
                <a:spcPts val="2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263" name="Google Shape;263;p54"/>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4" name="Google Shape;264;p54"/>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5" name="Google Shape;265;p54"/>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6"/>
        <p:cNvGrpSpPr/>
        <p:nvPr/>
      </p:nvGrpSpPr>
      <p:grpSpPr>
        <a:xfrm>
          <a:off x="0" y="0"/>
          <a:ext cx="0" cy="0"/>
          <a:chOff x="0" y="0"/>
          <a:chExt cx="0" cy="0"/>
        </a:xfrm>
      </p:grpSpPr>
      <p:sp>
        <p:nvSpPr>
          <p:cNvPr id="267" name="Google Shape;267;p55"/>
          <p:cNvSpPr txBox="1">
            <a:spLocks noGrp="1"/>
          </p:cNvSpPr>
          <p:nvPr>
            <p:ph type="title"/>
          </p:nvPr>
        </p:nvSpPr>
        <p:spPr>
          <a:xfrm>
            <a:off x="822960" y="286604"/>
            <a:ext cx="7543800" cy="1450800"/>
          </a:xfrm>
          <a:prstGeom prst="rect">
            <a:avLst/>
          </a:prstGeom>
          <a:noFill/>
          <a:ln>
            <a:noFill/>
          </a:ln>
        </p:spPr>
        <p:txBody>
          <a:bodyPr spcFirstLastPara="1" wrap="square" lIns="91425" tIns="45700" rIns="91425" bIns="45700" anchor="b" anchorCtr="0">
            <a:normAutofit/>
          </a:bodyPr>
          <a:lstStyle>
            <a:lvl1pPr lvl="0" algn="l" rtl="0">
              <a:lnSpc>
                <a:spcPct val="85000"/>
              </a:lnSpc>
              <a:spcBef>
                <a:spcPts val="0"/>
              </a:spcBef>
              <a:spcAft>
                <a:spcPts val="0"/>
              </a:spcAft>
              <a:buClr>
                <a:srgbClr val="FEFEFE"/>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8" name="Google Shape;268;p55"/>
          <p:cNvSpPr txBox="1">
            <a:spLocks noGrp="1"/>
          </p:cNvSpPr>
          <p:nvPr>
            <p:ph type="body" idx="1"/>
          </p:nvPr>
        </p:nvSpPr>
        <p:spPr>
          <a:xfrm>
            <a:off x="822960" y="1846052"/>
            <a:ext cx="3703200" cy="7362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200"/>
              </a:spcBef>
              <a:spcAft>
                <a:spcPts val="0"/>
              </a:spcAft>
              <a:buSzPts val="2000"/>
              <a:buNone/>
              <a:defRPr sz="2000" b="0" cap="none">
                <a:solidFill>
                  <a:srgbClr val="DEE0B0"/>
                </a:solidFill>
              </a:defRPr>
            </a:lvl1pPr>
            <a:lvl2pPr marL="914400" lvl="1" indent="-228600" algn="l" rtl="0">
              <a:lnSpc>
                <a:spcPct val="90000"/>
              </a:lnSpc>
              <a:spcBef>
                <a:spcPts val="200"/>
              </a:spcBef>
              <a:spcAft>
                <a:spcPts val="0"/>
              </a:spcAft>
              <a:buSzPts val="2000"/>
              <a:buNone/>
              <a:defRPr sz="2000" b="1"/>
            </a:lvl2pPr>
            <a:lvl3pPr marL="1371600" lvl="2" indent="-228600" algn="l" rtl="0">
              <a:lnSpc>
                <a:spcPct val="90000"/>
              </a:lnSpc>
              <a:spcBef>
                <a:spcPts val="400"/>
              </a:spcBef>
              <a:spcAft>
                <a:spcPts val="0"/>
              </a:spcAft>
              <a:buSzPts val="1800"/>
              <a:buNone/>
              <a:defRPr sz="1800" b="1"/>
            </a:lvl3pPr>
            <a:lvl4pPr marL="1828800" lvl="3" indent="-228600" algn="l" rtl="0">
              <a:lnSpc>
                <a:spcPct val="90000"/>
              </a:lnSpc>
              <a:spcBef>
                <a:spcPts val="400"/>
              </a:spcBef>
              <a:spcAft>
                <a:spcPts val="0"/>
              </a:spcAft>
              <a:buSzPts val="1600"/>
              <a:buNone/>
              <a:defRPr sz="1600" b="1"/>
            </a:lvl4pPr>
            <a:lvl5pPr marL="2286000" lvl="4" indent="-228600" algn="l" rtl="0">
              <a:lnSpc>
                <a:spcPct val="90000"/>
              </a:lnSpc>
              <a:spcBef>
                <a:spcPts val="400"/>
              </a:spcBef>
              <a:spcAft>
                <a:spcPts val="0"/>
              </a:spcAft>
              <a:buSzPts val="1600"/>
              <a:buNone/>
              <a:defRPr sz="1600" b="1"/>
            </a:lvl5pPr>
            <a:lvl6pPr marL="2743200" lvl="5" indent="-228600" algn="l" rtl="0">
              <a:lnSpc>
                <a:spcPct val="90000"/>
              </a:lnSpc>
              <a:spcBef>
                <a:spcPts val="400"/>
              </a:spcBef>
              <a:spcAft>
                <a:spcPts val="0"/>
              </a:spcAft>
              <a:buSzPts val="1600"/>
              <a:buNone/>
              <a:defRPr sz="1600" b="1"/>
            </a:lvl6pPr>
            <a:lvl7pPr marL="3200400" lvl="6" indent="-228600" algn="l" rtl="0">
              <a:lnSpc>
                <a:spcPct val="90000"/>
              </a:lnSpc>
              <a:spcBef>
                <a:spcPts val="400"/>
              </a:spcBef>
              <a:spcAft>
                <a:spcPts val="0"/>
              </a:spcAft>
              <a:buSzPts val="1600"/>
              <a:buNone/>
              <a:defRPr sz="1600" b="1"/>
            </a:lvl7pPr>
            <a:lvl8pPr marL="3657600" lvl="7" indent="-228600" algn="l" rtl="0">
              <a:lnSpc>
                <a:spcPct val="90000"/>
              </a:lnSpc>
              <a:spcBef>
                <a:spcPts val="400"/>
              </a:spcBef>
              <a:spcAft>
                <a:spcPts val="0"/>
              </a:spcAft>
              <a:buSzPts val="1600"/>
              <a:buNone/>
              <a:defRPr sz="1600" b="1"/>
            </a:lvl8pPr>
            <a:lvl9pPr marL="4114800" lvl="8" indent="-228600" algn="l" rtl="0">
              <a:lnSpc>
                <a:spcPct val="90000"/>
              </a:lnSpc>
              <a:spcBef>
                <a:spcPts val="400"/>
              </a:spcBef>
              <a:spcAft>
                <a:spcPts val="400"/>
              </a:spcAft>
              <a:buSzPts val="1600"/>
              <a:buNone/>
              <a:defRPr sz="1600" b="1"/>
            </a:lvl9pPr>
          </a:lstStyle>
          <a:p>
            <a:endParaRPr/>
          </a:p>
        </p:txBody>
      </p:sp>
      <p:sp>
        <p:nvSpPr>
          <p:cNvPr id="269" name="Google Shape;269;p55"/>
          <p:cNvSpPr txBox="1">
            <a:spLocks noGrp="1"/>
          </p:cNvSpPr>
          <p:nvPr>
            <p:ph type="body" idx="2"/>
          </p:nvPr>
        </p:nvSpPr>
        <p:spPr>
          <a:xfrm>
            <a:off x="822960" y="2582334"/>
            <a:ext cx="3703200" cy="3378300"/>
          </a:xfrm>
          <a:prstGeom prst="rect">
            <a:avLst/>
          </a:prstGeom>
          <a:noFill/>
          <a:ln>
            <a:noFill/>
          </a:ln>
        </p:spPr>
        <p:txBody>
          <a:bodyPr spcFirstLastPara="1" wrap="square" lIns="0" tIns="45700" rIns="0" bIns="45700" anchor="t" anchorCtr="0">
            <a:normAutofit/>
          </a:bodyPr>
          <a:lstStyle>
            <a:lvl1pPr marL="457200" lvl="0" indent="-342900" algn="l" rtl="0">
              <a:lnSpc>
                <a:spcPct val="90000"/>
              </a:lnSpc>
              <a:spcBef>
                <a:spcPts val="1200"/>
              </a:spcBef>
              <a:spcAft>
                <a:spcPts val="0"/>
              </a:spcAft>
              <a:buSzPts val="1800"/>
              <a:buChar char=" "/>
              <a:defRPr/>
            </a:lvl1pPr>
            <a:lvl2pPr marL="914400" lvl="1" indent="-342900" algn="l" rtl="0">
              <a:lnSpc>
                <a:spcPct val="90000"/>
              </a:lnSpc>
              <a:spcBef>
                <a:spcPts val="2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270" name="Google Shape;270;p55"/>
          <p:cNvSpPr txBox="1">
            <a:spLocks noGrp="1"/>
          </p:cNvSpPr>
          <p:nvPr>
            <p:ph type="body" idx="3"/>
          </p:nvPr>
        </p:nvSpPr>
        <p:spPr>
          <a:xfrm>
            <a:off x="4663440" y="1846052"/>
            <a:ext cx="3703200" cy="7362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200"/>
              </a:spcBef>
              <a:spcAft>
                <a:spcPts val="0"/>
              </a:spcAft>
              <a:buSzPts val="2000"/>
              <a:buNone/>
              <a:defRPr sz="2000" b="0" cap="none">
                <a:solidFill>
                  <a:srgbClr val="DEE0B0"/>
                </a:solidFill>
              </a:defRPr>
            </a:lvl1pPr>
            <a:lvl2pPr marL="914400" lvl="1" indent="-228600" algn="l" rtl="0">
              <a:lnSpc>
                <a:spcPct val="90000"/>
              </a:lnSpc>
              <a:spcBef>
                <a:spcPts val="200"/>
              </a:spcBef>
              <a:spcAft>
                <a:spcPts val="0"/>
              </a:spcAft>
              <a:buSzPts val="2000"/>
              <a:buNone/>
              <a:defRPr sz="2000" b="1"/>
            </a:lvl2pPr>
            <a:lvl3pPr marL="1371600" lvl="2" indent="-228600" algn="l" rtl="0">
              <a:lnSpc>
                <a:spcPct val="90000"/>
              </a:lnSpc>
              <a:spcBef>
                <a:spcPts val="400"/>
              </a:spcBef>
              <a:spcAft>
                <a:spcPts val="0"/>
              </a:spcAft>
              <a:buSzPts val="1800"/>
              <a:buNone/>
              <a:defRPr sz="1800" b="1"/>
            </a:lvl3pPr>
            <a:lvl4pPr marL="1828800" lvl="3" indent="-228600" algn="l" rtl="0">
              <a:lnSpc>
                <a:spcPct val="90000"/>
              </a:lnSpc>
              <a:spcBef>
                <a:spcPts val="400"/>
              </a:spcBef>
              <a:spcAft>
                <a:spcPts val="0"/>
              </a:spcAft>
              <a:buSzPts val="1600"/>
              <a:buNone/>
              <a:defRPr sz="1600" b="1"/>
            </a:lvl4pPr>
            <a:lvl5pPr marL="2286000" lvl="4" indent="-228600" algn="l" rtl="0">
              <a:lnSpc>
                <a:spcPct val="90000"/>
              </a:lnSpc>
              <a:spcBef>
                <a:spcPts val="400"/>
              </a:spcBef>
              <a:spcAft>
                <a:spcPts val="0"/>
              </a:spcAft>
              <a:buSzPts val="1600"/>
              <a:buNone/>
              <a:defRPr sz="1600" b="1"/>
            </a:lvl5pPr>
            <a:lvl6pPr marL="2743200" lvl="5" indent="-228600" algn="l" rtl="0">
              <a:lnSpc>
                <a:spcPct val="90000"/>
              </a:lnSpc>
              <a:spcBef>
                <a:spcPts val="400"/>
              </a:spcBef>
              <a:spcAft>
                <a:spcPts val="0"/>
              </a:spcAft>
              <a:buSzPts val="1600"/>
              <a:buNone/>
              <a:defRPr sz="1600" b="1"/>
            </a:lvl6pPr>
            <a:lvl7pPr marL="3200400" lvl="6" indent="-228600" algn="l" rtl="0">
              <a:lnSpc>
                <a:spcPct val="90000"/>
              </a:lnSpc>
              <a:spcBef>
                <a:spcPts val="400"/>
              </a:spcBef>
              <a:spcAft>
                <a:spcPts val="0"/>
              </a:spcAft>
              <a:buSzPts val="1600"/>
              <a:buNone/>
              <a:defRPr sz="1600" b="1"/>
            </a:lvl7pPr>
            <a:lvl8pPr marL="3657600" lvl="7" indent="-228600" algn="l" rtl="0">
              <a:lnSpc>
                <a:spcPct val="90000"/>
              </a:lnSpc>
              <a:spcBef>
                <a:spcPts val="400"/>
              </a:spcBef>
              <a:spcAft>
                <a:spcPts val="0"/>
              </a:spcAft>
              <a:buSzPts val="1600"/>
              <a:buNone/>
              <a:defRPr sz="1600" b="1"/>
            </a:lvl8pPr>
            <a:lvl9pPr marL="4114800" lvl="8" indent="-228600" algn="l" rtl="0">
              <a:lnSpc>
                <a:spcPct val="90000"/>
              </a:lnSpc>
              <a:spcBef>
                <a:spcPts val="400"/>
              </a:spcBef>
              <a:spcAft>
                <a:spcPts val="400"/>
              </a:spcAft>
              <a:buSzPts val="1600"/>
              <a:buNone/>
              <a:defRPr sz="1600" b="1"/>
            </a:lvl9pPr>
          </a:lstStyle>
          <a:p>
            <a:endParaRPr/>
          </a:p>
        </p:txBody>
      </p:sp>
      <p:sp>
        <p:nvSpPr>
          <p:cNvPr id="271" name="Google Shape;271;p55"/>
          <p:cNvSpPr txBox="1">
            <a:spLocks noGrp="1"/>
          </p:cNvSpPr>
          <p:nvPr>
            <p:ph type="body" idx="4"/>
          </p:nvPr>
        </p:nvSpPr>
        <p:spPr>
          <a:xfrm>
            <a:off x="4663440" y="2582334"/>
            <a:ext cx="3703200" cy="3378300"/>
          </a:xfrm>
          <a:prstGeom prst="rect">
            <a:avLst/>
          </a:prstGeom>
          <a:noFill/>
          <a:ln>
            <a:noFill/>
          </a:ln>
        </p:spPr>
        <p:txBody>
          <a:bodyPr spcFirstLastPara="1" wrap="square" lIns="0" tIns="45700" rIns="0" bIns="45700" anchor="t" anchorCtr="0">
            <a:normAutofit/>
          </a:bodyPr>
          <a:lstStyle>
            <a:lvl1pPr marL="457200" lvl="0" indent="-342900" algn="l" rtl="0">
              <a:lnSpc>
                <a:spcPct val="90000"/>
              </a:lnSpc>
              <a:spcBef>
                <a:spcPts val="1200"/>
              </a:spcBef>
              <a:spcAft>
                <a:spcPts val="0"/>
              </a:spcAft>
              <a:buSzPts val="1800"/>
              <a:buChar char=" "/>
              <a:defRPr/>
            </a:lvl1pPr>
            <a:lvl2pPr marL="914400" lvl="1" indent="-342900" algn="l" rtl="0">
              <a:lnSpc>
                <a:spcPct val="90000"/>
              </a:lnSpc>
              <a:spcBef>
                <a:spcPts val="2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272" name="Google Shape;272;p55"/>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3" name="Google Shape;273;p55"/>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4" name="Google Shape;274;p55"/>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75"/>
        <p:cNvGrpSpPr/>
        <p:nvPr/>
      </p:nvGrpSpPr>
      <p:grpSpPr>
        <a:xfrm>
          <a:off x="0" y="0"/>
          <a:ext cx="0" cy="0"/>
          <a:chOff x="0" y="0"/>
          <a:chExt cx="0" cy="0"/>
        </a:xfrm>
      </p:grpSpPr>
      <p:sp>
        <p:nvSpPr>
          <p:cNvPr id="276" name="Google Shape;276;p56"/>
          <p:cNvSpPr/>
          <p:nvPr/>
        </p:nvSpPr>
        <p:spPr>
          <a:xfrm>
            <a:off x="2382" y="6400800"/>
            <a:ext cx="9141600" cy="457200"/>
          </a:xfrm>
          <a:prstGeom prst="rect">
            <a:avLst/>
          </a:prstGeom>
          <a:solidFill>
            <a:srgbClr val="6B7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6"/>
          <p:cNvSpPr/>
          <p:nvPr/>
        </p:nvSpPr>
        <p:spPr>
          <a:xfrm>
            <a:off x="12" y="6334316"/>
            <a:ext cx="9141600" cy="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6"/>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9" name="Google Shape;279;p56"/>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0" name="Google Shape;280;p56"/>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81"/>
        <p:cNvGrpSpPr/>
        <p:nvPr/>
      </p:nvGrpSpPr>
      <p:grpSpPr>
        <a:xfrm>
          <a:off x="0" y="0"/>
          <a:ext cx="0" cy="0"/>
          <a:chOff x="0" y="0"/>
          <a:chExt cx="0" cy="0"/>
        </a:xfrm>
      </p:grpSpPr>
      <p:sp>
        <p:nvSpPr>
          <p:cNvPr id="282" name="Google Shape;282;p57"/>
          <p:cNvSpPr/>
          <p:nvPr/>
        </p:nvSpPr>
        <p:spPr>
          <a:xfrm>
            <a:off x="2382" y="6400800"/>
            <a:ext cx="9141600" cy="457200"/>
          </a:xfrm>
          <a:prstGeom prst="rect">
            <a:avLst/>
          </a:prstGeom>
          <a:solidFill>
            <a:srgbClr val="6B7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7"/>
          <p:cNvSpPr/>
          <p:nvPr/>
        </p:nvSpPr>
        <p:spPr>
          <a:xfrm>
            <a:off x="12" y="6334316"/>
            <a:ext cx="9141600" cy="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7"/>
          <p:cNvSpPr txBox="1">
            <a:spLocks noGrp="1"/>
          </p:cNvSpPr>
          <p:nvPr>
            <p:ph type="ctrTitle"/>
          </p:nvPr>
        </p:nvSpPr>
        <p:spPr>
          <a:xfrm>
            <a:off x="822960" y="758952"/>
            <a:ext cx="7543800" cy="3566100"/>
          </a:xfrm>
          <a:prstGeom prst="rect">
            <a:avLst/>
          </a:prstGeom>
          <a:noFill/>
          <a:ln>
            <a:noFill/>
          </a:ln>
        </p:spPr>
        <p:txBody>
          <a:bodyPr spcFirstLastPara="1" wrap="square" lIns="91425" tIns="45700" rIns="91425" bIns="45700" anchor="b" anchorCtr="0">
            <a:normAutofit/>
          </a:bodyPr>
          <a:lstStyle>
            <a:lvl1pPr lvl="0" algn="l" rtl="0">
              <a:lnSpc>
                <a:spcPct val="85000"/>
              </a:lnSpc>
              <a:spcBef>
                <a:spcPts val="0"/>
              </a:spcBef>
              <a:spcAft>
                <a:spcPts val="0"/>
              </a:spcAft>
              <a:buClr>
                <a:srgbClr val="FEFEFE"/>
              </a:buClr>
              <a:buSzPts val="8000"/>
              <a:buFont typeface="Calibri"/>
              <a:buNone/>
              <a:defRPr sz="8000">
                <a:solidFill>
                  <a:srgbClr val="FEFEFE"/>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57"/>
          <p:cNvSpPr txBox="1">
            <a:spLocks noGrp="1"/>
          </p:cNvSpPr>
          <p:nvPr>
            <p:ph type="subTitle" idx="1"/>
          </p:nvPr>
        </p:nvSpPr>
        <p:spPr>
          <a:xfrm>
            <a:off x="825038" y="4455621"/>
            <a:ext cx="7543800" cy="11430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200"/>
              </a:spcBef>
              <a:spcAft>
                <a:spcPts val="0"/>
              </a:spcAft>
              <a:buSzPts val="2400"/>
              <a:buNone/>
              <a:defRPr sz="2400" cap="none">
                <a:solidFill>
                  <a:schemeClr val="lt2"/>
                </a:solidFill>
                <a:latin typeface="Calibri"/>
                <a:ea typeface="Calibri"/>
                <a:cs typeface="Calibri"/>
                <a:sym typeface="Calibri"/>
              </a:defRPr>
            </a:lvl1pPr>
            <a:lvl2pPr lvl="1" algn="ctr" rtl="0">
              <a:lnSpc>
                <a:spcPct val="90000"/>
              </a:lnSpc>
              <a:spcBef>
                <a:spcPts val="200"/>
              </a:spcBef>
              <a:spcAft>
                <a:spcPts val="0"/>
              </a:spcAft>
              <a:buSzPts val="2400"/>
              <a:buNone/>
              <a:defRPr sz="2400"/>
            </a:lvl2pPr>
            <a:lvl3pPr lvl="2" algn="ctr" rtl="0">
              <a:lnSpc>
                <a:spcPct val="90000"/>
              </a:lnSpc>
              <a:spcBef>
                <a:spcPts val="400"/>
              </a:spcBef>
              <a:spcAft>
                <a:spcPts val="0"/>
              </a:spcAft>
              <a:buSzPts val="2400"/>
              <a:buNone/>
              <a:defRPr sz="2400"/>
            </a:lvl3pPr>
            <a:lvl4pPr lvl="3" algn="ctr" rtl="0">
              <a:lnSpc>
                <a:spcPct val="90000"/>
              </a:lnSpc>
              <a:spcBef>
                <a:spcPts val="400"/>
              </a:spcBef>
              <a:spcAft>
                <a:spcPts val="0"/>
              </a:spcAft>
              <a:buSzPts val="2000"/>
              <a:buNone/>
              <a:defRPr sz="2000"/>
            </a:lvl4pPr>
            <a:lvl5pPr lvl="4" algn="ctr" rtl="0">
              <a:lnSpc>
                <a:spcPct val="90000"/>
              </a:lnSpc>
              <a:spcBef>
                <a:spcPts val="400"/>
              </a:spcBef>
              <a:spcAft>
                <a:spcPts val="0"/>
              </a:spcAft>
              <a:buSzPts val="2000"/>
              <a:buNone/>
              <a:defRPr sz="2000"/>
            </a:lvl5pPr>
            <a:lvl6pPr lvl="5" algn="ctr" rtl="0">
              <a:lnSpc>
                <a:spcPct val="90000"/>
              </a:lnSpc>
              <a:spcBef>
                <a:spcPts val="400"/>
              </a:spcBef>
              <a:spcAft>
                <a:spcPts val="0"/>
              </a:spcAft>
              <a:buSzPts val="2000"/>
              <a:buNone/>
              <a:defRPr sz="2000"/>
            </a:lvl6pPr>
            <a:lvl7pPr lvl="6" algn="ctr" rtl="0">
              <a:lnSpc>
                <a:spcPct val="90000"/>
              </a:lnSpc>
              <a:spcBef>
                <a:spcPts val="400"/>
              </a:spcBef>
              <a:spcAft>
                <a:spcPts val="0"/>
              </a:spcAft>
              <a:buSzPts val="2000"/>
              <a:buNone/>
              <a:defRPr sz="2000"/>
            </a:lvl7pPr>
            <a:lvl8pPr lvl="7" algn="ctr" rtl="0">
              <a:lnSpc>
                <a:spcPct val="90000"/>
              </a:lnSpc>
              <a:spcBef>
                <a:spcPts val="400"/>
              </a:spcBef>
              <a:spcAft>
                <a:spcPts val="0"/>
              </a:spcAft>
              <a:buSzPts val="2000"/>
              <a:buNone/>
              <a:defRPr sz="2000"/>
            </a:lvl8pPr>
            <a:lvl9pPr lvl="8" algn="ctr" rtl="0">
              <a:lnSpc>
                <a:spcPct val="90000"/>
              </a:lnSpc>
              <a:spcBef>
                <a:spcPts val="400"/>
              </a:spcBef>
              <a:spcAft>
                <a:spcPts val="400"/>
              </a:spcAft>
              <a:buSzPts val="2000"/>
              <a:buNone/>
              <a:defRPr sz="2000"/>
            </a:lvl9pPr>
          </a:lstStyle>
          <a:p>
            <a:endParaRPr/>
          </a:p>
        </p:txBody>
      </p:sp>
      <p:sp>
        <p:nvSpPr>
          <p:cNvPr id="286" name="Google Shape;286;p57"/>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7" name="Google Shape;287;p57"/>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8" name="Google Shape;288;p57"/>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289" name="Google Shape;289;p57"/>
          <p:cNvCxnSpPr/>
          <p:nvPr/>
        </p:nvCxnSpPr>
        <p:spPr>
          <a:xfrm>
            <a:off x="905744" y="4343400"/>
            <a:ext cx="7406700" cy="0"/>
          </a:xfrm>
          <a:prstGeom prst="straightConnector1">
            <a:avLst/>
          </a:prstGeom>
          <a:noFill/>
          <a:ln w="9525" cap="flat" cmpd="sng">
            <a:solidFill>
              <a:srgbClr val="FEFEFE"/>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90"/>
        <p:cNvGrpSpPr/>
        <p:nvPr/>
      </p:nvGrpSpPr>
      <p:grpSpPr>
        <a:xfrm>
          <a:off x="0" y="0"/>
          <a:ext cx="0" cy="0"/>
          <a:chOff x="0" y="0"/>
          <a:chExt cx="0" cy="0"/>
        </a:xfrm>
      </p:grpSpPr>
      <p:sp>
        <p:nvSpPr>
          <p:cNvPr id="291" name="Google Shape;291;p58"/>
          <p:cNvSpPr/>
          <p:nvPr/>
        </p:nvSpPr>
        <p:spPr>
          <a:xfrm>
            <a:off x="2382" y="6400800"/>
            <a:ext cx="9141600" cy="457200"/>
          </a:xfrm>
          <a:prstGeom prst="rect">
            <a:avLst/>
          </a:prstGeom>
          <a:solidFill>
            <a:srgbClr val="6B7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8"/>
          <p:cNvSpPr/>
          <p:nvPr/>
        </p:nvSpPr>
        <p:spPr>
          <a:xfrm>
            <a:off x="12" y="6334316"/>
            <a:ext cx="9141600" cy="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8"/>
          <p:cNvSpPr txBox="1">
            <a:spLocks noGrp="1"/>
          </p:cNvSpPr>
          <p:nvPr>
            <p:ph type="title"/>
          </p:nvPr>
        </p:nvSpPr>
        <p:spPr>
          <a:xfrm>
            <a:off x="822960" y="758952"/>
            <a:ext cx="7543800" cy="3566100"/>
          </a:xfrm>
          <a:prstGeom prst="rect">
            <a:avLst/>
          </a:prstGeom>
          <a:noFill/>
          <a:ln>
            <a:noFill/>
          </a:ln>
        </p:spPr>
        <p:txBody>
          <a:bodyPr spcFirstLastPara="1" wrap="square" lIns="91425" tIns="45700" rIns="91425" bIns="45700" anchor="b" anchorCtr="0">
            <a:normAutofit/>
          </a:bodyPr>
          <a:lstStyle>
            <a:lvl1pPr lvl="0" algn="l" rtl="0">
              <a:lnSpc>
                <a:spcPct val="85000"/>
              </a:lnSpc>
              <a:spcBef>
                <a:spcPts val="0"/>
              </a:spcBef>
              <a:spcAft>
                <a:spcPts val="0"/>
              </a:spcAft>
              <a:buClr>
                <a:srgbClr val="FEFEFE"/>
              </a:buClr>
              <a:buSzPts val="8000"/>
              <a:buFont typeface="Calibri"/>
              <a:buNone/>
              <a:defRPr sz="8000" b="0">
                <a:solidFill>
                  <a:srgbClr val="FEFEFE"/>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58"/>
          <p:cNvSpPr txBox="1">
            <a:spLocks noGrp="1"/>
          </p:cNvSpPr>
          <p:nvPr>
            <p:ph type="body" idx="1"/>
          </p:nvPr>
        </p:nvSpPr>
        <p:spPr>
          <a:xfrm>
            <a:off x="822960" y="4453128"/>
            <a:ext cx="7543800" cy="11430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200"/>
              </a:spcBef>
              <a:spcAft>
                <a:spcPts val="0"/>
              </a:spcAft>
              <a:buSzPts val="2400"/>
              <a:buNone/>
              <a:defRPr sz="2400" cap="none">
                <a:solidFill>
                  <a:schemeClr val="lt2"/>
                </a:solidFill>
                <a:latin typeface="Calibri"/>
                <a:ea typeface="Calibri"/>
                <a:cs typeface="Calibri"/>
                <a:sym typeface="Calibri"/>
              </a:defRPr>
            </a:lvl1pPr>
            <a:lvl2pPr marL="914400" lvl="1" indent="-228600" algn="l" rtl="0">
              <a:lnSpc>
                <a:spcPct val="90000"/>
              </a:lnSpc>
              <a:spcBef>
                <a:spcPts val="200"/>
              </a:spcBef>
              <a:spcAft>
                <a:spcPts val="0"/>
              </a:spcAft>
              <a:buSzPts val="1800"/>
              <a:buNone/>
              <a:defRPr sz="1800">
                <a:solidFill>
                  <a:schemeClr val="lt1"/>
                </a:solidFill>
              </a:defRPr>
            </a:lvl2pPr>
            <a:lvl3pPr marL="1371600" lvl="2" indent="-228600" algn="l" rtl="0">
              <a:lnSpc>
                <a:spcPct val="90000"/>
              </a:lnSpc>
              <a:spcBef>
                <a:spcPts val="400"/>
              </a:spcBef>
              <a:spcAft>
                <a:spcPts val="0"/>
              </a:spcAft>
              <a:buSzPts val="1600"/>
              <a:buNone/>
              <a:defRPr sz="1600">
                <a:solidFill>
                  <a:schemeClr val="lt1"/>
                </a:solidFill>
              </a:defRPr>
            </a:lvl3pPr>
            <a:lvl4pPr marL="1828800" lvl="3" indent="-228600" algn="l" rtl="0">
              <a:lnSpc>
                <a:spcPct val="90000"/>
              </a:lnSpc>
              <a:spcBef>
                <a:spcPts val="400"/>
              </a:spcBef>
              <a:spcAft>
                <a:spcPts val="0"/>
              </a:spcAft>
              <a:buSzPts val="1400"/>
              <a:buNone/>
              <a:defRPr sz="1400">
                <a:solidFill>
                  <a:schemeClr val="lt1"/>
                </a:solidFill>
              </a:defRPr>
            </a:lvl4pPr>
            <a:lvl5pPr marL="2286000" lvl="4" indent="-228600" algn="l" rtl="0">
              <a:lnSpc>
                <a:spcPct val="90000"/>
              </a:lnSpc>
              <a:spcBef>
                <a:spcPts val="400"/>
              </a:spcBef>
              <a:spcAft>
                <a:spcPts val="0"/>
              </a:spcAft>
              <a:buSzPts val="1400"/>
              <a:buNone/>
              <a:defRPr sz="1400">
                <a:solidFill>
                  <a:schemeClr val="lt1"/>
                </a:solidFill>
              </a:defRPr>
            </a:lvl5pPr>
            <a:lvl6pPr marL="2743200" lvl="5" indent="-228600" algn="l" rtl="0">
              <a:lnSpc>
                <a:spcPct val="90000"/>
              </a:lnSpc>
              <a:spcBef>
                <a:spcPts val="400"/>
              </a:spcBef>
              <a:spcAft>
                <a:spcPts val="0"/>
              </a:spcAft>
              <a:buSzPts val="1400"/>
              <a:buNone/>
              <a:defRPr sz="1400">
                <a:solidFill>
                  <a:schemeClr val="lt1"/>
                </a:solidFill>
              </a:defRPr>
            </a:lvl6pPr>
            <a:lvl7pPr marL="3200400" lvl="6" indent="-228600" algn="l" rtl="0">
              <a:lnSpc>
                <a:spcPct val="90000"/>
              </a:lnSpc>
              <a:spcBef>
                <a:spcPts val="400"/>
              </a:spcBef>
              <a:spcAft>
                <a:spcPts val="0"/>
              </a:spcAft>
              <a:buSzPts val="1400"/>
              <a:buNone/>
              <a:defRPr sz="1400">
                <a:solidFill>
                  <a:schemeClr val="lt1"/>
                </a:solidFill>
              </a:defRPr>
            </a:lvl7pPr>
            <a:lvl8pPr marL="3657600" lvl="7" indent="-228600" algn="l" rtl="0">
              <a:lnSpc>
                <a:spcPct val="90000"/>
              </a:lnSpc>
              <a:spcBef>
                <a:spcPts val="400"/>
              </a:spcBef>
              <a:spcAft>
                <a:spcPts val="0"/>
              </a:spcAft>
              <a:buSzPts val="1400"/>
              <a:buNone/>
              <a:defRPr sz="1400">
                <a:solidFill>
                  <a:schemeClr val="lt1"/>
                </a:solidFill>
              </a:defRPr>
            </a:lvl8pPr>
            <a:lvl9pPr marL="4114800" lvl="8" indent="-228600" algn="l" rtl="0">
              <a:lnSpc>
                <a:spcPct val="90000"/>
              </a:lnSpc>
              <a:spcBef>
                <a:spcPts val="400"/>
              </a:spcBef>
              <a:spcAft>
                <a:spcPts val="400"/>
              </a:spcAft>
              <a:buSzPts val="1400"/>
              <a:buNone/>
              <a:defRPr sz="1400">
                <a:solidFill>
                  <a:schemeClr val="lt1"/>
                </a:solidFill>
              </a:defRPr>
            </a:lvl9pPr>
          </a:lstStyle>
          <a:p>
            <a:endParaRPr/>
          </a:p>
        </p:txBody>
      </p:sp>
      <p:sp>
        <p:nvSpPr>
          <p:cNvPr id="295" name="Google Shape;295;p58"/>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6" name="Google Shape;296;p58"/>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7" name="Google Shape;297;p58"/>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298" name="Google Shape;298;p58"/>
          <p:cNvCxnSpPr/>
          <p:nvPr/>
        </p:nvCxnSpPr>
        <p:spPr>
          <a:xfrm>
            <a:off x="905744" y="4343400"/>
            <a:ext cx="7406700" cy="0"/>
          </a:xfrm>
          <a:prstGeom prst="straightConnector1">
            <a:avLst/>
          </a:prstGeom>
          <a:noFill/>
          <a:ln w="9525" cap="flat" cmpd="sng">
            <a:solidFill>
              <a:srgbClr val="FEFEFE"/>
            </a:solidFill>
            <a:prstDash val="solid"/>
            <a:round/>
            <a:headEnd type="none" w="sm" len="sm"/>
            <a:tailEnd type="none" w="sm" len="sm"/>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9"/>
        <p:cNvGrpSpPr/>
        <p:nvPr/>
      </p:nvGrpSpPr>
      <p:grpSpPr>
        <a:xfrm>
          <a:off x="0" y="0"/>
          <a:ext cx="0" cy="0"/>
          <a:chOff x="0" y="0"/>
          <a:chExt cx="0" cy="0"/>
        </a:xfrm>
      </p:grpSpPr>
      <p:sp>
        <p:nvSpPr>
          <p:cNvPr id="300" name="Google Shape;300;p59"/>
          <p:cNvSpPr txBox="1">
            <a:spLocks noGrp="1"/>
          </p:cNvSpPr>
          <p:nvPr>
            <p:ph type="title"/>
          </p:nvPr>
        </p:nvSpPr>
        <p:spPr>
          <a:xfrm>
            <a:off x="822960" y="286604"/>
            <a:ext cx="7543800" cy="1450800"/>
          </a:xfrm>
          <a:prstGeom prst="rect">
            <a:avLst/>
          </a:prstGeom>
          <a:noFill/>
          <a:ln>
            <a:noFill/>
          </a:ln>
        </p:spPr>
        <p:txBody>
          <a:bodyPr spcFirstLastPara="1" wrap="square" lIns="91425" tIns="45700" rIns="91425" bIns="45700" anchor="b" anchorCtr="0">
            <a:normAutofit/>
          </a:bodyPr>
          <a:lstStyle>
            <a:lvl1pPr lvl="0" algn="l" rtl="0">
              <a:lnSpc>
                <a:spcPct val="85000"/>
              </a:lnSpc>
              <a:spcBef>
                <a:spcPts val="0"/>
              </a:spcBef>
              <a:spcAft>
                <a:spcPts val="0"/>
              </a:spcAft>
              <a:buClr>
                <a:srgbClr val="FEFEFE"/>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1" name="Google Shape;301;p59"/>
          <p:cNvSpPr txBox="1">
            <a:spLocks noGrp="1"/>
          </p:cNvSpPr>
          <p:nvPr>
            <p:ph type="body" idx="1"/>
          </p:nvPr>
        </p:nvSpPr>
        <p:spPr>
          <a:xfrm>
            <a:off x="822960" y="1845735"/>
            <a:ext cx="3703200" cy="4023300"/>
          </a:xfrm>
          <a:prstGeom prst="rect">
            <a:avLst/>
          </a:prstGeom>
          <a:noFill/>
          <a:ln>
            <a:noFill/>
          </a:ln>
        </p:spPr>
        <p:txBody>
          <a:bodyPr spcFirstLastPara="1" wrap="square" lIns="0" tIns="45700" rIns="0" bIns="45700" anchor="t" anchorCtr="0">
            <a:normAutofit/>
          </a:bodyPr>
          <a:lstStyle>
            <a:lvl1pPr marL="457200" lvl="0" indent="-342900" algn="l" rtl="0">
              <a:lnSpc>
                <a:spcPct val="90000"/>
              </a:lnSpc>
              <a:spcBef>
                <a:spcPts val="1200"/>
              </a:spcBef>
              <a:spcAft>
                <a:spcPts val="0"/>
              </a:spcAft>
              <a:buSzPts val="1800"/>
              <a:buChar char=" "/>
              <a:defRPr/>
            </a:lvl1pPr>
            <a:lvl2pPr marL="914400" lvl="1" indent="-342900" algn="l" rtl="0">
              <a:lnSpc>
                <a:spcPct val="90000"/>
              </a:lnSpc>
              <a:spcBef>
                <a:spcPts val="2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302" name="Google Shape;302;p59"/>
          <p:cNvSpPr txBox="1">
            <a:spLocks noGrp="1"/>
          </p:cNvSpPr>
          <p:nvPr>
            <p:ph type="body" idx="2"/>
          </p:nvPr>
        </p:nvSpPr>
        <p:spPr>
          <a:xfrm>
            <a:off x="4663440" y="1845735"/>
            <a:ext cx="3703200" cy="4023300"/>
          </a:xfrm>
          <a:prstGeom prst="rect">
            <a:avLst/>
          </a:prstGeom>
          <a:noFill/>
          <a:ln>
            <a:noFill/>
          </a:ln>
        </p:spPr>
        <p:txBody>
          <a:bodyPr spcFirstLastPara="1" wrap="square" lIns="0" tIns="45700" rIns="0" bIns="45700" anchor="t" anchorCtr="0">
            <a:normAutofit/>
          </a:bodyPr>
          <a:lstStyle>
            <a:lvl1pPr marL="457200" lvl="0" indent="-342900" algn="l" rtl="0">
              <a:lnSpc>
                <a:spcPct val="90000"/>
              </a:lnSpc>
              <a:spcBef>
                <a:spcPts val="1200"/>
              </a:spcBef>
              <a:spcAft>
                <a:spcPts val="0"/>
              </a:spcAft>
              <a:buSzPts val="1800"/>
              <a:buChar char=" "/>
              <a:defRPr/>
            </a:lvl1pPr>
            <a:lvl2pPr marL="914400" lvl="1" indent="-342900" algn="l" rtl="0">
              <a:lnSpc>
                <a:spcPct val="90000"/>
              </a:lnSpc>
              <a:spcBef>
                <a:spcPts val="2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303" name="Google Shape;303;p59"/>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4" name="Google Shape;304;p59"/>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5" name="Google Shape;305;p59"/>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6"/>
        <p:cNvGrpSpPr/>
        <p:nvPr/>
      </p:nvGrpSpPr>
      <p:grpSpPr>
        <a:xfrm>
          <a:off x="0" y="0"/>
          <a:ext cx="0" cy="0"/>
          <a:chOff x="0" y="0"/>
          <a:chExt cx="0" cy="0"/>
        </a:xfrm>
      </p:grpSpPr>
      <p:sp>
        <p:nvSpPr>
          <p:cNvPr id="307" name="Google Shape;307;p60"/>
          <p:cNvSpPr txBox="1">
            <a:spLocks noGrp="1"/>
          </p:cNvSpPr>
          <p:nvPr>
            <p:ph type="title"/>
          </p:nvPr>
        </p:nvSpPr>
        <p:spPr>
          <a:xfrm>
            <a:off x="822960" y="286604"/>
            <a:ext cx="7543800" cy="1450800"/>
          </a:xfrm>
          <a:prstGeom prst="rect">
            <a:avLst/>
          </a:prstGeom>
          <a:noFill/>
          <a:ln>
            <a:noFill/>
          </a:ln>
        </p:spPr>
        <p:txBody>
          <a:bodyPr spcFirstLastPara="1" wrap="square" lIns="91425" tIns="45700" rIns="91425" bIns="45700" anchor="b" anchorCtr="0">
            <a:normAutofit/>
          </a:bodyPr>
          <a:lstStyle>
            <a:lvl1pPr lvl="0" algn="l" rtl="0">
              <a:lnSpc>
                <a:spcPct val="85000"/>
              </a:lnSpc>
              <a:spcBef>
                <a:spcPts val="0"/>
              </a:spcBef>
              <a:spcAft>
                <a:spcPts val="0"/>
              </a:spcAft>
              <a:buClr>
                <a:srgbClr val="FEFEFE"/>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8" name="Google Shape;308;p60"/>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9" name="Google Shape;309;p60"/>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0" name="Google Shape;310;p60"/>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11"/>
        <p:cNvGrpSpPr/>
        <p:nvPr/>
      </p:nvGrpSpPr>
      <p:grpSpPr>
        <a:xfrm>
          <a:off x="0" y="0"/>
          <a:ext cx="0" cy="0"/>
          <a:chOff x="0" y="0"/>
          <a:chExt cx="0" cy="0"/>
        </a:xfrm>
      </p:grpSpPr>
      <p:sp>
        <p:nvSpPr>
          <p:cNvPr id="312" name="Google Shape;312;p61"/>
          <p:cNvSpPr/>
          <p:nvPr/>
        </p:nvSpPr>
        <p:spPr>
          <a:xfrm>
            <a:off x="1" y="0"/>
            <a:ext cx="3038100" cy="6858000"/>
          </a:xfrm>
          <a:prstGeom prst="rect">
            <a:avLst/>
          </a:prstGeom>
          <a:solidFill>
            <a:srgbClr val="6B7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1"/>
          <p:cNvSpPr/>
          <p:nvPr/>
        </p:nvSpPr>
        <p:spPr>
          <a:xfrm>
            <a:off x="3030053" y="0"/>
            <a:ext cx="480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1"/>
          <p:cNvSpPr txBox="1">
            <a:spLocks noGrp="1"/>
          </p:cNvSpPr>
          <p:nvPr>
            <p:ph type="title"/>
          </p:nvPr>
        </p:nvSpPr>
        <p:spPr>
          <a:xfrm>
            <a:off x="342900" y="594359"/>
            <a:ext cx="2400300" cy="2286000"/>
          </a:xfrm>
          <a:prstGeom prst="rect">
            <a:avLst/>
          </a:prstGeom>
          <a:noFill/>
          <a:ln>
            <a:noFill/>
          </a:ln>
        </p:spPr>
        <p:txBody>
          <a:bodyPr spcFirstLastPara="1" wrap="square" lIns="91425" tIns="45700" rIns="91425" bIns="45700" anchor="b" anchorCtr="0">
            <a:normAutofit/>
          </a:bodyPr>
          <a:lstStyle>
            <a:lvl1pPr lvl="0" algn="l" rtl="0">
              <a:lnSpc>
                <a:spcPct val="85000"/>
              </a:lnSpc>
              <a:spcBef>
                <a:spcPts val="0"/>
              </a:spcBef>
              <a:spcAft>
                <a:spcPts val="0"/>
              </a:spcAft>
              <a:buClr>
                <a:srgbClr val="FFFFFF"/>
              </a:buClr>
              <a:buSzPts val="3600"/>
              <a:buFont typeface="Calibri"/>
              <a:buNone/>
              <a:defRPr sz="3600" b="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5" name="Google Shape;315;p61"/>
          <p:cNvSpPr txBox="1">
            <a:spLocks noGrp="1"/>
          </p:cNvSpPr>
          <p:nvPr>
            <p:ph type="body" idx="1"/>
          </p:nvPr>
        </p:nvSpPr>
        <p:spPr>
          <a:xfrm>
            <a:off x="3600450" y="731520"/>
            <a:ext cx="4869300" cy="5257800"/>
          </a:xfrm>
          <a:prstGeom prst="rect">
            <a:avLst/>
          </a:prstGeom>
          <a:noFill/>
          <a:ln>
            <a:noFill/>
          </a:ln>
        </p:spPr>
        <p:txBody>
          <a:bodyPr spcFirstLastPara="1" wrap="square" lIns="0" tIns="45700" rIns="0" bIns="45700" anchor="t" anchorCtr="0">
            <a:normAutofit/>
          </a:bodyPr>
          <a:lstStyle>
            <a:lvl1pPr marL="457200" lvl="0" indent="-342900" algn="l" rtl="0">
              <a:lnSpc>
                <a:spcPct val="90000"/>
              </a:lnSpc>
              <a:spcBef>
                <a:spcPts val="1200"/>
              </a:spcBef>
              <a:spcAft>
                <a:spcPts val="0"/>
              </a:spcAft>
              <a:buSzPts val="1800"/>
              <a:buChar char=" "/>
              <a:defRPr/>
            </a:lvl1pPr>
            <a:lvl2pPr marL="914400" lvl="1" indent="-342900" algn="l" rtl="0">
              <a:lnSpc>
                <a:spcPct val="90000"/>
              </a:lnSpc>
              <a:spcBef>
                <a:spcPts val="2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316" name="Google Shape;316;p61"/>
          <p:cNvSpPr txBox="1">
            <a:spLocks noGrp="1"/>
          </p:cNvSpPr>
          <p:nvPr>
            <p:ph type="body" idx="2"/>
          </p:nvPr>
        </p:nvSpPr>
        <p:spPr>
          <a:xfrm>
            <a:off x="342900" y="2926080"/>
            <a:ext cx="2400300" cy="3379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200"/>
              </a:spcBef>
              <a:spcAft>
                <a:spcPts val="0"/>
              </a:spcAft>
              <a:buSzPts val="1500"/>
              <a:buNone/>
              <a:defRPr sz="1500">
                <a:solidFill>
                  <a:srgbClr val="FFFFFF"/>
                </a:solidFill>
              </a:defRPr>
            </a:lvl1pPr>
            <a:lvl2pPr marL="914400" lvl="1" indent="-228600" algn="l" rtl="0">
              <a:lnSpc>
                <a:spcPct val="90000"/>
              </a:lnSpc>
              <a:spcBef>
                <a:spcPts val="200"/>
              </a:spcBef>
              <a:spcAft>
                <a:spcPts val="0"/>
              </a:spcAft>
              <a:buSzPts val="1200"/>
              <a:buNone/>
              <a:defRPr sz="1200"/>
            </a:lvl2pPr>
            <a:lvl3pPr marL="1371600" lvl="2" indent="-228600" algn="l" rtl="0">
              <a:lnSpc>
                <a:spcPct val="90000"/>
              </a:lnSpc>
              <a:spcBef>
                <a:spcPts val="400"/>
              </a:spcBef>
              <a:spcAft>
                <a:spcPts val="0"/>
              </a:spcAft>
              <a:buSzPts val="1000"/>
              <a:buNone/>
              <a:defRPr sz="1000"/>
            </a:lvl3pPr>
            <a:lvl4pPr marL="1828800" lvl="3" indent="-228600" algn="l" rtl="0">
              <a:lnSpc>
                <a:spcPct val="90000"/>
              </a:lnSpc>
              <a:spcBef>
                <a:spcPts val="400"/>
              </a:spcBef>
              <a:spcAft>
                <a:spcPts val="0"/>
              </a:spcAft>
              <a:buSzPts val="900"/>
              <a:buNone/>
              <a:defRPr sz="900"/>
            </a:lvl4pPr>
            <a:lvl5pPr marL="2286000" lvl="4" indent="-228600" algn="l" rtl="0">
              <a:lnSpc>
                <a:spcPct val="90000"/>
              </a:lnSpc>
              <a:spcBef>
                <a:spcPts val="400"/>
              </a:spcBef>
              <a:spcAft>
                <a:spcPts val="0"/>
              </a:spcAft>
              <a:buSzPts val="900"/>
              <a:buNone/>
              <a:defRPr sz="900"/>
            </a:lvl5pPr>
            <a:lvl6pPr marL="2743200" lvl="5" indent="-228600" algn="l" rtl="0">
              <a:lnSpc>
                <a:spcPct val="90000"/>
              </a:lnSpc>
              <a:spcBef>
                <a:spcPts val="400"/>
              </a:spcBef>
              <a:spcAft>
                <a:spcPts val="0"/>
              </a:spcAft>
              <a:buSzPts val="900"/>
              <a:buNone/>
              <a:defRPr sz="900"/>
            </a:lvl6pPr>
            <a:lvl7pPr marL="3200400" lvl="6" indent="-228600" algn="l" rtl="0">
              <a:lnSpc>
                <a:spcPct val="90000"/>
              </a:lnSpc>
              <a:spcBef>
                <a:spcPts val="400"/>
              </a:spcBef>
              <a:spcAft>
                <a:spcPts val="0"/>
              </a:spcAft>
              <a:buSzPts val="900"/>
              <a:buNone/>
              <a:defRPr sz="900"/>
            </a:lvl7pPr>
            <a:lvl8pPr marL="3657600" lvl="7" indent="-228600" algn="l" rtl="0">
              <a:lnSpc>
                <a:spcPct val="90000"/>
              </a:lnSpc>
              <a:spcBef>
                <a:spcPts val="400"/>
              </a:spcBef>
              <a:spcAft>
                <a:spcPts val="0"/>
              </a:spcAft>
              <a:buSzPts val="900"/>
              <a:buNone/>
              <a:defRPr sz="900"/>
            </a:lvl8pPr>
            <a:lvl9pPr marL="4114800" lvl="8" indent="-228600" algn="l" rtl="0">
              <a:lnSpc>
                <a:spcPct val="90000"/>
              </a:lnSpc>
              <a:spcBef>
                <a:spcPts val="400"/>
              </a:spcBef>
              <a:spcAft>
                <a:spcPts val="400"/>
              </a:spcAft>
              <a:buSzPts val="900"/>
              <a:buNone/>
              <a:defRPr sz="900"/>
            </a:lvl9pPr>
          </a:lstStyle>
          <a:p>
            <a:endParaRPr/>
          </a:p>
        </p:txBody>
      </p:sp>
      <p:sp>
        <p:nvSpPr>
          <p:cNvPr id="317" name="Google Shape;317;p61"/>
          <p:cNvSpPr txBox="1">
            <a:spLocks noGrp="1"/>
          </p:cNvSpPr>
          <p:nvPr>
            <p:ph type="dt" idx="10"/>
          </p:nvPr>
        </p:nvSpPr>
        <p:spPr>
          <a:xfrm>
            <a:off x="349134" y="6459786"/>
            <a:ext cx="19638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8" name="Google Shape;318;p61"/>
          <p:cNvSpPr txBox="1">
            <a:spLocks noGrp="1"/>
          </p:cNvSpPr>
          <p:nvPr>
            <p:ph type="ftr" idx="11"/>
          </p:nvPr>
        </p:nvSpPr>
        <p:spPr>
          <a:xfrm>
            <a:off x="3600450" y="6459786"/>
            <a:ext cx="3486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lt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9" name="Google Shape;319;p61"/>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50">
                <a:solidFill>
                  <a:schemeClr val="lt2"/>
                </a:solidFill>
                <a:latin typeface="Calibri"/>
                <a:ea typeface="Calibri"/>
                <a:cs typeface="Calibri"/>
                <a:sym typeface="Calibri"/>
              </a:defRPr>
            </a:lvl1pPr>
            <a:lvl2pPr marL="0" lvl="1" indent="0" algn="r" rtl="0">
              <a:spcBef>
                <a:spcPts val="0"/>
              </a:spcBef>
              <a:buNone/>
              <a:defRPr sz="1050">
                <a:solidFill>
                  <a:schemeClr val="lt2"/>
                </a:solidFill>
                <a:latin typeface="Calibri"/>
                <a:ea typeface="Calibri"/>
                <a:cs typeface="Calibri"/>
                <a:sym typeface="Calibri"/>
              </a:defRPr>
            </a:lvl2pPr>
            <a:lvl3pPr marL="0" lvl="2" indent="0" algn="r" rtl="0">
              <a:spcBef>
                <a:spcPts val="0"/>
              </a:spcBef>
              <a:buNone/>
              <a:defRPr sz="1050">
                <a:solidFill>
                  <a:schemeClr val="lt2"/>
                </a:solidFill>
                <a:latin typeface="Calibri"/>
                <a:ea typeface="Calibri"/>
                <a:cs typeface="Calibri"/>
                <a:sym typeface="Calibri"/>
              </a:defRPr>
            </a:lvl3pPr>
            <a:lvl4pPr marL="0" lvl="3" indent="0" algn="r" rtl="0">
              <a:spcBef>
                <a:spcPts val="0"/>
              </a:spcBef>
              <a:buNone/>
              <a:defRPr sz="1050">
                <a:solidFill>
                  <a:schemeClr val="lt2"/>
                </a:solidFill>
                <a:latin typeface="Calibri"/>
                <a:ea typeface="Calibri"/>
                <a:cs typeface="Calibri"/>
                <a:sym typeface="Calibri"/>
              </a:defRPr>
            </a:lvl4pPr>
            <a:lvl5pPr marL="0" lvl="4" indent="0" algn="r" rtl="0">
              <a:spcBef>
                <a:spcPts val="0"/>
              </a:spcBef>
              <a:buNone/>
              <a:defRPr sz="1050">
                <a:solidFill>
                  <a:schemeClr val="lt2"/>
                </a:solidFill>
                <a:latin typeface="Calibri"/>
                <a:ea typeface="Calibri"/>
                <a:cs typeface="Calibri"/>
                <a:sym typeface="Calibri"/>
              </a:defRPr>
            </a:lvl5pPr>
            <a:lvl6pPr marL="0" lvl="5" indent="0" algn="r" rtl="0">
              <a:spcBef>
                <a:spcPts val="0"/>
              </a:spcBef>
              <a:buNone/>
              <a:defRPr sz="1050">
                <a:solidFill>
                  <a:schemeClr val="lt2"/>
                </a:solidFill>
                <a:latin typeface="Calibri"/>
                <a:ea typeface="Calibri"/>
                <a:cs typeface="Calibri"/>
                <a:sym typeface="Calibri"/>
              </a:defRPr>
            </a:lvl6pPr>
            <a:lvl7pPr marL="0" lvl="6" indent="0" algn="r" rtl="0">
              <a:spcBef>
                <a:spcPts val="0"/>
              </a:spcBef>
              <a:buNone/>
              <a:defRPr sz="1050">
                <a:solidFill>
                  <a:schemeClr val="lt2"/>
                </a:solidFill>
                <a:latin typeface="Calibri"/>
                <a:ea typeface="Calibri"/>
                <a:cs typeface="Calibri"/>
                <a:sym typeface="Calibri"/>
              </a:defRPr>
            </a:lvl7pPr>
            <a:lvl8pPr marL="0" lvl="7" indent="0" algn="r" rtl="0">
              <a:spcBef>
                <a:spcPts val="0"/>
              </a:spcBef>
              <a:buNone/>
              <a:defRPr sz="1050">
                <a:solidFill>
                  <a:schemeClr val="lt2"/>
                </a:solidFill>
                <a:latin typeface="Calibri"/>
                <a:ea typeface="Calibri"/>
                <a:cs typeface="Calibri"/>
                <a:sym typeface="Calibri"/>
              </a:defRPr>
            </a:lvl8pPr>
            <a:lvl9pPr marL="0" lvl="8" indent="0" algn="r" rtl="0">
              <a:spcBef>
                <a:spcPts val="0"/>
              </a:spcBef>
              <a:buNone/>
              <a:defRPr sz="1050">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0"/>
        <p:cNvGrpSpPr/>
        <p:nvPr/>
      </p:nvGrpSpPr>
      <p:grpSpPr>
        <a:xfrm>
          <a:off x="0" y="0"/>
          <a:ext cx="0" cy="0"/>
          <a:chOff x="0" y="0"/>
          <a:chExt cx="0" cy="0"/>
        </a:xfrm>
      </p:grpSpPr>
      <p:sp>
        <p:nvSpPr>
          <p:cNvPr id="321" name="Google Shape;321;p62"/>
          <p:cNvSpPr txBox="1">
            <a:spLocks noGrp="1"/>
          </p:cNvSpPr>
          <p:nvPr>
            <p:ph type="title"/>
          </p:nvPr>
        </p:nvSpPr>
        <p:spPr>
          <a:xfrm>
            <a:off x="822960" y="286604"/>
            <a:ext cx="7543800" cy="1450800"/>
          </a:xfrm>
          <a:prstGeom prst="rect">
            <a:avLst/>
          </a:prstGeom>
          <a:noFill/>
          <a:ln>
            <a:noFill/>
          </a:ln>
        </p:spPr>
        <p:txBody>
          <a:bodyPr spcFirstLastPara="1" wrap="square" lIns="91425" tIns="45700" rIns="91425" bIns="45700" anchor="b" anchorCtr="0">
            <a:normAutofit/>
          </a:bodyPr>
          <a:lstStyle>
            <a:lvl1pPr lvl="0" algn="l" rtl="0">
              <a:lnSpc>
                <a:spcPct val="85000"/>
              </a:lnSpc>
              <a:spcBef>
                <a:spcPts val="0"/>
              </a:spcBef>
              <a:spcAft>
                <a:spcPts val="0"/>
              </a:spcAft>
              <a:buClr>
                <a:srgbClr val="FEFEFE"/>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2" name="Google Shape;322;p62"/>
          <p:cNvSpPr txBox="1">
            <a:spLocks noGrp="1"/>
          </p:cNvSpPr>
          <p:nvPr>
            <p:ph type="body" idx="1"/>
          </p:nvPr>
        </p:nvSpPr>
        <p:spPr>
          <a:xfrm rot="5400000">
            <a:off x="2583210" y="85484"/>
            <a:ext cx="4023300" cy="7543800"/>
          </a:xfrm>
          <a:prstGeom prst="rect">
            <a:avLst/>
          </a:prstGeom>
          <a:noFill/>
          <a:ln>
            <a:noFill/>
          </a:ln>
        </p:spPr>
        <p:txBody>
          <a:bodyPr spcFirstLastPara="1" wrap="square" lIns="45700" tIns="91425" rIns="45700" bIns="91425" anchor="t" anchorCtr="0">
            <a:normAutofit/>
          </a:bodyPr>
          <a:lstStyle>
            <a:lvl1pPr marL="457200" lvl="0" indent="-342900" algn="l" rtl="0">
              <a:lnSpc>
                <a:spcPct val="90000"/>
              </a:lnSpc>
              <a:spcBef>
                <a:spcPts val="1200"/>
              </a:spcBef>
              <a:spcAft>
                <a:spcPts val="0"/>
              </a:spcAft>
              <a:buSzPts val="1800"/>
              <a:buChar char=" "/>
              <a:defRPr/>
            </a:lvl1pPr>
            <a:lvl2pPr marL="914400" lvl="1" indent="-342900" algn="l" rtl="0">
              <a:lnSpc>
                <a:spcPct val="90000"/>
              </a:lnSpc>
              <a:spcBef>
                <a:spcPts val="2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323" name="Google Shape;323;p62"/>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4" name="Google Shape;324;p62"/>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5" name="Google Shape;325;p62"/>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326"/>
        <p:cNvGrpSpPr/>
        <p:nvPr/>
      </p:nvGrpSpPr>
      <p:grpSpPr>
        <a:xfrm>
          <a:off x="0" y="0"/>
          <a:ext cx="0" cy="0"/>
          <a:chOff x="0" y="0"/>
          <a:chExt cx="0" cy="0"/>
        </a:xfrm>
      </p:grpSpPr>
      <p:sp>
        <p:nvSpPr>
          <p:cNvPr id="327" name="Google Shape;327;p63"/>
          <p:cNvSpPr/>
          <p:nvPr/>
        </p:nvSpPr>
        <p:spPr>
          <a:xfrm>
            <a:off x="2382" y="6400800"/>
            <a:ext cx="9141600" cy="457200"/>
          </a:xfrm>
          <a:prstGeom prst="rect">
            <a:avLst/>
          </a:prstGeom>
          <a:solidFill>
            <a:srgbClr val="6B7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3"/>
          <p:cNvSpPr/>
          <p:nvPr/>
        </p:nvSpPr>
        <p:spPr>
          <a:xfrm>
            <a:off x="12" y="6334316"/>
            <a:ext cx="9141600" cy="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3"/>
          <p:cNvSpPr txBox="1">
            <a:spLocks noGrp="1"/>
          </p:cNvSpPr>
          <p:nvPr>
            <p:ph type="title"/>
          </p:nvPr>
        </p:nvSpPr>
        <p:spPr>
          <a:xfrm rot="5400000">
            <a:off x="4649550" y="2306502"/>
            <a:ext cx="5760000" cy="1971600"/>
          </a:xfrm>
          <a:prstGeom prst="rect">
            <a:avLst/>
          </a:prstGeom>
          <a:noFill/>
          <a:ln>
            <a:noFill/>
          </a:ln>
        </p:spPr>
        <p:txBody>
          <a:bodyPr spcFirstLastPara="1" wrap="square" lIns="91425" tIns="45700" rIns="91425" bIns="45700" anchor="b" anchorCtr="0">
            <a:normAutofit/>
          </a:bodyPr>
          <a:lstStyle>
            <a:lvl1pPr lvl="0" algn="l" rtl="0">
              <a:lnSpc>
                <a:spcPct val="85000"/>
              </a:lnSpc>
              <a:spcBef>
                <a:spcPts val="0"/>
              </a:spcBef>
              <a:spcAft>
                <a:spcPts val="0"/>
              </a:spcAft>
              <a:buClr>
                <a:srgbClr val="FEFEFE"/>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0" name="Google Shape;330;p63"/>
          <p:cNvSpPr txBox="1">
            <a:spLocks noGrp="1"/>
          </p:cNvSpPr>
          <p:nvPr>
            <p:ph type="body" idx="1"/>
          </p:nvPr>
        </p:nvSpPr>
        <p:spPr>
          <a:xfrm rot="5400000">
            <a:off x="648975" y="391902"/>
            <a:ext cx="5760000" cy="5800800"/>
          </a:xfrm>
          <a:prstGeom prst="rect">
            <a:avLst/>
          </a:prstGeom>
          <a:noFill/>
          <a:ln>
            <a:noFill/>
          </a:ln>
        </p:spPr>
        <p:txBody>
          <a:bodyPr spcFirstLastPara="1" wrap="square" lIns="45700" tIns="91425" rIns="45700" bIns="91425" anchor="t" anchorCtr="0">
            <a:normAutofit/>
          </a:bodyPr>
          <a:lstStyle>
            <a:lvl1pPr marL="457200" lvl="0" indent="-342900" algn="l" rtl="0">
              <a:lnSpc>
                <a:spcPct val="90000"/>
              </a:lnSpc>
              <a:spcBef>
                <a:spcPts val="1200"/>
              </a:spcBef>
              <a:spcAft>
                <a:spcPts val="0"/>
              </a:spcAft>
              <a:buSzPts val="1800"/>
              <a:buChar char=" "/>
              <a:defRPr/>
            </a:lvl1pPr>
            <a:lvl2pPr marL="914400" lvl="1" indent="-342900" algn="l" rtl="0">
              <a:lnSpc>
                <a:spcPct val="90000"/>
              </a:lnSpc>
              <a:spcBef>
                <a:spcPts val="2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331" name="Google Shape;331;p63"/>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2" name="Google Shape;332;p63"/>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3" name="Google Shape;333;p63"/>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0"/>
        <p:cNvGrpSpPr/>
        <p:nvPr/>
      </p:nvGrpSpPr>
      <p:grpSpPr>
        <a:xfrm>
          <a:off x="0" y="0"/>
          <a:ext cx="0" cy="0"/>
          <a:chOff x="0" y="0"/>
          <a:chExt cx="0" cy="0"/>
        </a:xfrm>
      </p:grpSpPr>
      <p:sp>
        <p:nvSpPr>
          <p:cNvPr id="341" name="Google Shape;341;p65"/>
          <p:cNvSpPr txBox="1">
            <a:spLocks noGrp="1"/>
          </p:cNvSpPr>
          <p:nvPr>
            <p:ph type="ctrTitle"/>
          </p:nvPr>
        </p:nvSpPr>
        <p:spPr>
          <a:xfrm>
            <a:off x="685800" y="1122363"/>
            <a:ext cx="77724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2" name="Google Shape;342;p65"/>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43" name="Google Shape;343;p6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4" name="Google Shape;344;p6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5" name="Google Shape;345;p6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6"/>
        <p:cNvGrpSpPr/>
        <p:nvPr/>
      </p:nvGrpSpPr>
      <p:grpSpPr>
        <a:xfrm>
          <a:off x="0" y="0"/>
          <a:ext cx="0" cy="0"/>
          <a:chOff x="0" y="0"/>
          <a:chExt cx="0" cy="0"/>
        </a:xfrm>
      </p:grpSpPr>
      <p:sp>
        <p:nvSpPr>
          <p:cNvPr id="347" name="Google Shape;347;p66"/>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8" name="Google Shape;348;p66"/>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49" name="Google Shape;349;p6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0" name="Google Shape;350;p66"/>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1" name="Google Shape;351;p6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2"/>
        <p:cNvGrpSpPr/>
        <p:nvPr/>
      </p:nvGrpSpPr>
      <p:grpSpPr>
        <a:xfrm>
          <a:off x="0" y="0"/>
          <a:ext cx="0" cy="0"/>
          <a:chOff x="0" y="0"/>
          <a:chExt cx="0" cy="0"/>
        </a:xfrm>
      </p:grpSpPr>
      <p:sp>
        <p:nvSpPr>
          <p:cNvPr id="353" name="Google Shape;353;p67"/>
          <p:cNvSpPr txBox="1">
            <a:spLocks noGrp="1"/>
          </p:cNvSpPr>
          <p:nvPr>
            <p:ph type="title"/>
          </p:nvPr>
        </p:nvSpPr>
        <p:spPr>
          <a:xfrm>
            <a:off x="623888" y="1709739"/>
            <a:ext cx="78867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4" name="Google Shape;354;p67"/>
          <p:cNvSpPr txBox="1">
            <a:spLocks noGrp="1"/>
          </p:cNvSpPr>
          <p:nvPr>
            <p:ph type="body" idx="1"/>
          </p:nvPr>
        </p:nvSpPr>
        <p:spPr>
          <a:xfrm>
            <a:off x="623888" y="4589464"/>
            <a:ext cx="78867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5" name="Google Shape;355;p6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6" name="Google Shape;356;p67"/>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7" name="Google Shape;357;p6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8"/>
        <p:cNvGrpSpPr/>
        <p:nvPr/>
      </p:nvGrpSpPr>
      <p:grpSpPr>
        <a:xfrm>
          <a:off x="0" y="0"/>
          <a:ext cx="0" cy="0"/>
          <a:chOff x="0" y="0"/>
          <a:chExt cx="0" cy="0"/>
        </a:xfrm>
      </p:grpSpPr>
      <p:sp>
        <p:nvSpPr>
          <p:cNvPr id="359" name="Google Shape;359;p68"/>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0" name="Google Shape;360;p68"/>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1" name="Google Shape;361;p68"/>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2" name="Google Shape;362;p68"/>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3" name="Google Shape;363;p68"/>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4" name="Google Shape;364;p6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5"/>
        <p:cNvGrpSpPr/>
        <p:nvPr/>
      </p:nvGrpSpPr>
      <p:grpSpPr>
        <a:xfrm>
          <a:off x="0" y="0"/>
          <a:ext cx="0" cy="0"/>
          <a:chOff x="0" y="0"/>
          <a:chExt cx="0" cy="0"/>
        </a:xfrm>
      </p:grpSpPr>
      <p:sp>
        <p:nvSpPr>
          <p:cNvPr id="366" name="Google Shape;366;p69"/>
          <p:cNvSpPr txBox="1">
            <a:spLocks noGrp="1"/>
          </p:cNvSpPr>
          <p:nvPr>
            <p:ph type="title"/>
          </p:nvPr>
        </p:nvSpPr>
        <p:spPr>
          <a:xfrm>
            <a:off x="629841"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7" name="Google Shape;367;p69"/>
          <p:cNvSpPr txBox="1">
            <a:spLocks noGrp="1"/>
          </p:cNvSpPr>
          <p:nvPr>
            <p:ph type="body" idx="1"/>
          </p:nvPr>
        </p:nvSpPr>
        <p:spPr>
          <a:xfrm>
            <a:off x="629842" y="1681163"/>
            <a:ext cx="38682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68" name="Google Shape;368;p69"/>
          <p:cNvSpPr txBox="1">
            <a:spLocks noGrp="1"/>
          </p:cNvSpPr>
          <p:nvPr>
            <p:ph type="body" idx="2"/>
          </p:nvPr>
        </p:nvSpPr>
        <p:spPr>
          <a:xfrm>
            <a:off x="629842" y="2505075"/>
            <a:ext cx="38682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9" name="Google Shape;369;p69"/>
          <p:cNvSpPr txBox="1">
            <a:spLocks noGrp="1"/>
          </p:cNvSpPr>
          <p:nvPr>
            <p:ph type="body" idx="3"/>
          </p:nvPr>
        </p:nvSpPr>
        <p:spPr>
          <a:xfrm>
            <a:off x="4629150" y="1681163"/>
            <a:ext cx="38874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70" name="Google Shape;370;p69"/>
          <p:cNvSpPr txBox="1">
            <a:spLocks noGrp="1"/>
          </p:cNvSpPr>
          <p:nvPr>
            <p:ph type="body" idx="4"/>
          </p:nvPr>
        </p:nvSpPr>
        <p:spPr>
          <a:xfrm>
            <a:off x="4629150" y="2505075"/>
            <a:ext cx="38874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1" name="Google Shape;371;p69"/>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2" name="Google Shape;372;p69"/>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3" name="Google Shape;373;p6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4"/>
        <p:cNvGrpSpPr/>
        <p:nvPr/>
      </p:nvGrpSpPr>
      <p:grpSpPr>
        <a:xfrm>
          <a:off x="0" y="0"/>
          <a:ext cx="0" cy="0"/>
          <a:chOff x="0" y="0"/>
          <a:chExt cx="0" cy="0"/>
        </a:xfrm>
      </p:grpSpPr>
      <p:sp>
        <p:nvSpPr>
          <p:cNvPr id="375" name="Google Shape;375;p70"/>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6" name="Google Shape;376;p70"/>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7" name="Google Shape;377;p70"/>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8" name="Google Shape;378;p7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9"/>
        <p:cNvGrpSpPr/>
        <p:nvPr/>
      </p:nvGrpSpPr>
      <p:grpSpPr>
        <a:xfrm>
          <a:off x="0" y="0"/>
          <a:ext cx="0" cy="0"/>
          <a:chOff x="0" y="0"/>
          <a:chExt cx="0" cy="0"/>
        </a:xfrm>
      </p:grpSpPr>
      <p:sp>
        <p:nvSpPr>
          <p:cNvPr id="380" name="Google Shape;380;p7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1" name="Google Shape;381;p7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2" name="Google Shape;382;p7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3"/>
        <p:cNvGrpSpPr/>
        <p:nvPr/>
      </p:nvGrpSpPr>
      <p:grpSpPr>
        <a:xfrm>
          <a:off x="0" y="0"/>
          <a:ext cx="0" cy="0"/>
          <a:chOff x="0" y="0"/>
          <a:chExt cx="0" cy="0"/>
        </a:xfrm>
      </p:grpSpPr>
      <p:sp>
        <p:nvSpPr>
          <p:cNvPr id="384" name="Google Shape;384;p72"/>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5" name="Google Shape;385;p72"/>
          <p:cNvSpPr txBox="1">
            <a:spLocks noGrp="1"/>
          </p:cNvSpPr>
          <p:nvPr>
            <p:ph type="body" idx="1"/>
          </p:nvPr>
        </p:nvSpPr>
        <p:spPr>
          <a:xfrm>
            <a:off x="3887391" y="987426"/>
            <a:ext cx="46293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386" name="Google Shape;386;p72"/>
          <p:cNvSpPr txBox="1">
            <a:spLocks noGrp="1"/>
          </p:cNvSpPr>
          <p:nvPr>
            <p:ph type="body" idx="2"/>
          </p:nvPr>
        </p:nvSpPr>
        <p:spPr>
          <a:xfrm>
            <a:off x="629841" y="2057400"/>
            <a:ext cx="29493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87" name="Google Shape;387;p72"/>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8" name="Google Shape;388;p72"/>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9" name="Google Shape;389;p7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90"/>
        <p:cNvGrpSpPr/>
        <p:nvPr/>
      </p:nvGrpSpPr>
      <p:grpSpPr>
        <a:xfrm>
          <a:off x="0" y="0"/>
          <a:ext cx="0" cy="0"/>
          <a:chOff x="0" y="0"/>
          <a:chExt cx="0" cy="0"/>
        </a:xfrm>
      </p:grpSpPr>
      <p:sp>
        <p:nvSpPr>
          <p:cNvPr id="391" name="Google Shape;391;p73"/>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2" name="Google Shape;392;p73"/>
          <p:cNvSpPr>
            <a:spLocks noGrp="1"/>
          </p:cNvSpPr>
          <p:nvPr>
            <p:ph type="pic" idx="2"/>
          </p:nvPr>
        </p:nvSpPr>
        <p:spPr>
          <a:xfrm>
            <a:off x="3887391" y="987426"/>
            <a:ext cx="4629300" cy="4873500"/>
          </a:xfrm>
          <a:prstGeom prst="rect">
            <a:avLst/>
          </a:prstGeom>
          <a:noFill/>
          <a:ln>
            <a:noFill/>
          </a:ln>
        </p:spPr>
      </p:sp>
      <p:sp>
        <p:nvSpPr>
          <p:cNvPr id="393" name="Google Shape;393;p73"/>
          <p:cNvSpPr txBox="1">
            <a:spLocks noGrp="1"/>
          </p:cNvSpPr>
          <p:nvPr>
            <p:ph type="body" idx="1"/>
          </p:nvPr>
        </p:nvSpPr>
        <p:spPr>
          <a:xfrm>
            <a:off x="629841" y="2057400"/>
            <a:ext cx="29493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94" name="Google Shape;394;p7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5" name="Google Shape;395;p7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6" name="Google Shape;396;p7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97"/>
        <p:cNvGrpSpPr/>
        <p:nvPr/>
      </p:nvGrpSpPr>
      <p:grpSpPr>
        <a:xfrm>
          <a:off x="0" y="0"/>
          <a:ext cx="0" cy="0"/>
          <a:chOff x="0" y="0"/>
          <a:chExt cx="0" cy="0"/>
        </a:xfrm>
      </p:grpSpPr>
      <p:sp>
        <p:nvSpPr>
          <p:cNvPr id="398" name="Google Shape;398;p74"/>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9" name="Google Shape;399;p74"/>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0" name="Google Shape;400;p7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1" name="Google Shape;401;p7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2" name="Google Shape;402;p7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3"/>
        <p:cNvGrpSpPr/>
        <p:nvPr/>
      </p:nvGrpSpPr>
      <p:grpSpPr>
        <a:xfrm>
          <a:off x="0" y="0"/>
          <a:ext cx="0" cy="0"/>
          <a:chOff x="0" y="0"/>
          <a:chExt cx="0" cy="0"/>
        </a:xfrm>
      </p:grpSpPr>
      <p:sp>
        <p:nvSpPr>
          <p:cNvPr id="404" name="Google Shape;404;p75"/>
          <p:cNvSpPr txBox="1">
            <a:spLocks noGrp="1"/>
          </p:cNvSpPr>
          <p:nvPr>
            <p:ph type="title"/>
          </p:nvPr>
        </p:nvSpPr>
        <p:spPr>
          <a:xfrm rot="5400000">
            <a:off x="4623599" y="2285275"/>
            <a:ext cx="5811900" cy="1971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5" name="Google Shape;405;p75"/>
          <p:cNvSpPr txBox="1">
            <a:spLocks noGrp="1"/>
          </p:cNvSpPr>
          <p:nvPr>
            <p:ph type="body" idx="1"/>
          </p:nvPr>
        </p:nvSpPr>
        <p:spPr>
          <a:xfrm rot="5400000">
            <a:off x="623025" y="370674"/>
            <a:ext cx="5811900" cy="58008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6" name="Google Shape;406;p7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7" name="Google Shape;407;p7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8" name="Google Shape;408;p7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White_Content Slide 3">
  <p:cSld name="1_White_Content Slide 3">
    <p:spTree>
      <p:nvGrpSpPr>
        <p:cNvPr id="1" name="Shape 411"/>
        <p:cNvGrpSpPr/>
        <p:nvPr/>
      </p:nvGrpSpPr>
      <p:grpSpPr>
        <a:xfrm>
          <a:off x="0" y="0"/>
          <a:ext cx="0" cy="0"/>
          <a:chOff x="0" y="0"/>
          <a:chExt cx="0" cy="0"/>
        </a:xfrm>
      </p:grpSpPr>
      <p:pic>
        <p:nvPicPr>
          <p:cNvPr id="412" name="Google Shape;412;p77"/>
          <p:cNvPicPr preferRelativeResize="0"/>
          <p:nvPr/>
        </p:nvPicPr>
        <p:blipFill rotWithShape="1">
          <a:blip r:embed="rId2">
            <a:alphaModFix/>
          </a:blip>
          <a:srcRect/>
          <a:stretch/>
        </p:blipFill>
        <p:spPr>
          <a:xfrm>
            <a:off x="549032" y="1157864"/>
            <a:ext cx="1103778" cy="128483"/>
          </a:xfrm>
          <a:prstGeom prst="rect">
            <a:avLst/>
          </a:prstGeom>
          <a:noFill/>
          <a:ln>
            <a:noFill/>
          </a:ln>
        </p:spPr>
      </p:pic>
      <p:sp>
        <p:nvSpPr>
          <p:cNvPr id="413" name="Google Shape;413;p77"/>
          <p:cNvSpPr txBox="1">
            <a:spLocks noGrp="1"/>
          </p:cNvSpPr>
          <p:nvPr>
            <p:ph type="title"/>
          </p:nvPr>
        </p:nvSpPr>
        <p:spPr>
          <a:xfrm>
            <a:off x="435471" y="559588"/>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lt2"/>
              </a:buClr>
              <a:buSzPts val="3000"/>
              <a:buFont typeface="Encode Sans Black"/>
              <a:buNone/>
              <a:defRPr sz="3000" b="1"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414" name="Google Shape;414;p77" descr="A screenshot of a cell phone&#10;&#10;Description automatically generated"/>
          <p:cNvPicPr preferRelativeResize="0"/>
          <p:nvPr/>
        </p:nvPicPr>
        <p:blipFill rotWithShape="1">
          <a:blip r:embed="rId3">
            <a:alphaModFix/>
          </a:blip>
          <a:srcRect/>
          <a:stretch/>
        </p:blipFill>
        <p:spPr>
          <a:xfrm>
            <a:off x="7024790" y="6316979"/>
            <a:ext cx="1418739" cy="245968"/>
          </a:xfrm>
          <a:prstGeom prst="rect">
            <a:avLst/>
          </a:prstGeom>
          <a:noFill/>
          <a:ln>
            <a:noFill/>
          </a:ln>
        </p:spPr>
      </p:pic>
      <p:sp>
        <p:nvSpPr>
          <p:cNvPr id="415" name="Google Shape;415;p77"/>
          <p:cNvSpPr txBox="1">
            <a:spLocks noGrp="1"/>
          </p:cNvSpPr>
          <p:nvPr>
            <p:ph type="body" idx="1"/>
          </p:nvPr>
        </p:nvSpPr>
        <p:spPr>
          <a:xfrm>
            <a:off x="447924" y="1662369"/>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lt2"/>
              </a:buClr>
              <a:buSzPts val="2400"/>
              <a:buFont typeface="Arial"/>
              <a:buNone/>
              <a:defRPr sz="2400" b="0" i="0" u="none" strike="noStrike" cap="none">
                <a:solidFill>
                  <a:schemeClr val="lt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16" name="Google Shape;416;p77"/>
          <p:cNvSpPr txBox="1">
            <a:spLocks noGrp="1"/>
          </p:cNvSpPr>
          <p:nvPr>
            <p:ph type="sldNum" idx="12"/>
          </p:nvPr>
        </p:nvSpPr>
        <p:spPr>
          <a:xfrm>
            <a:off x="1" y="6491819"/>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b="0" i="0" u="none" strike="noStrike" cap="none">
                <a:solidFill>
                  <a:schemeClr val="lt2"/>
                </a:solidFill>
                <a:latin typeface="Calibri"/>
                <a:ea typeface="Calibri"/>
                <a:cs typeface="Calibri"/>
                <a:sym typeface="Calibri"/>
              </a:defRPr>
            </a:lvl1pPr>
            <a:lvl2pPr marL="0" lvl="1" indent="0" algn="l" rtl="0">
              <a:spcBef>
                <a:spcPts val="0"/>
              </a:spcBef>
              <a:buNone/>
              <a:defRPr sz="1200" b="0" i="0" u="none" strike="noStrike" cap="none">
                <a:solidFill>
                  <a:schemeClr val="lt2"/>
                </a:solidFill>
                <a:latin typeface="Calibri"/>
                <a:ea typeface="Calibri"/>
                <a:cs typeface="Calibri"/>
                <a:sym typeface="Calibri"/>
              </a:defRPr>
            </a:lvl2pPr>
            <a:lvl3pPr marL="0" lvl="2" indent="0" algn="l" rtl="0">
              <a:spcBef>
                <a:spcPts val="0"/>
              </a:spcBef>
              <a:buNone/>
              <a:defRPr sz="1200" b="0" i="0" u="none" strike="noStrike" cap="none">
                <a:solidFill>
                  <a:schemeClr val="lt2"/>
                </a:solidFill>
                <a:latin typeface="Calibri"/>
                <a:ea typeface="Calibri"/>
                <a:cs typeface="Calibri"/>
                <a:sym typeface="Calibri"/>
              </a:defRPr>
            </a:lvl3pPr>
            <a:lvl4pPr marL="0" lvl="3" indent="0" algn="l" rtl="0">
              <a:spcBef>
                <a:spcPts val="0"/>
              </a:spcBef>
              <a:buNone/>
              <a:defRPr sz="1200" b="0" i="0" u="none" strike="noStrike" cap="none">
                <a:solidFill>
                  <a:schemeClr val="lt2"/>
                </a:solidFill>
                <a:latin typeface="Calibri"/>
                <a:ea typeface="Calibri"/>
                <a:cs typeface="Calibri"/>
                <a:sym typeface="Calibri"/>
              </a:defRPr>
            </a:lvl4pPr>
            <a:lvl5pPr marL="0" lvl="4" indent="0" algn="l" rtl="0">
              <a:spcBef>
                <a:spcPts val="0"/>
              </a:spcBef>
              <a:buNone/>
              <a:defRPr sz="1200" b="0" i="0" u="none" strike="noStrike" cap="none">
                <a:solidFill>
                  <a:schemeClr val="lt2"/>
                </a:solidFill>
                <a:latin typeface="Calibri"/>
                <a:ea typeface="Calibri"/>
                <a:cs typeface="Calibri"/>
                <a:sym typeface="Calibri"/>
              </a:defRPr>
            </a:lvl5pPr>
            <a:lvl6pPr marL="0" lvl="5" indent="0" algn="l" rtl="0">
              <a:spcBef>
                <a:spcPts val="0"/>
              </a:spcBef>
              <a:buNone/>
              <a:defRPr sz="1200" b="0" i="0" u="none" strike="noStrike" cap="none">
                <a:solidFill>
                  <a:schemeClr val="lt2"/>
                </a:solidFill>
                <a:latin typeface="Calibri"/>
                <a:ea typeface="Calibri"/>
                <a:cs typeface="Calibri"/>
                <a:sym typeface="Calibri"/>
              </a:defRPr>
            </a:lvl6pPr>
            <a:lvl7pPr marL="0" lvl="6" indent="0" algn="l" rtl="0">
              <a:spcBef>
                <a:spcPts val="0"/>
              </a:spcBef>
              <a:buNone/>
              <a:defRPr sz="1200" b="0" i="0" u="none" strike="noStrike" cap="none">
                <a:solidFill>
                  <a:schemeClr val="lt2"/>
                </a:solidFill>
                <a:latin typeface="Calibri"/>
                <a:ea typeface="Calibri"/>
                <a:cs typeface="Calibri"/>
                <a:sym typeface="Calibri"/>
              </a:defRPr>
            </a:lvl7pPr>
            <a:lvl8pPr marL="0" lvl="7" indent="0" algn="l" rtl="0">
              <a:spcBef>
                <a:spcPts val="0"/>
              </a:spcBef>
              <a:buNone/>
              <a:defRPr sz="1200" b="0" i="0" u="none" strike="noStrike" cap="none">
                <a:solidFill>
                  <a:schemeClr val="lt2"/>
                </a:solidFill>
                <a:latin typeface="Calibri"/>
                <a:ea typeface="Calibri"/>
                <a:cs typeface="Calibri"/>
                <a:sym typeface="Calibri"/>
              </a:defRPr>
            </a:lvl8pPr>
            <a:lvl9pPr marL="0" lvl="8" indent="0" algn="l" rtl="0">
              <a:spcBef>
                <a:spcPts val="0"/>
              </a:spcBef>
              <a:buNone/>
              <a:defRPr sz="1200" b="0" i="0" u="none" strike="noStrike" cap="none">
                <a:solidFill>
                  <a:schemeClr val="lt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417" name="Google Shape;417;p77"/>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2"/>
              </a:buClr>
              <a:buSzPts val="2400"/>
              <a:buFont typeface="Merriweather Sans"/>
              <a:buChar char="&gt;"/>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0" i="0" u="none" strike="noStrike" cap="none">
                <a:solidFill>
                  <a:schemeClr val="lt2"/>
                </a:solidFill>
                <a:latin typeface="Open Sans"/>
                <a:ea typeface="Open Sans"/>
                <a:cs typeface="Open Sans"/>
                <a:sym typeface="Open Sans"/>
              </a:defRPr>
            </a:lvl2pPr>
            <a:lvl3pPr marL="1371600" marR="0" lvl="2" indent="-342900" algn="l" rtl="0">
              <a:spcBef>
                <a:spcPts val="360"/>
              </a:spcBef>
              <a:spcAft>
                <a:spcPts val="0"/>
              </a:spcAft>
              <a:buClr>
                <a:schemeClr val="lt2"/>
              </a:buClr>
              <a:buSzPts val="1800"/>
              <a:buFont typeface="Merriweather Sans"/>
              <a:buChar char="&gt;"/>
              <a:defRPr sz="1800" b="0" i="0" u="none" strike="noStrike" cap="none">
                <a:solidFill>
                  <a:schemeClr val="lt2"/>
                </a:solidFill>
                <a:latin typeface="Open Sans"/>
                <a:ea typeface="Open Sans"/>
                <a:cs typeface="Open Sans"/>
                <a:sym typeface="Open Sans"/>
              </a:defRPr>
            </a:lvl3pPr>
            <a:lvl4pPr marL="1828800" marR="0" lvl="3" indent="-330200" algn="l" rtl="0">
              <a:spcBef>
                <a:spcPts val="320"/>
              </a:spcBef>
              <a:spcAft>
                <a:spcPts val="0"/>
              </a:spcAft>
              <a:buClr>
                <a:schemeClr val="lt2"/>
              </a:buClr>
              <a:buSzPts val="1600"/>
              <a:buFont typeface="Arial"/>
              <a:buChar char="–"/>
              <a:defRPr sz="1600" b="0" i="0" u="none" strike="noStrike" cap="none">
                <a:solidFill>
                  <a:schemeClr val="lt2"/>
                </a:solidFill>
                <a:latin typeface="Open Sans"/>
                <a:ea typeface="Open Sans"/>
                <a:cs typeface="Open Sans"/>
                <a:sym typeface="Open Sans"/>
              </a:defRPr>
            </a:lvl4pPr>
            <a:lvl5pPr marL="2286000" marR="0" lvl="4" indent="-317500" algn="l" rtl="0">
              <a:spcBef>
                <a:spcPts val="280"/>
              </a:spcBef>
              <a:spcAft>
                <a:spcPts val="0"/>
              </a:spcAft>
              <a:buClr>
                <a:schemeClr val="lt2"/>
              </a:buClr>
              <a:buSzPts val="1400"/>
              <a:buFont typeface="Merriweather Sans"/>
              <a:buChar char="&gt;"/>
              <a:defRPr sz="1400" b="0"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2"/>
              </a:buClr>
              <a:buSzPts val="2000"/>
              <a:buFont typeface="Arial"/>
              <a:buChar char="•"/>
              <a:defRPr sz="2000" b="0" i="0" u="none" strike="noStrike" cap="none">
                <a:solidFill>
                  <a:schemeClr val="lt2"/>
                </a:solidFill>
                <a:latin typeface="Calibri"/>
                <a:ea typeface="Calibri"/>
                <a:cs typeface="Calibri"/>
                <a:sym typeface="Calibri"/>
              </a:defRPr>
            </a:lvl6pPr>
            <a:lvl7pPr marL="3200400" marR="0" lvl="6" indent="-355600" algn="l" rtl="0">
              <a:spcBef>
                <a:spcPts val="400"/>
              </a:spcBef>
              <a:spcAft>
                <a:spcPts val="0"/>
              </a:spcAft>
              <a:buClr>
                <a:schemeClr val="lt2"/>
              </a:buClr>
              <a:buSzPts val="2000"/>
              <a:buFont typeface="Arial"/>
              <a:buChar char="•"/>
              <a:defRPr sz="2000" b="0" i="0" u="none" strike="noStrike" cap="none">
                <a:solidFill>
                  <a:schemeClr val="lt2"/>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418" name="Google Shape;418;p77" descr="A close up of a logo&#10;&#10;Description automatically generated"/>
          <p:cNvPicPr preferRelativeResize="0"/>
          <p:nvPr/>
        </p:nvPicPr>
        <p:blipFill rotWithShape="1">
          <a:blip r:embed="rId4">
            <a:alphaModFix/>
          </a:blip>
          <a:srcRect/>
          <a:stretch/>
        </p:blipFill>
        <p:spPr>
          <a:xfrm>
            <a:off x="7003019" y="6316986"/>
            <a:ext cx="1642021" cy="28467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urple_Title Slide 1">
  <p:cSld name="Purple_Title Slide 1">
    <p:bg>
      <p:bgPr>
        <a:solidFill>
          <a:schemeClr val="dk1"/>
        </a:solidFill>
        <a:effectLst/>
      </p:bgPr>
    </p:bg>
    <p:spTree>
      <p:nvGrpSpPr>
        <p:cNvPr id="1" name="Shape 419"/>
        <p:cNvGrpSpPr/>
        <p:nvPr/>
      </p:nvGrpSpPr>
      <p:grpSpPr>
        <a:xfrm>
          <a:off x="0" y="0"/>
          <a:ext cx="0" cy="0"/>
          <a:chOff x="0" y="0"/>
          <a:chExt cx="0" cy="0"/>
        </a:xfrm>
      </p:grpSpPr>
      <p:pic>
        <p:nvPicPr>
          <p:cNvPr id="420" name="Google Shape;420;p78" descr="A black and white photo of a building&#10;&#10;Description automatically generated"/>
          <p:cNvPicPr preferRelativeResize="0"/>
          <p:nvPr/>
        </p:nvPicPr>
        <p:blipFill rotWithShape="1">
          <a:blip r:embed="rId2">
            <a:alphaModFix/>
          </a:blip>
          <a:srcRect t="15739"/>
          <a:stretch/>
        </p:blipFill>
        <p:spPr>
          <a:xfrm>
            <a:off x="0" y="0"/>
            <a:ext cx="9156792" cy="6858000"/>
          </a:xfrm>
          <a:prstGeom prst="rect">
            <a:avLst/>
          </a:prstGeom>
          <a:noFill/>
          <a:ln>
            <a:noFill/>
          </a:ln>
        </p:spPr>
      </p:pic>
      <p:sp>
        <p:nvSpPr>
          <p:cNvPr id="421" name="Google Shape;421;p78"/>
          <p:cNvSpPr/>
          <p:nvPr/>
        </p:nvSpPr>
        <p:spPr>
          <a:xfrm>
            <a:off x="-8709" y="0"/>
            <a:ext cx="9156900" cy="6858000"/>
          </a:xfrm>
          <a:prstGeom prst="rect">
            <a:avLst/>
          </a:prstGeom>
          <a:solidFill>
            <a:srgbClr val="33006F">
              <a:alpha val="75690"/>
            </a:srgbClr>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2" name="Google Shape;422;p78"/>
          <p:cNvSpPr txBox="1">
            <a:spLocks noGrp="1"/>
          </p:cNvSpPr>
          <p:nvPr>
            <p:ph type="title"/>
          </p:nvPr>
        </p:nvSpPr>
        <p:spPr>
          <a:xfrm>
            <a:off x="460375" y="859993"/>
            <a:ext cx="69723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lt2"/>
              </a:buClr>
              <a:buSzPts val="5000"/>
              <a:buFont typeface="Encode Sans Black"/>
              <a:buNone/>
              <a:defRPr sz="5000" b="1"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423" name="Google Shape;423;p78"/>
          <p:cNvPicPr preferRelativeResize="0"/>
          <p:nvPr/>
        </p:nvPicPr>
        <p:blipFill rotWithShape="1">
          <a:blip r:embed="rId3">
            <a:alphaModFix/>
          </a:blip>
          <a:srcRect/>
          <a:stretch/>
        </p:blipFill>
        <p:spPr>
          <a:xfrm>
            <a:off x="568081" y="4568601"/>
            <a:ext cx="1600201" cy="186267"/>
          </a:xfrm>
          <a:prstGeom prst="rect">
            <a:avLst/>
          </a:prstGeom>
          <a:noFill/>
          <a:ln>
            <a:noFill/>
          </a:ln>
        </p:spPr>
      </p:pic>
      <p:pic>
        <p:nvPicPr>
          <p:cNvPr id="424" name="Google Shape;424;p78"/>
          <p:cNvPicPr preferRelativeResize="0"/>
          <p:nvPr/>
        </p:nvPicPr>
        <p:blipFill rotWithShape="1">
          <a:blip r:embed="rId4">
            <a:alphaModFix/>
          </a:blip>
          <a:srcRect/>
          <a:stretch/>
        </p:blipFill>
        <p:spPr>
          <a:xfrm>
            <a:off x="6640126" y="5854823"/>
            <a:ext cx="1965915" cy="629513"/>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urple_Content Slide 3">
  <p:cSld name="Purple_Content Slide 3">
    <p:bg>
      <p:bgPr>
        <a:solidFill>
          <a:schemeClr val="dk1"/>
        </a:solidFill>
        <a:effectLst/>
      </p:bgPr>
    </p:bg>
    <p:spTree>
      <p:nvGrpSpPr>
        <p:cNvPr id="1" name="Shape 425"/>
        <p:cNvGrpSpPr/>
        <p:nvPr/>
      </p:nvGrpSpPr>
      <p:grpSpPr>
        <a:xfrm>
          <a:off x="0" y="0"/>
          <a:ext cx="0" cy="0"/>
          <a:chOff x="0" y="0"/>
          <a:chExt cx="0" cy="0"/>
        </a:xfrm>
      </p:grpSpPr>
      <p:pic>
        <p:nvPicPr>
          <p:cNvPr id="426" name="Google Shape;426;p79"/>
          <p:cNvPicPr preferRelativeResize="0"/>
          <p:nvPr/>
        </p:nvPicPr>
        <p:blipFill rotWithShape="1">
          <a:blip r:embed="rId2">
            <a:alphaModFix/>
          </a:blip>
          <a:srcRect/>
          <a:stretch/>
        </p:blipFill>
        <p:spPr>
          <a:xfrm>
            <a:off x="549032" y="1157865"/>
            <a:ext cx="1103778" cy="128483"/>
          </a:xfrm>
          <a:prstGeom prst="rect">
            <a:avLst/>
          </a:prstGeom>
          <a:noFill/>
          <a:ln>
            <a:noFill/>
          </a:ln>
        </p:spPr>
      </p:pic>
      <p:sp>
        <p:nvSpPr>
          <p:cNvPr id="427" name="Google Shape;427;p79"/>
          <p:cNvSpPr txBox="1">
            <a:spLocks noGrp="1"/>
          </p:cNvSpPr>
          <p:nvPr>
            <p:ph type="title"/>
          </p:nvPr>
        </p:nvSpPr>
        <p:spPr>
          <a:xfrm>
            <a:off x="435471" y="559589"/>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lt2"/>
              </a:buClr>
              <a:buSzPts val="3000"/>
              <a:buFont typeface="Encode Sans Black"/>
              <a:buNone/>
              <a:defRPr sz="3000" b="1"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428" name="Google Shape;428;p79" descr="A screenshot of a cell phone&#10;&#10;Description automatically generated"/>
          <p:cNvPicPr preferRelativeResize="0"/>
          <p:nvPr/>
        </p:nvPicPr>
        <p:blipFill rotWithShape="1">
          <a:blip r:embed="rId3">
            <a:alphaModFix/>
          </a:blip>
          <a:srcRect/>
          <a:stretch/>
        </p:blipFill>
        <p:spPr>
          <a:xfrm>
            <a:off x="7024791" y="6316979"/>
            <a:ext cx="1418739" cy="245968"/>
          </a:xfrm>
          <a:prstGeom prst="rect">
            <a:avLst/>
          </a:prstGeom>
          <a:noFill/>
          <a:ln>
            <a:noFill/>
          </a:ln>
        </p:spPr>
      </p:pic>
      <p:sp>
        <p:nvSpPr>
          <p:cNvPr id="429" name="Google Shape;429;p79"/>
          <p:cNvSpPr txBox="1">
            <a:spLocks noGrp="1"/>
          </p:cNvSpPr>
          <p:nvPr>
            <p:ph type="body" idx="1"/>
          </p:nvPr>
        </p:nvSpPr>
        <p:spPr>
          <a:xfrm>
            <a:off x="447925" y="1662370"/>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lt2"/>
              </a:buClr>
              <a:buSzPts val="2400"/>
              <a:buFont typeface="Arial"/>
              <a:buNone/>
              <a:defRPr sz="2400" b="0" i="0" u="none" strike="noStrike" cap="none">
                <a:solidFill>
                  <a:schemeClr val="lt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30" name="Google Shape;430;p79"/>
          <p:cNvSpPr txBox="1">
            <a:spLocks noGrp="1"/>
          </p:cNvSpPr>
          <p:nvPr>
            <p:ph type="sldNum" idx="12"/>
          </p:nvPr>
        </p:nvSpPr>
        <p:spPr>
          <a:xfrm>
            <a:off x="1" y="6491820"/>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chemeClr val="lt2"/>
                </a:solidFill>
                <a:latin typeface="Calibri"/>
                <a:ea typeface="Calibri"/>
                <a:cs typeface="Calibri"/>
                <a:sym typeface="Calibri"/>
              </a:defRPr>
            </a:lvl1pPr>
            <a:lvl2pPr marL="0" lvl="1" indent="0" algn="l" rtl="0">
              <a:spcBef>
                <a:spcPts val="0"/>
              </a:spcBef>
              <a:buNone/>
              <a:defRPr sz="1200">
                <a:solidFill>
                  <a:schemeClr val="lt2"/>
                </a:solidFill>
                <a:latin typeface="Calibri"/>
                <a:ea typeface="Calibri"/>
                <a:cs typeface="Calibri"/>
                <a:sym typeface="Calibri"/>
              </a:defRPr>
            </a:lvl2pPr>
            <a:lvl3pPr marL="0" lvl="2" indent="0" algn="l" rtl="0">
              <a:spcBef>
                <a:spcPts val="0"/>
              </a:spcBef>
              <a:buNone/>
              <a:defRPr sz="1200">
                <a:solidFill>
                  <a:schemeClr val="lt2"/>
                </a:solidFill>
                <a:latin typeface="Calibri"/>
                <a:ea typeface="Calibri"/>
                <a:cs typeface="Calibri"/>
                <a:sym typeface="Calibri"/>
              </a:defRPr>
            </a:lvl3pPr>
            <a:lvl4pPr marL="0" lvl="3" indent="0" algn="l" rtl="0">
              <a:spcBef>
                <a:spcPts val="0"/>
              </a:spcBef>
              <a:buNone/>
              <a:defRPr sz="1200">
                <a:solidFill>
                  <a:schemeClr val="lt2"/>
                </a:solidFill>
                <a:latin typeface="Calibri"/>
                <a:ea typeface="Calibri"/>
                <a:cs typeface="Calibri"/>
                <a:sym typeface="Calibri"/>
              </a:defRPr>
            </a:lvl4pPr>
            <a:lvl5pPr marL="0" lvl="4" indent="0" algn="l" rtl="0">
              <a:spcBef>
                <a:spcPts val="0"/>
              </a:spcBef>
              <a:buNone/>
              <a:defRPr sz="1200">
                <a:solidFill>
                  <a:schemeClr val="lt2"/>
                </a:solidFill>
                <a:latin typeface="Calibri"/>
                <a:ea typeface="Calibri"/>
                <a:cs typeface="Calibri"/>
                <a:sym typeface="Calibri"/>
              </a:defRPr>
            </a:lvl5pPr>
            <a:lvl6pPr marL="0" lvl="5" indent="0" algn="l" rtl="0">
              <a:spcBef>
                <a:spcPts val="0"/>
              </a:spcBef>
              <a:buNone/>
              <a:defRPr sz="1200">
                <a:solidFill>
                  <a:schemeClr val="lt2"/>
                </a:solidFill>
                <a:latin typeface="Calibri"/>
                <a:ea typeface="Calibri"/>
                <a:cs typeface="Calibri"/>
                <a:sym typeface="Calibri"/>
              </a:defRPr>
            </a:lvl6pPr>
            <a:lvl7pPr marL="0" lvl="6" indent="0" algn="l" rtl="0">
              <a:spcBef>
                <a:spcPts val="0"/>
              </a:spcBef>
              <a:buNone/>
              <a:defRPr sz="1200">
                <a:solidFill>
                  <a:schemeClr val="lt2"/>
                </a:solidFill>
                <a:latin typeface="Calibri"/>
                <a:ea typeface="Calibri"/>
                <a:cs typeface="Calibri"/>
                <a:sym typeface="Calibri"/>
              </a:defRPr>
            </a:lvl7pPr>
            <a:lvl8pPr marL="0" lvl="7" indent="0" algn="l" rtl="0">
              <a:spcBef>
                <a:spcPts val="0"/>
              </a:spcBef>
              <a:buNone/>
              <a:defRPr sz="1200">
                <a:solidFill>
                  <a:schemeClr val="lt2"/>
                </a:solidFill>
                <a:latin typeface="Calibri"/>
                <a:ea typeface="Calibri"/>
                <a:cs typeface="Calibri"/>
                <a:sym typeface="Calibri"/>
              </a:defRPr>
            </a:lvl8pPr>
            <a:lvl9pPr marL="0" lvl="8" indent="0" algn="l" rtl="0">
              <a:spcBef>
                <a:spcPts val="0"/>
              </a:spcBef>
              <a:buNone/>
              <a:defRPr sz="1200">
                <a:solidFill>
                  <a:schemeClr val="lt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431" name="Google Shape;431;p79"/>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2"/>
              </a:buClr>
              <a:buSzPts val="2400"/>
              <a:buFont typeface="Merriweather Sans"/>
              <a:buChar char="&gt;"/>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0" i="0" u="none" strike="noStrike" cap="none">
                <a:solidFill>
                  <a:schemeClr val="lt2"/>
                </a:solidFill>
                <a:latin typeface="Open Sans"/>
                <a:ea typeface="Open Sans"/>
                <a:cs typeface="Open Sans"/>
                <a:sym typeface="Open Sans"/>
              </a:defRPr>
            </a:lvl2pPr>
            <a:lvl3pPr marL="1371600" marR="0" lvl="2" indent="-342900" algn="l" rtl="0">
              <a:spcBef>
                <a:spcPts val="360"/>
              </a:spcBef>
              <a:spcAft>
                <a:spcPts val="0"/>
              </a:spcAft>
              <a:buClr>
                <a:schemeClr val="lt2"/>
              </a:buClr>
              <a:buSzPts val="1800"/>
              <a:buFont typeface="Merriweather Sans"/>
              <a:buChar char="&gt;"/>
              <a:defRPr sz="1800" b="0" i="0" u="none" strike="noStrike" cap="none">
                <a:solidFill>
                  <a:schemeClr val="lt2"/>
                </a:solidFill>
                <a:latin typeface="Open Sans"/>
                <a:ea typeface="Open Sans"/>
                <a:cs typeface="Open Sans"/>
                <a:sym typeface="Open Sans"/>
              </a:defRPr>
            </a:lvl3pPr>
            <a:lvl4pPr marL="1828800" marR="0" lvl="3" indent="-330200" algn="l" rtl="0">
              <a:spcBef>
                <a:spcPts val="320"/>
              </a:spcBef>
              <a:spcAft>
                <a:spcPts val="0"/>
              </a:spcAft>
              <a:buClr>
                <a:schemeClr val="lt2"/>
              </a:buClr>
              <a:buSzPts val="1600"/>
              <a:buFont typeface="Arial"/>
              <a:buChar char="–"/>
              <a:defRPr sz="1600" b="0" i="0" u="none" strike="noStrike" cap="none">
                <a:solidFill>
                  <a:schemeClr val="lt2"/>
                </a:solidFill>
                <a:latin typeface="Open Sans"/>
                <a:ea typeface="Open Sans"/>
                <a:cs typeface="Open Sans"/>
                <a:sym typeface="Open Sans"/>
              </a:defRPr>
            </a:lvl4pPr>
            <a:lvl5pPr marL="2286000" marR="0" lvl="4" indent="-317500" algn="l" rtl="0">
              <a:spcBef>
                <a:spcPts val="280"/>
              </a:spcBef>
              <a:spcAft>
                <a:spcPts val="0"/>
              </a:spcAft>
              <a:buClr>
                <a:schemeClr val="lt2"/>
              </a:buClr>
              <a:buSzPts val="1400"/>
              <a:buFont typeface="Merriweather Sans"/>
              <a:buChar char="&gt;"/>
              <a:defRPr sz="1400" b="0"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2"/>
              </a:buClr>
              <a:buSzPts val="2000"/>
              <a:buFont typeface="Arial"/>
              <a:buChar char="•"/>
              <a:defRPr sz="2000" b="0" i="0" u="none" strike="noStrike" cap="none">
                <a:solidFill>
                  <a:schemeClr val="lt2"/>
                </a:solidFill>
                <a:latin typeface="Calibri"/>
                <a:ea typeface="Calibri"/>
                <a:cs typeface="Calibri"/>
                <a:sym typeface="Calibri"/>
              </a:defRPr>
            </a:lvl6pPr>
            <a:lvl7pPr marL="3200400" marR="0" lvl="6" indent="-355600" algn="l" rtl="0">
              <a:spcBef>
                <a:spcPts val="400"/>
              </a:spcBef>
              <a:spcAft>
                <a:spcPts val="0"/>
              </a:spcAft>
              <a:buClr>
                <a:schemeClr val="lt2"/>
              </a:buClr>
              <a:buSzPts val="2000"/>
              <a:buFont typeface="Arial"/>
              <a:buChar char="•"/>
              <a:defRPr sz="2000" b="0" i="0" u="none" strike="noStrike" cap="none">
                <a:solidFill>
                  <a:schemeClr val="lt2"/>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urple_Graphics Slide">
  <p:cSld name="Purple_Graphics Slide">
    <p:spTree>
      <p:nvGrpSpPr>
        <p:cNvPr id="1" name="Shape 432"/>
        <p:cNvGrpSpPr/>
        <p:nvPr/>
      </p:nvGrpSpPr>
      <p:grpSpPr>
        <a:xfrm>
          <a:off x="0" y="0"/>
          <a:ext cx="0" cy="0"/>
          <a:chOff x="0" y="0"/>
          <a:chExt cx="0" cy="0"/>
        </a:xfrm>
      </p:grpSpPr>
      <p:pic>
        <p:nvPicPr>
          <p:cNvPr id="433" name="Google Shape;433;p80"/>
          <p:cNvPicPr preferRelativeResize="0"/>
          <p:nvPr/>
        </p:nvPicPr>
        <p:blipFill rotWithShape="1">
          <a:blip r:embed="rId2">
            <a:alphaModFix/>
          </a:blip>
          <a:srcRect/>
          <a:stretch/>
        </p:blipFill>
        <p:spPr>
          <a:xfrm>
            <a:off x="549032" y="1157865"/>
            <a:ext cx="1103778" cy="128483"/>
          </a:xfrm>
          <a:prstGeom prst="rect">
            <a:avLst/>
          </a:prstGeom>
          <a:noFill/>
          <a:ln>
            <a:noFill/>
          </a:ln>
        </p:spPr>
      </p:pic>
      <p:sp>
        <p:nvSpPr>
          <p:cNvPr id="434" name="Google Shape;434;p80"/>
          <p:cNvSpPr txBox="1">
            <a:spLocks noGrp="1"/>
          </p:cNvSpPr>
          <p:nvPr>
            <p:ph type="title"/>
          </p:nvPr>
        </p:nvSpPr>
        <p:spPr>
          <a:xfrm>
            <a:off x="435471" y="559589"/>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lt2"/>
              </a:buClr>
              <a:buSzPts val="3000"/>
              <a:buFont typeface="Encode Sans Black"/>
              <a:buNone/>
              <a:defRPr sz="3000" b="1"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435" name="Google Shape;435;p80" descr="A screenshot of a cell phone&#10;&#10;Description automatically generated"/>
          <p:cNvPicPr preferRelativeResize="0"/>
          <p:nvPr/>
        </p:nvPicPr>
        <p:blipFill rotWithShape="1">
          <a:blip r:embed="rId3">
            <a:alphaModFix/>
          </a:blip>
          <a:srcRect/>
          <a:stretch/>
        </p:blipFill>
        <p:spPr>
          <a:xfrm>
            <a:off x="7024791" y="6316979"/>
            <a:ext cx="1418739" cy="245968"/>
          </a:xfrm>
          <a:prstGeom prst="rect">
            <a:avLst/>
          </a:prstGeom>
          <a:noFill/>
          <a:ln>
            <a:noFill/>
          </a:ln>
        </p:spPr>
      </p:pic>
      <p:sp>
        <p:nvSpPr>
          <p:cNvPr id="436" name="Google Shape;436;p80"/>
          <p:cNvSpPr>
            <a:spLocks noGrp="1"/>
          </p:cNvSpPr>
          <p:nvPr>
            <p:ph type="chart" idx="2"/>
          </p:nvPr>
        </p:nvSpPr>
        <p:spPr>
          <a:xfrm>
            <a:off x="460375" y="1460102"/>
            <a:ext cx="8184600" cy="474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accent3"/>
              </a:buClr>
              <a:buSzPts val="2400"/>
              <a:buFont typeface="Arial"/>
              <a:buNone/>
              <a:defRPr sz="2400" b="0" i="1" u="none" strike="noStrike" cap="none">
                <a:solidFill>
                  <a:schemeClr val="accent3"/>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37" name="Google Shape;437;p80"/>
          <p:cNvSpPr txBox="1">
            <a:spLocks noGrp="1"/>
          </p:cNvSpPr>
          <p:nvPr>
            <p:ph type="sldNum" idx="12"/>
          </p:nvPr>
        </p:nvSpPr>
        <p:spPr>
          <a:xfrm>
            <a:off x="1" y="6491820"/>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chemeClr val="lt2"/>
                </a:solidFill>
                <a:latin typeface="Calibri"/>
                <a:ea typeface="Calibri"/>
                <a:cs typeface="Calibri"/>
                <a:sym typeface="Calibri"/>
              </a:defRPr>
            </a:lvl1pPr>
            <a:lvl2pPr marL="0" lvl="1" indent="0" algn="l" rtl="0">
              <a:spcBef>
                <a:spcPts val="0"/>
              </a:spcBef>
              <a:buNone/>
              <a:defRPr sz="1200">
                <a:solidFill>
                  <a:schemeClr val="lt2"/>
                </a:solidFill>
                <a:latin typeface="Calibri"/>
                <a:ea typeface="Calibri"/>
                <a:cs typeface="Calibri"/>
                <a:sym typeface="Calibri"/>
              </a:defRPr>
            </a:lvl2pPr>
            <a:lvl3pPr marL="0" lvl="2" indent="0" algn="l" rtl="0">
              <a:spcBef>
                <a:spcPts val="0"/>
              </a:spcBef>
              <a:buNone/>
              <a:defRPr sz="1200">
                <a:solidFill>
                  <a:schemeClr val="lt2"/>
                </a:solidFill>
                <a:latin typeface="Calibri"/>
                <a:ea typeface="Calibri"/>
                <a:cs typeface="Calibri"/>
                <a:sym typeface="Calibri"/>
              </a:defRPr>
            </a:lvl3pPr>
            <a:lvl4pPr marL="0" lvl="3" indent="0" algn="l" rtl="0">
              <a:spcBef>
                <a:spcPts val="0"/>
              </a:spcBef>
              <a:buNone/>
              <a:defRPr sz="1200">
                <a:solidFill>
                  <a:schemeClr val="lt2"/>
                </a:solidFill>
                <a:latin typeface="Calibri"/>
                <a:ea typeface="Calibri"/>
                <a:cs typeface="Calibri"/>
                <a:sym typeface="Calibri"/>
              </a:defRPr>
            </a:lvl4pPr>
            <a:lvl5pPr marL="0" lvl="4" indent="0" algn="l" rtl="0">
              <a:spcBef>
                <a:spcPts val="0"/>
              </a:spcBef>
              <a:buNone/>
              <a:defRPr sz="1200">
                <a:solidFill>
                  <a:schemeClr val="lt2"/>
                </a:solidFill>
                <a:latin typeface="Calibri"/>
                <a:ea typeface="Calibri"/>
                <a:cs typeface="Calibri"/>
                <a:sym typeface="Calibri"/>
              </a:defRPr>
            </a:lvl5pPr>
            <a:lvl6pPr marL="0" lvl="5" indent="0" algn="l" rtl="0">
              <a:spcBef>
                <a:spcPts val="0"/>
              </a:spcBef>
              <a:buNone/>
              <a:defRPr sz="1200">
                <a:solidFill>
                  <a:schemeClr val="lt2"/>
                </a:solidFill>
                <a:latin typeface="Calibri"/>
                <a:ea typeface="Calibri"/>
                <a:cs typeface="Calibri"/>
                <a:sym typeface="Calibri"/>
              </a:defRPr>
            </a:lvl6pPr>
            <a:lvl7pPr marL="0" lvl="6" indent="0" algn="l" rtl="0">
              <a:spcBef>
                <a:spcPts val="0"/>
              </a:spcBef>
              <a:buNone/>
              <a:defRPr sz="1200">
                <a:solidFill>
                  <a:schemeClr val="lt2"/>
                </a:solidFill>
                <a:latin typeface="Calibri"/>
                <a:ea typeface="Calibri"/>
                <a:cs typeface="Calibri"/>
                <a:sym typeface="Calibri"/>
              </a:defRPr>
            </a:lvl7pPr>
            <a:lvl8pPr marL="0" lvl="7" indent="0" algn="l" rtl="0">
              <a:spcBef>
                <a:spcPts val="0"/>
              </a:spcBef>
              <a:buNone/>
              <a:defRPr sz="1200">
                <a:solidFill>
                  <a:schemeClr val="lt2"/>
                </a:solidFill>
                <a:latin typeface="Calibri"/>
                <a:ea typeface="Calibri"/>
                <a:cs typeface="Calibri"/>
                <a:sym typeface="Calibri"/>
              </a:defRPr>
            </a:lvl8pPr>
            <a:lvl9pPr marL="0" lvl="8" indent="0" algn="l" rtl="0">
              <a:spcBef>
                <a:spcPts val="0"/>
              </a:spcBef>
              <a:buNone/>
              <a:defRPr sz="1200">
                <a:solidFill>
                  <a:schemeClr val="lt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White_Content Slide 3">
  <p:cSld name="1_White_Content Slide 3">
    <p:spTree>
      <p:nvGrpSpPr>
        <p:cNvPr id="1" name="Shape 440"/>
        <p:cNvGrpSpPr/>
        <p:nvPr/>
      </p:nvGrpSpPr>
      <p:grpSpPr>
        <a:xfrm>
          <a:off x="0" y="0"/>
          <a:ext cx="0" cy="0"/>
          <a:chOff x="0" y="0"/>
          <a:chExt cx="0" cy="0"/>
        </a:xfrm>
      </p:grpSpPr>
      <p:pic>
        <p:nvPicPr>
          <p:cNvPr id="441" name="Google Shape;441;p82"/>
          <p:cNvPicPr preferRelativeResize="0"/>
          <p:nvPr/>
        </p:nvPicPr>
        <p:blipFill rotWithShape="1">
          <a:blip r:embed="rId2">
            <a:alphaModFix/>
          </a:blip>
          <a:srcRect/>
          <a:stretch/>
        </p:blipFill>
        <p:spPr>
          <a:xfrm>
            <a:off x="549032" y="1157864"/>
            <a:ext cx="1103778" cy="128483"/>
          </a:xfrm>
          <a:prstGeom prst="rect">
            <a:avLst/>
          </a:prstGeom>
          <a:noFill/>
          <a:ln>
            <a:noFill/>
          </a:ln>
        </p:spPr>
      </p:pic>
      <p:sp>
        <p:nvSpPr>
          <p:cNvPr id="442" name="Google Shape;442;p82"/>
          <p:cNvSpPr txBox="1">
            <a:spLocks noGrp="1"/>
          </p:cNvSpPr>
          <p:nvPr>
            <p:ph type="title"/>
          </p:nvPr>
        </p:nvSpPr>
        <p:spPr>
          <a:xfrm>
            <a:off x="435471" y="559588"/>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443" name="Google Shape;443;p82" descr="A screenshot of a cell phone&#10;&#10;Description automatically generated"/>
          <p:cNvPicPr preferRelativeResize="0"/>
          <p:nvPr/>
        </p:nvPicPr>
        <p:blipFill rotWithShape="1">
          <a:blip r:embed="rId3">
            <a:alphaModFix/>
          </a:blip>
          <a:srcRect/>
          <a:stretch/>
        </p:blipFill>
        <p:spPr>
          <a:xfrm>
            <a:off x="7024790" y="6316979"/>
            <a:ext cx="1418739" cy="245968"/>
          </a:xfrm>
          <a:prstGeom prst="rect">
            <a:avLst/>
          </a:prstGeom>
          <a:noFill/>
          <a:ln>
            <a:noFill/>
          </a:ln>
        </p:spPr>
      </p:pic>
      <p:sp>
        <p:nvSpPr>
          <p:cNvPr id="444" name="Google Shape;444;p82"/>
          <p:cNvSpPr txBox="1">
            <a:spLocks noGrp="1"/>
          </p:cNvSpPr>
          <p:nvPr>
            <p:ph type="body" idx="1"/>
          </p:nvPr>
        </p:nvSpPr>
        <p:spPr>
          <a:xfrm>
            <a:off x="447924" y="1662369"/>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5" name="Google Shape;445;p82"/>
          <p:cNvSpPr txBox="1">
            <a:spLocks noGrp="1"/>
          </p:cNvSpPr>
          <p:nvPr>
            <p:ph type="sldNum" idx="12"/>
          </p:nvPr>
        </p:nvSpPr>
        <p:spPr>
          <a:xfrm>
            <a:off x="1" y="6491819"/>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chemeClr val="dk2"/>
                </a:solidFill>
                <a:latin typeface="Calibri"/>
                <a:ea typeface="Calibri"/>
                <a:cs typeface="Calibri"/>
                <a:sym typeface="Calibri"/>
              </a:defRPr>
            </a:lvl1pPr>
            <a:lvl2pPr marL="0" lvl="1" indent="0" algn="l" rtl="0">
              <a:spcBef>
                <a:spcPts val="0"/>
              </a:spcBef>
              <a:buNone/>
              <a:defRPr sz="1200">
                <a:solidFill>
                  <a:schemeClr val="dk2"/>
                </a:solidFill>
                <a:latin typeface="Calibri"/>
                <a:ea typeface="Calibri"/>
                <a:cs typeface="Calibri"/>
                <a:sym typeface="Calibri"/>
              </a:defRPr>
            </a:lvl2pPr>
            <a:lvl3pPr marL="0" lvl="2" indent="0" algn="l" rtl="0">
              <a:spcBef>
                <a:spcPts val="0"/>
              </a:spcBef>
              <a:buNone/>
              <a:defRPr sz="1200">
                <a:solidFill>
                  <a:schemeClr val="dk2"/>
                </a:solidFill>
                <a:latin typeface="Calibri"/>
                <a:ea typeface="Calibri"/>
                <a:cs typeface="Calibri"/>
                <a:sym typeface="Calibri"/>
              </a:defRPr>
            </a:lvl3pPr>
            <a:lvl4pPr marL="0" lvl="3" indent="0" algn="l" rtl="0">
              <a:spcBef>
                <a:spcPts val="0"/>
              </a:spcBef>
              <a:buNone/>
              <a:defRPr sz="1200">
                <a:solidFill>
                  <a:schemeClr val="dk2"/>
                </a:solidFill>
                <a:latin typeface="Calibri"/>
                <a:ea typeface="Calibri"/>
                <a:cs typeface="Calibri"/>
                <a:sym typeface="Calibri"/>
              </a:defRPr>
            </a:lvl4pPr>
            <a:lvl5pPr marL="0" lvl="4" indent="0" algn="l" rtl="0">
              <a:spcBef>
                <a:spcPts val="0"/>
              </a:spcBef>
              <a:buNone/>
              <a:defRPr sz="1200">
                <a:solidFill>
                  <a:schemeClr val="dk2"/>
                </a:solidFill>
                <a:latin typeface="Calibri"/>
                <a:ea typeface="Calibri"/>
                <a:cs typeface="Calibri"/>
                <a:sym typeface="Calibri"/>
              </a:defRPr>
            </a:lvl5pPr>
            <a:lvl6pPr marL="0" lvl="5" indent="0" algn="l" rtl="0">
              <a:spcBef>
                <a:spcPts val="0"/>
              </a:spcBef>
              <a:buNone/>
              <a:defRPr sz="1200">
                <a:solidFill>
                  <a:schemeClr val="dk2"/>
                </a:solidFill>
                <a:latin typeface="Calibri"/>
                <a:ea typeface="Calibri"/>
                <a:cs typeface="Calibri"/>
                <a:sym typeface="Calibri"/>
              </a:defRPr>
            </a:lvl6pPr>
            <a:lvl7pPr marL="0" lvl="6" indent="0" algn="l" rtl="0">
              <a:spcBef>
                <a:spcPts val="0"/>
              </a:spcBef>
              <a:buNone/>
              <a:defRPr sz="1200">
                <a:solidFill>
                  <a:schemeClr val="dk2"/>
                </a:solidFill>
                <a:latin typeface="Calibri"/>
                <a:ea typeface="Calibri"/>
                <a:cs typeface="Calibri"/>
                <a:sym typeface="Calibri"/>
              </a:defRPr>
            </a:lvl7pPr>
            <a:lvl8pPr marL="0" lvl="7" indent="0" algn="l" rtl="0">
              <a:spcBef>
                <a:spcPts val="0"/>
              </a:spcBef>
              <a:buNone/>
              <a:defRPr sz="1200">
                <a:solidFill>
                  <a:schemeClr val="dk2"/>
                </a:solidFill>
                <a:latin typeface="Calibri"/>
                <a:ea typeface="Calibri"/>
                <a:cs typeface="Calibri"/>
                <a:sym typeface="Calibri"/>
              </a:defRPr>
            </a:lvl8pPr>
            <a:lvl9pPr marL="0" lvl="8" indent="0" algn="l" rtl="0">
              <a:spcBef>
                <a:spcPts val="0"/>
              </a:spcBef>
              <a:buNone/>
              <a:defRPr sz="1200">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446" name="Google Shape;446;p82"/>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47" name="Google Shape;447;p82" descr="A close up of a logo&#10;&#10;Description automatically generated"/>
          <p:cNvPicPr preferRelativeResize="0"/>
          <p:nvPr/>
        </p:nvPicPr>
        <p:blipFill rotWithShape="1">
          <a:blip r:embed="rId4">
            <a:alphaModFix/>
          </a:blip>
          <a:srcRect/>
          <a:stretch/>
        </p:blipFill>
        <p:spPr>
          <a:xfrm>
            <a:off x="7003019" y="6316986"/>
            <a:ext cx="1642021" cy="2846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White_Content Slide 3">
  <p:cSld name="White_Content Slide 3">
    <p:spTree>
      <p:nvGrpSpPr>
        <p:cNvPr id="1" name="Shape 448"/>
        <p:cNvGrpSpPr/>
        <p:nvPr/>
      </p:nvGrpSpPr>
      <p:grpSpPr>
        <a:xfrm>
          <a:off x="0" y="0"/>
          <a:ext cx="0" cy="0"/>
          <a:chOff x="0" y="0"/>
          <a:chExt cx="0" cy="0"/>
        </a:xfrm>
      </p:grpSpPr>
      <p:pic>
        <p:nvPicPr>
          <p:cNvPr id="449" name="Google Shape;449;p83"/>
          <p:cNvPicPr preferRelativeResize="0"/>
          <p:nvPr/>
        </p:nvPicPr>
        <p:blipFill rotWithShape="1">
          <a:blip r:embed="rId2">
            <a:alphaModFix/>
          </a:blip>
          <a:srcRect/>
          <a:stretch/>
        </p:blipFill>
        <p:spPr>
          <a:xfrm>
            <a:off x="549032" y="1155495"/>
            <a:ext cx="1103778" cy="128484"/>
          </a:xfrm>
          <a:prstGeom prst="rect">
            <a:avLst/>
          </a:prstGeom>
          <a:noFill/>
          <a:ln>
            <a:noFill/>
          </a:ln>
        </p:spPr>
      </p:pic>
      <p:sp>
        <p:nvSpPr>
          <p:cNvPr id="450" name="Google Shape;450;p83"/>
          <p:cNvSpPr txBox="1">
            <a:spLocks noGrp="1"/>
          </p:cNvSpPr>
          <p:nvPr>
            <p:ph type="title"/>
          </p:nvPr>
        </p:nvSpPr>
        <p:spPr>
          <a:xfrm>
            <a:off x="442856"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51" name="Google Shape;451;p83"/>
          <p:cNvSpPr txBox="1">
            <a:spLocks noGrp="1"/>
          </p:cNvSpPr>
          <p:nvPr>
            <p:ph type="body" idx="1"/>
          </p:nvPr>
        </p:nvSpPr>
        <p:spPr>
          <a:xfrm>
            <a:off x="447926" y="1662372"/>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52" name="Google Shape;452;p83" descr="A close up of a logo&#10;&#10;Description automatically generated"/>
          <p:cNvPicPr preferRelativeResize="0"/>
          <p:nvPr/>
        </p:nvPicPr>
        <p:blipFill rotWithShape="1">
          <a:blip r:embed="rId3">
            <a:alphaModFix/>
          </a:blip>
          <a:srcRect/>
          <a:stretch/>
        </p:blipFill>
        <p:spPr>
          <a:xfrm>
            <a:off x="7003021" y="6316987"/>
            <a:ext cx="1642021" cy="284680"/>
          </a:xfrm>
          <a:prstGeom prst="rect">
            <a:avLst/>
          </a:prstGeom>
          <a:noFill/>
          <a:ln>
            <a:noFill/>
          </a:ln>
        </p:spPr>
      </p:pic>
      <p:sp>
        <p:nvSpPr>
          <p:cNvPr id="453" name="Google Shape;453;p83"/>
          <p:cNvSpPr txBox="1">
            <a:spLocks noGrp="1"/>
          </p:cNvSpPr>
          <p:nvPr>
            <p:ph type="sldNum" idx="12"/>
          </p:nvPr>
        </p:nvSpPr>
        <p:spPr>
          <a:xfrm>
            <a:off x="1" y="6491825"/>
            <a:ext cx="6669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rgbClr val="33006F"/>
                </a:solidFill>
                <a:latin typeface="Calibri"/>
                <a:ea typeface="Calibri"/>
                <a:cs typeface="Calibri"/>
                <a:sym typeface="Calibri"/>
              </a:defRPr>
            </a:lvl1pPr>
            <a:lvl2pPr marL="0" lvl="1" indent="0" algn="l" rtl="0">
              <a:spcBef>
                <a:spcPts val="0"/>
              </a:spcBef>
              <a:buNone/>
              <a:defRPr sz="1200">
                <a:solidFill>
                  <a:srgbClr val="33006F"/>
                </a:solidFill>
                <a:latin typeface="Calibri"/>
                <a:ea typeface="Calibri"/>
                <a:cs typeface="Calibri"/>
                <a:sym typeface="Calibri"/>
              </a:defRPr>
            </a:lvl2pPr>
            <a:lvl3pPr marL="0" lvl="2" indent="0" algn="l" rtl="0">
              <a:spcBef>
                <a:spcPts val="0"/>
              </a:spcBef>
              <a:buNone/>
              <a:defRPr sz="1200">
                <a:solidFill>
                  <a:srgbClr val="33006F"/>
                </a:solidFill>
                <a:latin typeface="Calibri"/>
                <a:ea typeface="Calibri"/>
                <a:cs typeface="Calibri"/>
                <a:sym typeface="Calibri"/>
              </a:defRPr>
            </a:lvl3pPr>
            <a:lvl4pPr marL="0" lvl="3" indent="0" algn="l" rtl="0">
              <a:spcBef>
                <a:spcPts val="0"/>
              </a:spcBef>
              <a:buNone/>
              <a:defRPr sz="1200">
                <a:solidFill>
                  <a:srgbClr val="33006F"/>
                </a:solidFill>
                <a:latin typeface="Calibri"/>
                <a:ea typeface="Calibri"/>
                <a:cs typeface="Calibri"/>
                <a:sym typeface="Calibri"/>
              </a:defRPr>
            </a:lvl4pPr>
            <a:lvl5pPr marL="0" lvl="4" indent="0" algn="l" rtl="0">
              <a:spcBef>
                <a:spcPts val="0"/>
              </a:spcBef>
              <a:buNone/>
              <a:defRPr sz="1200">
                <a:solidFill>
                  <a:srgbClr val="33006F"/>
                </a:solidFill>
                <a:latin typeface="Calibri"/>
                <a:ea typeface="Calibri"/>
                <a:cs typeface="Calibri"/>
                <a:sym typeface="Calibri"/>
              </a:defRPr>
            </a:lvl5pPr>
            <a:lvl6pPr marL="0" lvl="5" indent="0" algn="l" rtl="0">
              <a:spcBef>
                <a:spcPts val="0"/>
              </a:spcBef>
              <a:buNone/>
              <a:defRPr sz="1200">
                <a:solidFill>
                  <a:srgbClr val="33006F"/>
                </a:solidFill>
                <a:latin typeface="Calibri"/>
                <a:ea typeface="Calibri"/>
                <a:cs typeface="Calibri"/>
                <a:sym typeface="Calibri"/>
              </a:defRPr>
            </a:lvl6pPr>
            <a:lvl7pPr marL="0" lvl="6" indent="0" algn="l" rtl="0">
              <a:spcBef>
                <a:spcPts val="0"/>
              </a:spcBef>
              <a:buNone/>
              <a:defRPr sz="1200">
                <a:solidFill>
                  <a:srgbClr val="33006F"/>
                </a:solidFill>
                <a:latin typeface="Calibri"/>
                <a:ea typeface="Calibri"/>
                <a:cs typeface="Calibri"/>
                <a:sym typeface="Calibri"/>
              </a:defRPr>
            </a:lvl7pPr>
            <a:lvl8pPr marL="0" lvl="7" indent="0" algn="l" rtl="0">
              <a:spcBef>
                <a:spcPts val="0"/>
              </a:spcBef>
              <a:buNone/>
              <a:defRPr sz="1200">
                <a:solidFill>
                  <a:srgbClr val="33006F"/>
                </a:solidFill>
                <a:latin typeface="Calibri"/>
                <a:ea typeface="Calibri"/>
                <a:cs typeface="Calibri"/>
                <a:sym typeface="Calibri"/>
              </a:defRPr>
            </a:lvl8pPr>
            <a:lvl9pPr marL="0" lvl="8" indent="0" algn="l" rtl="0">
              <a:spcBef>
                <a:spcPts val="0"/>
              </a:spcBef>
              <a:buNone/>
              <a:defRPr sz="12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454" name="Google Shape;454;p83"/>
          <p:cNvSpPr txBox="1">
            <a:spLocks noGrp="1"/>
          </p:cNvSpPr>
          <p:nvPr>
            <p:ph type="body" idx="2"/>
          </p:nvPr>
        </p:nvSpPr>
        <p:spPr>
          <a:xfrm>
            <a:off x="435474" y="2434982"/>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7187" algn="l" rtl="0">
              <a:spcBef>
                <a:spcPts val="405"/>
              </a:spcBef>
              <a:spcAft>
                <a:spcPts val="0"/>
              </a:spcAft>
              <a:buClr>
                <a:schemeClr val="dk2"/>
              </a:buClr>
              <a:buSzPts val="2025"/>
              <a:buFont typeface="Arial"/>
              <a:buChar char="–"/>
              <a:defRPr sz="2025"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28612" algn="l" rtl="0">
              <a:spcBef>
                <a:spcPts val="315"/>
              </a:spcBef>
              <a:spcAft>
                <a:spcPts val="0"/>
              </a:spcAft>
              <a:buClr>
                <a:schemeClr val="dk2"/>
              </a:buClr>
              <a:buSzPts val="1575"/>
              <a:buFont typeface="Arial"/>
              <a:buChar char="–"/>
              <a:defRPr sz="1575" b="0" i="0" u="none" strike="noStrike" cap="none">
                <a:solidFill>
                  <a:schemeClr val="dk2"/>
                </a:solidFill>
                <a:latin typeface="Open Sans"/>
                <a:ea typeface="Open Sans"/>
                <a:cs typeface="Open Sans"/>
                <a:sym typeface="Open Sans"/>
              </a:defRPr>
            </a:lvl4pPr>
            <a:lvl5pPr marL="2286000" marR="0" lvl="4" indent="-319087" algn="l" rtl="0">
              <a:spcBef>
                <a:spcPts val="285"/>
              </a:spcBef>
              <a:spcAft>
                <a:spcPts val="0"/>
              </a:spcAft>
              <a:buClr>
                <a:schemeClr val="dk2"/>
              </a:buClr>
              <a:buSzPts val="1425"/>
              <a:buFont typeface="Merriweather Sans"/>
              <a:buChar char="&gt;"/>
              <a:defRPr sz="1425"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White_Title Slide 1">
  <p:cSld name="White_Title Slide 1">
    <p:spTree>
      <p:nvGrpSpPr>
        <p:cNvPr id="1" name="Shape 455"/>
        <p:cNvGrpSpPr/>
        <p:nvPr/>
      </p:nvGrpSpPr>
      <p:grpSpPr>
        <a:xfrm>
          <a:off x="0" y="0"/>
          <a:ext cx="0" cy="0"/>
          <a:chOff x="0" y="0"/>
          <a:chExt cx="0" cy="0"/>
        </a:xfrm>
      </p:grpSpPr>
      <p:pic>
        <p:nvPicPr>
          <p:cNvPr id="456" name="Google Shape;456;p84" descr="A black and white photo of a building&#10;&#10;Description automatically generated"/>
          <p:cNvPicPr preferRelativeResize="0"/>
          <p:nvPr/>
        </p:nvPicPr>
        <p:blipFill rotWithShape="1">
          <a:blip r:embed="rId2">
            <a:alphaModFix/>
          </a:blip>
          <a:srcRect t="15739"/>
          <a:stretch/>
        </p:blipFill>
        <p:spPr>
          <a:xfrm>
            <a:off x="3" y="0"/>
            <a:ext cx="9156792" cy="6858000"/>
          </a:xfrm>
          <a:prstGeom prst="rect">
            <a:avLst/>
          </a:prstGeom>
          <a:noFill/>
          <a:ln>
            <a:noFill/>
          </a:ln>
        </p:spPr>
      </p:pic>
      <p:sp>
        <p:nvSpPr>
          <p:cNvPr id="457" name="Google Shape;457;p84"/>
          <p:cNvSpPr/>
          <p:nvPr/>
        </p:nvSpPr>
        <p:spPr>
          <a:xfrm>
            <a:off x="-12790" y="0"/>
            <a:ext cx="9169500" cy="6858000"/>
          </a:xfrm>
          <a:prstGeom prst="rect">
            <a:avLst/>
          </a:prstGeom>
          <a:solidFill>
            <a:schemeClr val="lt2">
              <a:alpha val="7569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8" name="Google Shape;458;p84"/>
          <p:cNvPicPr preferRelativeResize="0"/>
          <p:nvPr/>
        </p:nvPicPr>
        <p:blipFill rotWithShape="1">
          <a:blip r:embed="rId3">
            <a:alphaModFix/>
          </a:blip>
          <a:srcRect/>
          <a:stretch/>
        </p:blipFill>
        <p:spPr>
          <a:xfrm>
            <a:off x="568081" y="4568603"/>
            <a:ext cx="1600201" cy="186267"/>
          </a:xfrm>
          <a:prstGeom prst="rect">
            <a:avLst/>
          </a:prstGeom>
          <a:noFill/>
          <a:ln>
            <a:noFill/>
          </a:ln>
        </p:spPr>
      </p:pic>
      <p:pic>
        <p:nvPicPr>
          <p:cNvPr id="459" name="Google Shape;459;p84" descr="A screenshot of a cell phone&#10;&#10;Description automatically generated"/>
          <p:cNvPicPr preferRelativeResize="0"/>
          <p:nvPr/>
        </p:nvPicPr>
        <p:blipFill rotWithShape="1">
          <a:blip r:embed="rId4">
            <a:alphaModFix/>
          </a:blip>
          <a:srcRect/>
          <a:stretch/>
        </p:blipFill>
        <p:spPr>
          <a:xfrm>
            <a:off x="6602010" y="5859015"/>
            <a:ext cx="2105050" cy="681777"/>
          </a:xfrm>
          <a:prstGeom prst="rect">
            <a:avLst/>
          </a:prstGeom>
          <a:noFill/>
          <a:ln>
            <a:noFill/>
          </a:ln>
        </p:spPr>
      </p:pic>
      <p:sp>
        <p:nvSpPr>
          <p:cNvPr id="460" name="Google Shape;460;p84"/>
          <p:cNvSpPr txBox="1">
            <a:spLocks noGrp="1"/>
          </p:cNvSpPr>
          <p:nvPr>
            <p:ph type="sldNum" idx="12"/>
          </p:nvPr>
        </p:nvSpPr>
        <p:spPr>
          <a:xfrm>
            <a:off x="1" y="6491825"/>
            <a:ext cx="6669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rgbClr val="33006F"/>
                </a:solidFill>
                <a:latin typeface="Calibri"/>
                <a:ea typeface="Calibri"/>
                <a:cs typeface="Calibri"/>
                <a:sym typeface="Calibri"/>
              </a:defRPr>
            </a:lvl1pPr>
            <a:lvl2pPr marL="0" lvl="1" indent="0" algn="l" rtl="0">
              <a:spcBef>
                <a:spcPts val="0"/>
              </a:spcBef>
              <a:buNone/>
              <a:defRPr sz="1200">
                <a:solidFill>
                  <a:srgbClr val="33006F"/>
                </a:solidFill>
                <a:latin typeface="Calibri"/>
                <a:ea typeface="Calibri"/>
                <a:cs typeface="Calibri"/>
                <a:sym typeface="Calibri"/>
              </a:defRPr>
            </a:lvl2pPr>
            <a:lvl3pPr marL="0" lvl="2" indent="0" algn="l" rtl="0">
              <a:spcBef>
                <a:spcPts val="0"/>
              </a:spcBef>
              <a:buNone/>
              <a:defRPr sz="1200">
                <a:solidFill>
                  <a:srgbClr val="33006F"/>
                </a:solidFill>
                <a:latin typeface="Calibri"/>
                <a:ea typeface="Calibri"/>
                <a:cs typeface="Calibri"/>
                <a:sym typeface="Calibri"/>
              </a:defRPr>
            </a:lvl3pPr>
            <a:lvl4pPr marL="0" lvl="3" indent="0" algn="l" rtl="0">
              <a:spcBef>
                <a:spcPts val="0"/>
              </a:spcBef>
              <a:buNone/>
              <a:defRPr sz="1200">
                <a:solidFill>
                  <a:srgbClr val="33006F"/>
                </a:solidFill>
                <a:latin typeface="Calibri"/>
                <a:ea typeface="Calibri"/>
                <a:cs typeface="Calibri"/>
                <a:sym typeface="Calibri"/>
              </a:defRPr>
            </a:lvl4pPr>
            <a:lvl5pPr marL="0" lvl="4" indent="0" algn="l" rtl="0">
              <a:spcBef>
                <a:spcPts val="0"/>
              </a:spcBef>
              <a:buNone/>
              <a:defRPr sz="1200">
                <a:solidFill>
                  <a:srgbClr val="33006F"/>
                </a:solidFill>
                <a:latin typeface="Calibri"/>
                <a:ea typeface="Calibri"/>
                <a:cs typeface="Calibri"/>
                <a:sym typeface="Calibri"/>
              </a:defRPr>
            </a:lvl5pPr>
            <a:lvl6pPr marL="0" lvl="5" indent="0" algn="l" rtl="0">
              <a:spcBef>
                <a:spcPts val="0"/>
              </a:spcBef>
              <a:buNone/>
              <a:defRPr sz="1200">
                <a:solidFill>
                  <a:srgbClr val="33006F"/>
                </a:solidFill>
                <a:latin typeface="Calibri"/>
                <a:ea typeface="Calibri"/>
                <a:cs typeface="Calibri"/>
                <a:sym typeface="Calibri"/>
              </a:defRPr>
            </a:lvl6pPr>
            <a:lvl7pPr marL="0" lvl="6" indent="0" algn="l" rtl="0">
              <a:spcBef>
                <a:spcPts val="0"/>
              </a:spcBef>
              <a:buNone/>
              <a:defRPr sz="1200">
                <a:solidFill>
                  <a:srgbClr val="33006F"/>
                </a:solidFill>
                <a:latin typeface="Calibri"/>
                <a:ea typeface="Calibri"/>
                <a:cs typeface="Calibri"/>
                <a:sym typeface="Calibri"/>
              </a:defRPr>
            </a:lvl7pPr>
            <a:lvl8pPr marL="0" lvl="7" indent="0" algn="l" rtl="0">
              <a:spcBef>
                <a:spcPts val="0"/>
              </a:spcBef>
              <a:buNone/>
              <a:defRPr sz="1200">
                <a:solidFill>
                  <a:srgbClr val="33006F"/>
                </a:solidFill>
                <a:latin typeface="Calibri"/>
                <a:ea typeface="Calibri"/>
                <a:cs typeface="Calibri"/>
                <a:sym typeface="Calibri"/>
              </a:defRPr>
            </a:lvl8pPr>
            <a:lvl9pPr marL="0" lvl="8" indent="0" algn="l" rtl="0">
              <a:spcBef>
                <a:spcPts val="0"/>
              </a:spcBef>
              <a:buNone/>
              <a:defRPr sz="12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461" name="Google Shape;461;p84"/>
          <p:cNvSpPr txBox="1">
            <a:spLocks noGrp="1"/>
          </p:cNvSpPr>
          <p:nvPr>
            <p:ph type="title"/>
          </p:nvPr>
        </p:nvSpPr>
        <p:spPr>
          <a:xfrm>
            <a:off x="460375" y="859993"/>
            <a:ext cx="70236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5025"/>
              <a:buFont typeface="Encode Sans Black"/>
              <a:buNone/>
              <a:defRPr sz="5025"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White_Content Slide 2">
  <p:cSld name="White_Content Slide 2">
    <p:spTree>
      <p:nvGrpSpPr>
        <p:cNvPr id="1" name="Shape 462"/>
        <p:cNvGrpSpPr/>
        <p:nvPr/>
      </p:nvGrpSpPr>
      <p:grpSpPr>
        <a:xfrm>
          <a:off x="0" y="0"/>
          <a:ext cx="0" cy="0"/>
          <a:chOff x="0" y="0"/>
          <a:chExt cx="0" cy="0"/>
        </a:xfrm>
      </p:grpSpPr>
      <p:pic>
        <p:nvPicPr>
          <p:cNvPr id="463" name="Google Shape;463;p85" descr="A black and white photo of a building&#10;&#10;Description automatically generated"/>
          <p:cNvPicPr preferRelativeResize="0"/>
          <p:nvPr/>
        </p:nvPicPr>
        <p:blipFill rotWithShape="1">
          <a:blip r:embed="rId2">
            <a:alphaModFix/>
          </a:blip>
          <a:srcRect t="15739"/>
          <a:stretch/>
        </p:blipFill>
        <p:spPr>
          <a:xfrm>
            <a:off x="3" y="0"/>
            <a:ext cx="9156792" cy="6858000"/>
          </a:xfrm>
          <a:prstGeom prst="rect">
            <a:avLst/>
          </a:prstGeom>
          <a:noFill/>
          <a:ln>
            <a:noFill/>
          </a:ln>
        </p:spPr>
      </p:pic>
      <p:sp>
        <p:nvSpPr>
          <p:cNvPr id="464" name="Google Shape;464;p85"/>
          <p:cNvSpPr/>
          <p:nvPr/>
        </p:nvSpPr>
        <p:spPr>
          <a:xfrm>
            <a:off x="3" y="1"/>
            <a:ext cx="9156900" cy="6858000"/>
          </a:xfrm>
          <a:prstGeom prst="rect">
            <a:avLst/>
          </a:prstGeom>
          <a:solidFill>
            <a:schemeClr val="lt2">
              <a:alpha val="7569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5" name="Google Shape;465;p85"/>
          <p:cNvPicPr preferRelativeResize="0"/>
          <p:nvPr/>
        </p:nvPicPr>
        <p:blipFill rotWithShape="1">
          <a:blip r:embed="rId3">
            <a:alphaModFix/>
          </a:blip>
          <a:srcRect/>
          <a:stretch/>
        </p:blipFill>
        <p:spPr>
          <a:xfrm>
            <a:off x="549032" y="1155495"/>
            <a:ext cx="1103778" cy="128484"/>
          </a:xfrm>
          <a:prstGeom prst="rect">
            <a:avLst/>
          </a:prstGeom>
          <a:noFill/>
          <a:ln>
            <a:noFill/>
          </a:ln>
        </p:spPr>
      </p:pic>
      <p:sp>
        <p:nvSpPr>
          <p:cNvPr id="466" name="Google Shape;466;p85"/>
          <p:cNvSpPr txBox="1">
            <a:spLocks noGrp="1"/>
          </p:cNvSpPr>
          <p:nvPr>
            <p:ph type="title"/>
          </p:nvPr>
        </p:nvSpPr>
        <p:spPr>
          <a:xfrm>
            <a:off x="442856"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67" name="Google Shape;467;p85"/>
          <p:cNvSpPr txBox="1">
            <a:spLocks noGrp="1"/>
          </p:cNvSpPr>
          <p:nvPr>
            <p:ph type="body" idx="1"/>
          </p:nvPr>
        </p:nvSpPr>
        <p:spPr>
          <a:xfrm>
            <a:off x="447926" y="1662372"/>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68" name="Google Shape;468;p85" descr="A close up of a logo&#10;&#10;Description automatically generated"/>
          <p:cNvPicPr preferRelativeResize="0"/>
          <p:nvPr/>
        </p:nvPicPr>
        <p:blipFill rotWithShape="1">
          <a:blip r:embed="rId4">
            <a:alphaModFix/>
          </a:blip>
          <a:srcRect/>
          <a:stretch/>
        </p:blipFill>
        <p:spPr>
          <a:xfrm>
            <a:off x="7003021" y="6316987"/>
            <a:ext cx="1642021" cy="284680"/>
          </a:xfrm>
          <a:prstGeom prst="rect">
            <a:avLst/>
          </a:prstGeom>
          <a:noFill/>
          <a:ln>
            <a:noFill/>
          </a:ln>
        </p:spPr>
      </p:pic>
      <p:sp>
        <p:nvSpPr>
          <p:cNvPr id="469" name="Google Shape;469;p85"/>
          <p:cNvSpPr txBox="1">
            <a:spLocks noGrp="1"/>
          </p:cNvSpPr>
          <p:nvPr>
            <p:ph type="body" idx="2"/>
          </p:nvPr>
        </p:nvSpPr>
        <p:spPr>
          <a:xfrm>
            <a:off x="435474" y="2434982"/>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7187" algn="l" rtl="0">
              <a:spcBef>
                <a:spcPts val="405"/>
              </a:spcBef>
              <a:spcAft>
                <a:spcPts val="0"/>
              </a:spcAft>
              <a:buClr>
                <a:schemeClr val="dk2"/>
              </a:buClr>
              <a:buSzPts val="2025"/>
              <a:buFont typeface="Arial"/>
              <a:buChar char="–"/>
              <a:defRPr sz="2025"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28612" algn="l" rtl="0">
              <a:spcBef>
                <a:spcPts val="315"/>
              </a:spcBef>
              <a:spcAft>
                <a:spcPts val="0"/>
              </a:spcAft>
              <a:buClr>
                <a:schemeClr val="dk2"/>
              </a:buClr>
              <a:buSzPts val="1575"/>
              <a:buFont typeface="Arial"/>
              <a:buChar char="–"/>
              <a:defRPr sz="1575" b="0" i="0" u="none" strike="noStrike" cap="none">
                <a:solidFill>
                  <a:schemeClr val="dk2"/>
                </a:solidFill>
                <a:latin typeface="Open Sans"/>
                <a:ea typeface="Open Sans"/>
                <a:cs typeface="Open Sans"/>
                <a:sym typeface="Open Sans"/>
              </a:defRPr>
            </a:lvl4pPr>
            <a:lvl5pPr marL="2286000" marR="0" lvl="4" indent="-319087" algn="l" rtl="0">
              <a:spcBef>
                <a:spcPts val="285"/>
              </a:spcBef>
              <a:spcAft>
                <a:spcPts val="0"/>
              </a:spcAft>
              <a:buClr>
                <a:schemeClr val="dk2"/>
              </a:buClr>
              <a:buSzPts val="1425"/>
              <a:buFont typeface="Merriweather Sans"/>
              <a:buChar char="&gt;"/>
              <a:defRPr sz="1425"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0" name="Google Shape;470;p85"/>
          <p:cNvSpPr txBox="1">
            <a:spLocks noGrp="1"/>
          </p:cNvSpPr>
          <p:nvPr>
            <p:ph type="sldNum" idx="12"/>
          </p:nvPr>
        </p:nvSpPr>
        <p:spPr>
          <a:xfrm>
            <a:off x="1" y="6491825"/>
            <a:ext cx="6669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rgbClr val="33006F"/>
                </a:solidFill>
                <a:latin typeface="Calibri"/>
                <a:ea typeface="Calibri"/>
                <a:cs typeface="Calibri"/>
                <a:sym typeface="Calibri"/>
              </a:defRPr>
            </a:lvl1pPr>
            <a:lvl2pPr marL="0" lvl="1" indent="0" algn="l" rtl="0">
              <a:spcBef>
                <a:spcPts val="0"/>
              </a:spcBef>
              <a:buNone/>
              <a:defRPr sz="1200">
                <a:solidFill>
                  <a:srgbClr val="33006F"/>
                </a:solidFill>
                <a:latin typeface="Calibri"/>
                <a:ea typeface="Calibri"/>
                <a:cs typeface="Calibri"/>
                <a:sym typeface="Calibri"/>
              </a:defRPr>
            </a:lvl2pPr>
            <a:lvl3pPr marL="0" lvl="2" indent="0" algn="l" rtl="0">
              <a:spcBef>
                <a:spcPts val="0"/>
              </a:spcBef>
              <a:buNone/>
              <a:defRPr sz="1200">
                <a:solidFill>
                  <a:srgbClr val="33006F"/>
                </a:solidFill>
                <a:latin typeface="Calibri"/>
                <a:ea typeface="Calibri"/>
                <a:cs typeface="Calibri"/>
                <a:sym typeface="Calibri"/>
              </a:defRPr>
            </a:lvl3pPr>
            <a:lvl4pPr marL="0" lvl="3" indent="0" algn="l" rtl="0">
              <a:spcBef>
                <a:spcPts val="0"/>
              </a:spcBef>
              <a:buNone/>
              <a:defRPr sz="1200">
                <a:solidFill>
                  <a:srgbClr val="33006F"/>
                </a:solidFill>
                <a:latin typeface="Calibri"/>
                <a:ea typeface="Calibri"/>
                <a:cs typeface="Calibri"/>
                <a:sym typeface="Calibri"/>
              </a:defRPr>
            </a:lvl4pPr>
            <a:lvl5pPr marL="0" lvl="4" indent="0" algn="l" rtl="0">
              <a:spcBef>
                <a:spcPts val="0"/>
              </a:spcBef>
              <a:buNone/>
              <a:defRPr sz="1200">
                <a:solidFill>
                  <a:srgbClr val="33006F"/>
                </a:solidFill>
                <a:latin typeface="Calibri"/>
                <a:ea typeface="Calibri"/>
                <a:cs typeface="Calibri"/>
                <a:sym typeface="Calibri"/>
              </a:defRPr>
            </a:lvl5pPr>
            <a:lvl6pPr marL="0" lvl="5" indent="0" algn="l" rtl="0">
              <a:spcBef>
                <a:spcPts val="0"/>
              </a:spcBef>
              <a:buNone/>
              <a:defRPr sz="1200">
                <a:solidFill>
                  <a:srgbClr val="33006F"/>
                </a:solidFill>
                <a:latin typeface="Calibri"/>
                <a:ea typeface="Calibri"/>
                <a:cs typeface="Calibri"/>
                <a:sym typeface="Calibri"/>
              </a:defRPr>
            </a:lvl6pPr>
            <a:lvl7pPr marL="0" lvl="6" indent="0" algn="l" rtl="0">
              <a:spcBef>
                <a:spcPts val="0"/>
              </a:spcBef>
              <a:buNone/>
              <a:defRPr sz="1200">
                <a:solidFill>
                  <a:srgbClr val="33006F"/>
                </a:solidFill>
                <a:latin typeface="Calibri"/>
                <a:ea typeface="Calibri"/>
                <a:cs typeface="Calibri"/>
                <a:sym typeface="Calibri"/>
              </a:defRPr>
            </a:lvl7pPr>
            <a:lvl8pPr marL="0" lvl="7" indent="0" algn="l" rtl="0">
              <a:spcBef>
                <a:spcPts val="0"/>
              </a:spcBef>
              <a:buNone/>
              <a:defRPr sz="1200">
                <a:solidFill>
                  <a:srgbClr val="33006F"/>
                </a:solidFill>
                <a:latin typeface="Calibri"/>
                <a:ea typeface="Calibri"/>
                <a:cs typeface="Calibri"/>
                <a:sym typeface="Calibri"/>
              </a:defRPr>
            </a:lvl8pPr>
            <a:lvl9pPr marL="0" lvl="8" indent="0" algn="l" rtl="0">
              <a:spcBef>
                <a:spcPts val="0"/>
              </a:spcBef>
              <a:buNone/>
              <a:defRPr sz="12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White_Title Slide 1">
  <p:cSld name="White_Title Slide 1 2">
    <p:spTree>
      <p:nvGrpSpPr>
        <p:cNvPr id="1" name="Shape 471"/>
        <p:cNvGrpSpPr/>
        <p:nvPr/>
      </p:nvGrpSpPr>
      <p:grpSpPr>
        <a:xfrm>
          <a:off x="0" y="0"/>
          <a:ext cx="0" cy="0"/>
          <a:chOff x="0" y="0"/>
          <a:chExt cx="0" cy="0"/>
        </a:xfrm>
      </p:grpSpPr>
      <p:pic>
        <p:nvPicPr>
          <p:cNvPr id="472" name="Google Shape;472;p86" descr="A black and white photo of a building&#10;&#10;Description automatically generated"/>
          <p:cNvPicPr preferRelativeResize="0"/>
          <p:nvPr/>
        </p:nvPicPr>
        <p:blipFill rotWithShape="1">
          <a:blip r:embed="rId2">
            <a:alphaModFix/>
          </a:blip>
          <a:srcRect t="15739"/>
          <a:stretch/>
        </p:blipFill>
        <p:spPr>
          <a:xfrm>
            <a:off x="0" y="0"/>
            <a:ext cx="9156792" cy="6858000"/>
          </a:xfrm>
          <a:prstGeom prst="rect">
            <a:avLst/>
          </a:prstGeom>
          <a:noFill/>
          <a:ln>
            <a:noFill/>
          </a:ln>
        </p:spPr>
      </p:pic>
      <p:sp>
        <p:nvSpPr>
          <p:cNvPr id="473" name="Google Shape;473;p86"/>
          <p:cNvSpPr/>
          <p:nvPr/>
        </p:nvSpPr>
        <p:spPr>
          <a:xfrm>
            <a:off x="-12790" y="0"/>
            <a:ext cx="9169500" cy="6858000"/>
          </a:xfrm>
          <a:prstGeom prst="rect">
            <a:avLst/>
          </a:prstGeom>
          <a:solidFill>
            <a:schemeClr val="lt2">
              <a:alpha val="7569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4" name="Google Shape;474;p86"/>
          <p:cNvPicPr preferRelativeResize="0"/>
          <p:nvPr/>
        </p:nvPicPr>
        <p:blipFill rotWithShape="1">
          <a:blip r:embed="rId3">
            <a:alphaModFix/>
          </a:blip>
          <a:srcRect/>
          <a:stretch/>
        </p:blipFill>
        <p:spPr>
          <a:xfrm>
            <a:off x="568081" y="4568600"/>
            <a:ext cx="1600201" cy="186267"/>
          </a:xfrm>
          <a:prstGeom prst="rect">
            <a:avLst/>
          </a:prstGeom>
          <a:noFill/>
          <a:ln>
            <a:noFill/>
          </a:ln>
        </p:spPr>
      </p:pic>
      <p:pic>
        <p:nvPicPr>
          <p:cNvPr id="475" name="Google Shape;475;p86" descr="A screenshot of a cell phone&#10;&#10;Description automatically generated"/>
          <p:cNvPicPr preferRelativeResize="0"/>
          <p:nvPr/>
        </p:nvPicPr>
        <p:blipFill rotWithShape="1">
          <a:blip r:embed="rId4">
            <a:alphaModFix/>
          </a:blip>
          <a:srcRect/>
          <a:stretch/>
        </p:blipFill>
        <p:spPr>
          <a:xfrm>
            <a:off x="6602008" y="5859010"/>
            <a:ext cx="2105050" cy="681777"/>
          </a:xfrm>
          <a:prstGeom prst="rect">
            <a:avLst/>
          </a:prstGeom>
          <a:noFill/>
          <a:ln>
            <a:noFill/>
          </a:ln>
        </p:spPr>
      </p:pic>
      <p:sp>
        <p:nvSpPr>
          <p:cNvPr id="476" name="Google Shape;476;p86"/>
          <p:cNvSpPr txBox="1">
            <a:spLocks noGrp="1"/>
          </p:cNvSpPr>
          <p:nvPr>
            <p:ph type="sldNum" idx="12"/>
          </p:nvPr>
        </p:nvSpPr>
        <p:spPr>
          <a:xfrm>
            <a:off x="0" y="6491819"/>
            <a:ext cx="6669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rgbClr val="33006F"/>
                </a:solidFill>
                <a:latin typeface="Calibri"/>
                <a:ea typeface="Calibri"/>
                <a:cs typeface="Calibri"/>
                <a:sym typeface="Calibri"/>
              </a:defRPr>
            </a:lvl1pPr>
            <a:lvl2pPr marL="0" lvl="1" indent="0" algn="l" rtl="0">
              <a:spcBef>
                <a:spcPts val="0"/>
              </a:spcBef>
              <a:buNone/>
              <a:defRPr sz="1200">
                <a:solidFill>
                  <a:srgbClr val="33006F"/>
                </a:solidFill>
                <a:latin typeface="Calibri"/>
                <a:ea typeface="Calibri"/>
                <a:cs typeface="Calibri"/>
                <a:sym typeface="Calibri"/>
              </a:defRPr>
            </a:lvl2pPr>
            <a:lvl3pPr marL="0" lvl="2" indent="0" algn="l" rtl="0">
              <a:spcBef>
                <a:spcPts val="0"/>
              </a:spcBef>
              <a:buNone/>
              <a:defRPr sz="1200">
                <a:solidFill>
                  <a:srgbClr val="33006F"/>
                </a:solidFill>
                <a:latin typeface="Calibri"/>
                <a:ea typeface="Calibri"/>
                <a:cs typeface="Calibri"/>
                <a:sym typeface="Calibri"/>
              </a:defRPr>
            </a:lvl3pPr>
            <a:lvl4pPr marL="0" lvl="3" indent="0" algn="l" rtl="0">
              <a:spcBef>
                <a:spcPts val="0"/>
              </a:spcBef>
              <a:buNone/>
              <a:defRPr sz="1200">
                <a:solidFill>
                  <a:srgbClr val="33006F"/>
                </a:solidFill>
                <a:latin typeface="Calibri"/>
                <a:ea typeface="Calibri"/>
                <a:cs typeface="Calibri"/>
                <a:sym typeface="Calibri"/>
              </a:defRPr>
            </a:lvl4pPr>
            <a:lvl5pPr marL="0" lvl="4" indent="0" algn="l" rtl="0">
              <a:spcBef>
                <a:spcPts val="0"/>
              </a:spcBef>
              <a:buNone/>
              <a:defRPr sz="1200">
                <a:solidFill>
                  <a:srgbClr val="33006F"/>
                </a:solidFill>
                <a:latin typeface="Calibri"/>
                <a:ea typeface="Calibri"/>
                <a:cs typeface="Calibri"/>
                <a:sym typeface="Calibri"/>
              </a:defRPr>
            </a:lvl5pPr>
            <a:lvl6pPr marL="0" lvl="5" indent="0" algn="l" rtl="0">
              <a:spcBef>
                <a:spcPts val="0"/>
              </a:spcBef>
              <a:buNone/>
              <a:defRPr sz="1200">
                <a:solidFill>
                  <a:srgbClr val="33006F"/>
                </a:solidFill>
                <a:latin typeface="Calibri"/>
                <a:ea typeface="Calibri"/>
                <a:cs typeface="Calibri"/>
                <a:sym typeface="Calibri"/>
              </a:defRPr>
            </a:lvl6pPr>
            <a:lvl7pPr marL="0" lvl="6" indent="0" algn="l" rtl="0">
              <a:spcBef>
                <a:spcPts val="0"/>
              </a:spcBef>
              <a:buNone/>
              <a:defRPr sz="1200">
                <a:solidFill>
                  <a:srgbClr val="33006F"/>
                </a:solidFill>
                <a:latin typeface="Calibri"/>
                <a:ea typeface="Calibri"/>
                <a:cs typeface="Calibri"/>
                <a:sym typeface="Calibri"/>
              </a:defRPr>
            </a:lvl7pPr>
            <a:lvl8pPr marL="0" lvl="7" indent="0" algn="l" rtl="0">
              <a:spcBef>
                <a:spcPts val="0"/>
              </a:spcBef>
              <a:buNone/>
              <a:defRPr sz="1200">
                <a:solidFill>
                  <a:srgbClr val="33006F"/>
                </a:solidFill>
                <a:latin typeface="Calibri"/>
                <a:ea typeface="Calibri"/>
                <a:cs typeface="Calibri"/>
                <a:sym typeface="Calibri"/>
              </a:defRPr>
            </a:lvl8pPr>
            <a:lvl9pPr marL="0" lvl="8" indent="0" algn="l" rtl="0">
              <a:spcBef>
                <a:spcPts val="0"/>
              </a:spcBef>
              <a:buNone/>
              <a:defRPr sz="12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477" name="Google Shape;477;p86"/>
          <p:cNvSpPr txBox="1">
            <a:spLocks noGrp="1"/>
          </p:cNvSpPr>
          <p:nvPr>
            <p:ph type="title"/>
          </p:nvPr>
        </p:nvSpPr>
        <p:spPr>
          <a:xfrm>
            <a:off x="460375" y="859992"/>
            <a:ext cx="70236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5000"/>
              <a:buFont typeface="Encode Sans Black"/>
              <a:buNone/>
              <a:defRPr sz="5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White_Content Slide 2">
  <p:cSld name="White_Content Slide 2 2">
    <p:spTree>
      <p:nvGrpSpPr>
        <p:cNvPr id="1" name="Shape 478"/>
        <p:cNvGrpSpPr/>
        <p:nvPr/>
      </p:nvGrpSpPr>
      <p:grpSpPr>
        <a:xfrm>
          <a:off x="0" y="0"/>
          <a:ext cx="0" cy="0"/>
          <a:chOff x="0" y="0"/>
          <a:chExt cx="0" cy="0"/>
        </a:xfrm>
      </p:grpSpPr>
      <p:pic>
        <p:nvPicPr>
          <p:cNvPr id="479" name="Google Shape;479;p87" descr="A black and white photo of a building&#10;&#10;Description automatically generated"/>
          <p:cNvPicPr preferRelativeResize="0"/>
          <p:nvPr/>
        </p:nvPicPr>
        <p:blipFill rotWithShape="1">
          <a:blip r:embed="rId2">
            <a:alphaModFix/>
          </a:blip>
          <a:srcRect t="15739"/>
          <a:stretch/>
        </p:blipFill>
        <p:spPr>
          <a:xfrm>
            <a:off x="0" y="0"/>
            <a:ext cx="9156792" cy="6858000"/>
          </a:xfrm>
          <a:prstGeom prst="rect">
            <a:avLst/>
          </a:prstGeom>
          <a:noFill/>
          <a:ln>
            <a:noFill/>
          </a:ln>
        </p:spPr>
      </p:pic>
      <p:sp>
        <p:nvSpPr>
          <p:cNvPr id="480" name="Google Shape;480;p87"/>
          <p:cNvSpPr/>
          <p:nvPr/>
        </p:nvSpPr>
        <p:spPr>
          <a:xfrm>
            <a:off x="0" y="1"/>
            <a:ext cx="9156900" cy="6858000"/>
          </a:xfrm>
          <a:prstGeom prst="rect">
            <a:avLst/>
          </a:prstGeom>
          <a:solidFill>
            <a:schemeClr val="lt2">
              <a:alpha val="7569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81" name="Google Shape;481;p87"/>
          <p:cNvPicPr preferRelativeResize="0"/>
          <p:nvPr/>
        </p:nvPicPr>
        <p:blipFill rotWithShape="1">
          <a:blip r:embed="rId3">
            <a:alphaModFix/>
          </a:blip>
          <a:srcRect/>
          <a:stretch/>
        </p:blipFill>
        <p:spPr>
          <a:xfrm>
            <a:off x="549032" y="1155494"/>
            <a:ext cx="1103778" cy="128483"/>
          </a:xfrm>
          <a:prstGeom prst="rect">
            <a:avLst/>
          </a:prstGeom>
          <a:noFill/>
          <a:ln>
            <a:noFill/>
          </a:ln>
        </p:spPr>
      </p:pic>
      <p:sp>
        <p:nvSpPr>
          <p:cNvPr id="482" name="Google Shape;482;p87"/>
          <p:cNvSpPr txBox="1">
            <a:spLocks noGrp="1"/>
          </p:cNvSpPr>
          <p:nvPr>
            <p:ph type="title"/>
          </p:nvPr>
        </p:nvSpPr>
        <p:spPr>
          <a:xfrm>
            <a:off x="442855"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83" name="Google Shape;483;p87"/>
          <p:cNvSpPr txBox="1">
            <a:spLocks noGrp="1"/>
          </p:cNvSpPr>
          <p:nvPr>
            <p:ph type="body" idx="1"/>
          </p:nvPr>
        </p:nvSpPr>
        <p:spPr>
          <a:xfrm>
            <a:off x="447924" y="1662369"/>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84" name="Google Shape;484;p87" descr="A close up of a logo&#10;&#10;Description automatically generated"/>
          <p:cNvPicPr preferRelativeResize="0"/>
          <p:nvPr/>
        </p:nvPicPr>
        <p:blipFill rotWithShape="1">
          <a:blip r:embed="rId4">
            <a:alphaModFix/>
          </a:blip>
          <a:srcRect/>
          <a:stretch/>
        </p:blipFill>
        <p:spPr>
          <a:xfrm>
            <a:off x="7003019" y="6316986"/>
            <a:ext cx="1642021" cy="284679"/>
          </a:xfrm>
          <a:prstGeom prst="rect">
            <a:avLst/>
          </a:prstGeom>
          <a:noFill/>
          <a:ln>
            <a:noFill/>
          </a:ln>
        </p:spPr>
      </p:pic>
      <p:sp>
        <p:nvSpPr>
          <p:cNvPr id="485" name="Google Shape;485;p87"/>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6" name="Google Shape;486;p87"/>
          <p:cNvSpPr txBox="1">
            <a:spLocks noGrp="1"/>
          </p:cNvSpPr>
          <p:nvPr>
            <p:ph type="sldNum" idx="12"/>
          </p:nvPr>
        </p:nvSpPr>
        <p:spPr>
          <a:xfrm>
            <a:off x="0" y="6491819"/>
            <a:ext cx="6669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rgbClr val="33006F"/>
                </a:solidFill>
                <a:latin typeface="Calibri"/>
                <a:ea typeface="Calibri"/>
                <a:cs typeface="Calibri"/>
                <a:sym typeface="Calibri"/>
              </a:defRPr>
            </a:lvl1pPr>
            <a:lvl2pPr marL="0" lvl="1" indent="0" algn="l" rtl="0">
              <a:spcBef>
                <a:spcPts val="0"/>
              </a:spcBef>
              <a:buNone/>
              <a:defRPr sz="1200">
                <a:solidFill>
                  <a:srgbClr val="33006F"/>
                </a:solidFill>
                <a:latin typeface="Calibri"/>
                <a:ea typeface="Calibri"/>
                <a:cs typeface="Calibri"/>
                <a:sym typeface="Calibri"/>
              </a:defRPr>
            </a:lvl2pPr>
            <a:lvl3pPr marL="0" lvl="2" indent="0" algn="l" rtl="0">
              <a:spcBef>
                <a:spcPts val="0"/>
              </a:spcBef>
              <a:buNone/>
              <a:defRPr sz="1200">
                <a:solidFill>
                  <a:srgbClr val="33006F"/>
                </a:solidFill>
                <a:latin typeface="Calibri"/>
                <a:ea typeface="Calibri"/>
                <a:cs typeface="Calibri"/>
                <a:sym typeface="Calibri"/>
              </a:defRPr>
            </a:lvl3pPr>
            <a:lvl4pPr marL="0" lvl="3" indent="0" algn="l" rtl="0">
              <a:spcBef>
                <a:spcPts val="0"/>
              </a:spcBef>
              <a:buNone/>
              <a:defRPr sz="1200">
                <a:solidFill>
                  <a:srgbClr val="33006F"/>
                </a:solidFill>
                <a:latin typeface="Calibri"/>
                <a:ea typeface="Calibri"/>
                <a:cs typeface="Calibri"/>
                <a:sym typeface="Calibri"/>
              </a:defRPr>
            </a:lvl4pPr>
            <a:lvl5pPr marL="0" lvl="4" indent="0" algn="l" rtl="0">
              <a:spcBef>
                <a:spcPts val="0"/>
              </a:spcBef>
              <a:buNone/>
              <a:defRPr sz="1200">
                <a:solidFill>
                  <a:srgbClr val="33006F"/>
                </a:solidFill>
                <a:latin typeface="Calibri"/>
                <a:ea typeface="Calibri"/>
                <a:cs typeface="Calibri"/>
                <a:sym typeface="Calibri"/>
              </a:defRPr>
            </a:lvl5pPr>
            <a:lvl6pPr marL="0" lvl="5" indent="0" algn="l" rtl="0">
              <a:spcBef>
                <a:spcPts val="0"/>
              </a:spcBef>
              <a:buNone/>
              <a:defRPr sz="1200">
                <a:solidFill>
                  <a:srgbClr val="33006F"/>
                </a:solidFill>
                <a:latin typeface="Calibri"/>
                <a:ea typeface="Calibri"/>
                <a:cs typeface="Calibri"/>
                <a:sym typeface="Calibri"/>
              </a:defRPr>
            </a:lvl6pPr>
            <a:lvl7pPr marL="0" lvl="6" indent="0" algn="l" rtl="0">
              <a:spcBef>
                <a:spcPts val="0"/>
              </a:spcBef>
              <a:buNone/>
              <a:defRPr sz="1200">
                <a:solidFill>
                  <a:srgbClr val="33006F"/>
                </a:solidFill>
                <a:latin typeface="Calibri"/>
                <a:ea typeface="Calibri"/>
                <a:cs typeface="Calibri"/>
                <a:sym typeface="Calibri"/>
              </a:defRPr>
            </a:lvl7pPr>
            <a:lvl8pPr marL="0" lvl="7" indent="0" algn="l" rtl="0">
              <a:spcBef>
                <a:spcPts val="0"/>
              </a:spcBef>
              <a:buNone/>
              <a:defRPr sz="1200">
                <a:solidFill>
                  <a:srgbClr val="33006F"/>
                </a:solidFill>
                <a:latin typeface="Calibri"/>
                <a:ea typeface="Calibri"/>
                <a:cs typeface="Calibri"/>
                <a:sym typeface="Calibri"/>
              </a:defRPr>
            </a:lvl8pPr>
            <a:lvl9pPr marL="0" lvl="8" indent="0" algn="l" rtl="0">
              <a:spcBef>
                <a:spcPts val="0"/>
              </a:spcBef>
              <a:buNone/>
              <a:defRPr sz="12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White_Content Slide 3">
  <p:cSld name="White_Content Slide 3 2">
    <p:spTree>
      <p:nvGrpSpPr>
        <p:cNvPr id="1" name="Shape 487"/>
        <p:cNvGrpSpPr/>
        <p:nvPr/>
      </p:nvGrpSpPr>
      <p:grpSpPr>
        <a:xfrm>
          <a:off x="0" y="0"/>
          <a:ext cx="0" cy="0"/>
          <a:chOff x="0" y="0"/>
          <a:chExt cx="0" cy="0"/>
        </a:xfrm>
      </p:grpSpPr>
      <p:pic>
        <p:nvPicPr>
          <p:cNvPr id="488" name="Google Shape;488;p88"/>
          <p:cNvPicPr preferRelativeResize="0"/>
          <p:nvPr/>
        </p:nvPicPr>
        <p:blipFill rotWithShape="1">
          <a:blip r:embed="rId2">
            <a:alphaModFix/>
          </a:blip>
          <a:srcRect/>
          <a:stretch/>
        </p:blipFill>
        <p:spPr>
          <a:xfrm>
            <a:off x="549032" y="1155494"/>
            <a:ext cx="1103778" cy="128483"/>
          </a:xfrm>
          <a:prstGeom prst="rect">
            <a:avLst/>
          </a:prstGeom>
          <a:noFill/>
          <a:ln>
            <a:noFill/>
          </a:ln>
        </p:spPr>
      </p:pic>
      <p:sp>
        <p:nvSpPr>
          <p:cNvPr id="489" name="Google Shape;489;p88"/>
          <p:cNvSpPr txBox="1">
            <a:spLocks noGrp="1"/>
          </p:cNvSpPr>
          <p:nvPr>
            <p:ph type="title"/>
          </p:nvPr>
        </p:nvSpPr>
        <p:spPr>
          <a:xfrm>
            <a:off x="442855"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90" name="Google Shape;490;p88"/>
          <p:cNvSpPr txBox="1">
            <a:spLocks noGrp="1"/>
          </p:cNvSpPr>
          <p:nvPr>
            <p:ph type="body" idx="1"/>
          </p:nvPr>
        </p:nvSpPr>
        <p:spPr>
          <a:xfrm>
            <a:off x="447924" y="1662369"/>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91" name="Google Shape;491;p88" descr="A close up of a logo&#10;&#10;Description automatically generated"/>
          <p:cNvPicPr preferRelativeResize="0"/>
          <p:nvPr/>
        </p:nvPicPr>
        <p:blipFill rotWithShape="1">
          <a:blip r:embed="rId3">
            <a:alphaModFix/>
          </a:blip>
          <a:srcRect/>
          <a:stretch/>
        </p:blipFill>
        <p:spPr>
          <a:xfrm>
            <a:off x="7003019" y="6316986"/>
            <a:ext cx="1642021" cy="284679"/>
          </a:xfrm>
          <a:prstGeom prst="rect">
            <a:avLst/>
          </a:prstGeom>
          <a:noFill/>
          <a:ln>
            <a:noFill/>
          </a:ln>
        </p:spPr>
      </p:pic>
      <p:sp>
        <p:nvSpPr>
          <p:cNvPr id="492" name="Google Shape;492;p88"/>
          <p:cNvSpPr txBox="1">
            <a:spLocks noGrp="1"/>
          </p:cNvSpPr>
          <p:nvPr>
            <p:ph type="sldNum" idx="12"/>
          </p:nvPr>
        </p:nvSpPr>
        <p:spPr>
          <a:xfrm>
            <a:off x="0" y="6491819"/>
            <a:ext cx="6669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rgbClr val="33006F"/>
                </a:solidFill>
                <a:latin typeface="Calibri"/>
                <a:ea typeface="Calibri"/>
                <a:cs typeface="Calibri"/>
                <a:sym typeface="Calibri"/>
              </a:defRPr>
            </a:lvl1pPr>
            <a:lvl2pPr marL="0" lvl="1" indent="0" algn="l" rtl="0">
              <a:spcBef>
                <a:spcPts val="0"/>
              </a:spcBef>
              <a:buNone/>
              <a:defRPr sz="1200">
                <a:solidFill>
                  <a:srgbClr val="33006F"/>
                </a:solidFill>
                <a:latin typeface="Calibri"/>
                <a:ea typeface="Calibri"/>
                <a:cs typeface="Calibri"/>
                <a:sym typeface="Calibri"/>
              </a:defRPr>
            </a:lvl2pPr>
            <a:lvl3pPr marL="0" lvl="2" indent="0" algn="l" rtl="0">
              <a:spcBef>
                <a:spcPts val="0"/>
              </a:spcBef>
              <a:buNone/>
              <a:defRPr sz="1200">
                <a:solidFill>
                  <a:srgbClr val="33006F"/>
                </a:solidFill>
                <a:latin typeface="Calibri"/>
                <a:ea typeface="Calibri"/>
                <a:cs typeface="Calibri"/>
                <a:sym typeface="Calibri"/>
              </a:defRPr>
            </a:lvl3pPr>
            <a:lvl4pPr marL="0" lvl="3" indent="0" algn="l" rtl="0">
              <a:spcBef>
                <a:spcPts val="0"/>
              </a:spcBef>
              <a:buNone/>
              <a:defRPr sz="1200">
                <a:solidFill>
                  <a:srgbClr val="33006F"/>
                </a:solidFill>
                <a:latin typeface="Calibri"/>
                <a:ea typeface="Calibri"/>
                <a:cs typeface="Calibri"/>
                <a:sym typeface="Calibri"/>
              </a:defRPr>
            </a:lvl4pPr>
            <a:lvl5pPr marL="0" lvl="4" indent="0" algn="l" rtl="0">
              <a:spcBef>
                <a:spcPts val="0"/>
              </a:spcBef>
              <a:buNone/>
              <a:defRPr sz="1200">
                <a:solidFill>
                  <a:srgbClr val="33006F"/>
                </a:solidFill>
                <a:latin typeface="Calibri"/>
                <a:ea typeface="Calibri"/>
                <a:cs typeface="Calibri"/>
                <a:sym typeface="Calibri"/>
              </a:defRPr>
            </a:lvl5pPr>
            <a:lvl6pPr marL="0" lvl="5" indent="0" algn="l" rtl="0">
              <a:spcBef>
                <a:spcPts val="0"/>
              </a:spcBef>
              <a:buNone/>
              <a:defRPr sz="1200">
                <a:solidFill>
                  <a:srgbClr val="33006F"/>
                </a:solidFill>
                <a:latin typeface="Calibri"/>
                <a:ea typeface="Calibri"/>
                <a:cs typeface="Calibri"/>
                <a:sym typeface="Calibri"/>
              </a:defRPr>
            </a:lvl6pPr>
            <a:lvl7pPr marL="0" lvl="6" indent="0" algn="l" rtl="0">
              <a:spcBef>
                <a:spcPts val="0"/>
              </a:spcBef>
              <a:buNone/>
              <a:defRPr sz="1200">
                <a:solidFill>
                  <a:srgbClr val="33006F"/>
                </a:solidFill>
                <a:latin typeface="Calibri"/>
                <a:ea typeface="Calibri"/>
                <a:cs typeface="Calibri"/>
                <a:sym typeface="Calibri"/>
              </a:defRPr>
            </a:lvl7pPr>
            <a:lvl8pPr marL="0" lvl="7" indent="0" algn="l" rtl="0">
              <a:spcBef>
                <a:spcPts val="0"/>
              </a:spcBef>
              <a:buNone/>
              <a:defRPr sz="1200">
                <a:solidFill>
                  <a:srgbClr val="33006F"/>
                </a:solidFill>
                <a:latin typeface="Calibri"/>
                <a:ea typeface="Calibri"/>
                <a:cs typeface="Calibri"/>
                <a:sym typeface="Calibri"/>
              </a:defRPr>
            </a:lvl8pPr>
            <a:lvl9pPr marL="0" lvl="8" indent="0" algn="l" rtl="0">
              <a:spcBef>
                <a:spcPts val="0"/>
              </a:spcBef>
              <a:buNone/>
              <a:defRPr sz="12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493" name="Google Shape;493;p88"/>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White_Graphics Slide">
  <p:cSld name="White_Graphics Slide">
    <p:spTree>
      <p:nvGrpSpPr>
        <p:cNvPr id="1" name="Shape 494"/>
        <p:cNvGrpSpPr/>
        <p:nvPr/>
      </p:nvGrpSpPr>
      <p:grpSpPr>
        <a:xfrm>
          <a:off x="0" y="0"/>
          <a:ext cx="0" cy="0"/>
          <a:chOff x="0" y="0"/>
          <a:chExt cx="0" cy="0"/>
        </a:xfrm>
      </p:grpSpPr>
      <p:pic>
        <p:nvPicPr>
          <p:cNvPr id="495" name="Google Shape;495;p89"/>
          <p:cNvPicPr preferRelativeResize="0"/>
          <p:nvPr/>
        </p:nvPicPr>
        <p:blipFill rotWithShape="1">
          <a:blip r:embed="rId2">
            <a:alphaModFix/>
          </a:blip>
          <a:srcRect/>
          <a:stretch/>
        </p:blipFill>
        <p:spPr>
          <a:xfrm>
            <a:off x="549032" y="1155494"/>
            <a:ext cx="1103778" cy="128483"/>
          </a:xfrm>
          <a:prstGeom prst="rect">
            <a:avLst/>
          </a:prstGeom>
          <a:noFill/>
          <a:ln>
            <a:noFill/>
          </a:ln>
        </p:spPr>
      </p:pic>
      <p:sp>
        <p:nvSpPr>
          <p:cNvPr id="496" name="Google Shape;496;p89"/>
          <p:cNvSpPr txBox="1">
            <a:spLocks noGrp="1"/>
          </p:cNvSpPr>
          <p:nvPr>
            <p:ph type="title"/>
          </p:nvPr>
        </p:nvSpPr>
        <p:spPr>
          <a:xfrm>
            <a:off x="442855"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497" name="Google Shape;497;p89" descr="A close up of a logo&#10;&#10;Description automatically generated"/>
          <p:cNvPicPr preferRelativeResize="0"/>
          <p:nvPr/>
        </p:nvPicPr>
        <p:blipFill rotWithShape="1">
          <a:blip r:embed="rId3">
            <a:alphaModFix/>
          </a:blip>
          <a:srcRect/>
          <a:stretch/>
        </p:blipFill>
        <p:spPr>
          <a:xfrm>
            <a:off x="7003019" y="6316986"/>
            <a:ext cx="1642021" cy="284679"/>
          </a:xfrm>
          <a:prstGeom prst="rect">
            <a:avLst/>
          </a:prstGeom>
          <a:noFill/>
          <a:ln>
            <a:noFill/>
          </a:ln>
        </p:spPr>
      </p:pic>
      <p:sp>
        <p:nvSpPr>
          <p:cNvPr id="498" name="Google Shape;498;p89"/>
          <p:cNvSpPr>
            <a:spLocks noGrp="1"/>
          </p:cNvSpPr>
          <p:nvPr>
            <p:ph type="chart" idx="2"/>
          </p:nvPr>
        </p:nvSpPr>
        <p:spPr>
          <a:xfrm>
            <a:off x="460375" y="1450425"/>
            <a:ext cx="8184600" cy="474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2400"/>
              <a:buFont typeface="Arial"/>
              <a:buNone/>
              <a:defRPr sz="2400" b="0" i="1" u="none" strike="noStrike" cap="none">
                <a:solidFill>
                  <a:schemeClr val="dk1"/>
                </a:solidFill>
                <a:latin typeface="Open Sans Light"/>
                <a:ea typeface="Open Sans Light"/>
                <a:cs typeface="Open Sans Light"/>
                <a:sym typeface="Open Sans Light"/>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9" name="Google Shape;499;p89"/>
          <p:cNvSpPr txBox="1">
            <a:spLocks noGrp="1"/>
          </p:cNvSpPr>
          <p:nvPr>
            <p:ph type="sldNum" idx="12"/>
          </p:nvPr>
        </p:nvSpPr>
        <p:spPr>
          <a:xfrm>
            <a:off x="0" y="6491819"/>
            <a:ext cx="6669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rgbClr val="33006F"/>
                </a:solidFill>
                <a:latin typeface="Calibri"/>
                <a:ea typeface="Calibri"/>
                <a:cs typeface="Calibri"/>
                <a:sym typeface="Calibri"/>
              </a:defRPr>
            </a:lvl1pPr>
            <a:lvl2pPr marL="0" lvl="1" indent="0" algn="l" rtl="0">
              <a:spcBef>
                <a:spcPts val="0"/>
              </a:spcBef>
              <a:buNone/>
              <a:defRPr sz="1200">
                <a:solidFill>
                  <a:srgbClr val="33006F"/>
                </a:solidFill>
                <a:latin typeface="Calibri"/>
                <a:ea typeface="Calibri"/>
                <a:cs typeface="Calibri"/>
                <a:sym typeface="Calibri"/>
              </a:defRPr>
            </a:lvl2pPr>
            <a:lvl3pPr marL="0" lvl="2" indent="0" algn="l" rtl="0">
              <a:spcBef>
                <a:spcPts val="0"/>
              </a:spcBef>
              <a:buNone/>
              <a:defRPr sz="1200">
                <a:solidFill>
                  <a:srgbClr val="33006F"/>
                </a:solidFill>
                <a:latin typeface="Calibri"/>
                <a:ea typeface="Calibri"/>
                <a:cs typeface="Calibri"/>
                <a:sym typeface="Calibri"/>
              </a:defRPr>
            </a:lvl3pPr>
            <a:lvl4pPr marL="0" lvl="3" indent="0" algn="l" rtl="0">
              <a:spcBef>
                <a:spcPts val="0"/>
              </a:spcBef>
              <a:buNone/>
              <a:defRPr sz="1200">
                <a:solidFill>
                  <a:srgbClr val="33006F"/>
                </a:solidFill>
                <a:latin typeface="Calibri"/>
                <a:ea typeface="Calibri"/>
                <a:cs typeface="Calibri"/>
                <a:sym typeface="Calibri"/>
              </a:defRPr>
            </a:lvl4pPr>
            <a:lvl5pPr marL="0" lvl="4" indent="0" algn="l" rtl="0">
              <a:spcBef>
                <a:spcPts val="0"/>
              </a:spcBef>
              <a:buNone/>
              <a:defRPr sz="1200">
                <a:solidFill>
                  <a:srgbClr val="33006F"/>
                </a:solidFill>
                <a:latin typeface="Calibri"/>
                <a:ea typeface="Calibri"/>
                <a:cs typeface="Calibri"/>
                <a:sym typeface="Calibri"/>
              </a:defRPr>
            </a:lvl5pPr>
            <a:lvl6pPr marL="0" lvl="5" indent="0" algn="l" rtl="0">
              <a:spcBef>
                <a:spcPts val="0"/>
              </a:spcBef>
              <a:buNone/>
              <a:defRPr sz="1200">
                <a:solidFill>
                  <a:srgbClr val="33006F"/>
                </a:solidFill>
                <a:latin typeface="Calibri"/>
                <a:ea typeface="Calibri"/>
                <a:cs typeface="Calibri"/>
                <a:sym typeface="Calibri"/>
              </a:defRPr>
            </a:lvl6pPr>
            <a:lvl7pPr marL="0" lvl="6" indent="0" algn="l" rtl="0">
              <a:spcBef>
                <a:spcPts val="0"/>
              </a:spcBef>
              <a:buNone/>
              <a:defRPr sz="1200">
                <a:solidFill>
                  <a:srgbClr val="33006F"/>
                </a:solidFill>
                <a:latin typeface="Calibri"/>
                <a:ea typeface="Calibri"/>
                <a:cs typeface="Calibri"/>
                <a:sym typeface="Calibri"/>
              </a:defRPr>
            </a:lvl7pPr>
            <a:lvl8pPr marL="0" lvl="7" indent="0" algn="l" rtl="0">
              <a:spcBef>
                <a:spcPts val="0"/>
              </a:spcBef>
              <a:buNone/>
              <a:defRPr sz="1200">
                <a:solidFill>
                  <a:srgbClr val="33006F"/>
                </a:solidFill>
                <a:latin typeface="Calibri"/>
                <a:ea typeface="Calibri"/>
                <a:cs typeface="Calibri"/>
                <a:sym typeface="Calibri"/>
              </a:defRPr>
            </a:lvl8pPr>
            <a:lvl9pPr marL="0" lvl="8" indent="0" algn="l" rtl="0">
              <a:spcBef>
                <a:spcPts val="0"/>
              </a:spcBef>
              <a:buNone/>
              <a:defRPr sz="12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500"/>
        <p:cNvGrpSpPr/>
        <p:nvPr/>
      </p:nvGrpSpPr>
      <p:grpSpPr>
        <a:xfrm>
          <a:off x="0" y="0"/>
          <a:ext cx="0" cy="0"/>
          <a:chOff x="0" y="0"/>
          <a:chExt cx="0" cy="0"/>
        </a:xfrm>
      </p:grpSpPr>
      <p:sp>
        <p:nvSpPr>
          <p:cNvPr id="501" name="Google Shape;501;p90"/>
          <p:cNvSpPr txBox="1">
            <a:spLocks noGrp="1"/>
          </p:cNvSpPr>
          <p:nvPr>
            <p:ph type="body" idx="1"/>
          </p:nvPr>
        </p:nvSpPr>
        <p:spPr>
          <a:xfrm>
            <a:off x="501640" y="371516"/>
            <a:ext cx="8184600" cy="4473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450"/>
              </a:spcBef>
              <a:spcAft>
                <a:spcPts val="0"/>
              </a:spcAft>
              <a:buClr>
                <a:srgbClr val="33006F"/>
              </a:buClr>
              <a:buSzPts val="2250"/>
              <a:buFont typeface="Arial"/>
              <a:buNone/>
              <a:defRPr sz="2250" b="0" i="0" u="none" strike="noStrike" cap="none">
                <a:solidFill>
                  <a:srgbClr val="33006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2" name="Google Shape;502;p90"/>
          <p:cNvSpPr txBox="1">
            <a:spLocks noGrp="1"/>
          </p:cNvSpPr>
          <p:nvPr>
            <p:ph type="body" idx="2"/>
          </p:nvPr>
        </p:nvSpPr>
        <p:spPr>
          <a:xfrm>
            <a:off x="489183" y="1031360"/>
            <a:ext cx="8196300" cy="50790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1pPr>
            <a:lvl2pPr marL="914400" marR="0" lvl="1" indent="-323850" algn="l" rtl="0">
              <a:spcBef>
                <a:spcPts val="300"/>
              </a:spcBef>
              <a:spcAft>
                <a:spcPts val="0"/>
              </a:spcAft>
              <a:buClr>
                <a:schemeClr val="dk2"/>
              </a:buClr>
              <a:buSzPts val="1500"/>
              <a:buFont typeface="Arial"/>
              <a:buChar char="–"/>
              <a:defRPr sz="1500" b="0" i="0" u="none" strike="noStrike" cap="none">
                <a:solidFill>
                  <a:schemeClr val="dk2"/>
                </a:solidFill>
                <a:latin typeface="Open Sans"/>
                <a:ea typeface="Open Sans"/>
                <a:cs typeface="Open Sans"/>
                <a:sym typeface="Open Sans"/>
              </a:defRPr>
            </a:lvl2pPr>
            <a:lvl3pPr marL="1371600" marR="0" lvl="2" indent="-314325" algn="l" rtl="0">
              <a:spcBef>
                <a:spcPts val="270"/>
              </a:spcBef>
              <a:spcAft>
                <a:spcPts val="0"/>
              </a:spcAft>
              <a:buClr>
                <a:schemeClr val="dk2"/>
              </a:buClr>
              <a:buSzPts val="1350"/>
              <a:buFont typeface="Merriweather Sans"/>
              <a:buChar char="&gt;"/>
              <a:defRPr sz="1350" b="0" i="0" u="none" strike="noStrike" cap="none">
                <a:solidFill>
                  <a:schemeClr val="dk2"/>
                </a:solidFill>
                <a:latin typeface="Open Sans"/>
                <a:ea typeface="Open Sans"/>
                <a:cs typeface="Open Sans"/>
                <a:sym typeface="Open Sans"/>
              </a:defRPr>
            </a:lvl3pPr>
            <a:lvl4pPr marL="1828800" marR="0" lvl="3" indent="-304800" algn="l" rtl="0">
              <a:spcBef>
                <a:spcPts val="240"/>
              </a:spcBef>
              <a:spcAft>
                <a:spcPts val="0"/>
              </a:spcAft>
              <a:buClr>
                <a:schemeClr val="dk2"/>
              </a:buClr>
              <a:buSzPts val="1200"/>
              <a:buFont typeface="Arial"/>
              <a:buChar char="–"/>
              <a:defRPr sz="1200" b="0" i="0" u="none" strike="noStrike" cap="none">
                <a:solidFill>
                  <a:schemeClr val="dk2"/>
                </a:solidFill>
                <a:latin typeface="Open Sans"/>
                <a:ea typeface="Open Sans"/>
                <a:cs typeface="Open Sans"/>
                <a:sym typeface="Open Sans"/>
              </a:defRPr>
            </a:lvl4pPr>
            <a:lvl5pPr marL="2286000" marR="0" lvl="4" indent="-295275" algn="l" rtl="0">
              <a:spcBef>
                <a:spcPts val="210"/>
              </a:spcBef>
              <a:spcAft>
                <a:spcPts val="0"/>
              </a:spcAft>
              <a:buClr>
                <a:schemeClr val="dk2"/>
              </a:buClr>
              <a:buSzPts val="1050"/>
              <a:buFont typeface="Merriweather Sans"/>
              <a:buChar char="&gt;"/>
              <a:defRPr sz="105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3" name="Google Shape;503;p90"/>
          <p:cNvSpPr txBox="1">
            <a:spLocks noGrp="1"/>
          </p:cNvSpPr>
          <p:nvPr>
            <p:ph type="sldNum" idx="12"/>
          </p:nvPr>
        </p:nvSpPr>
        <p:spPr>
          <a:xfrm>
            <a:off x="125281" y="6489782"/>
            <a:ext cx="3189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solidFill>
                  <a:srgbClr val="948CAD"/>
                </a:solidFill>
                <a:latin typeface="Calibri"/>
                <a:ea typeface="Calibri"/>
                <a:cs typeface="Calibri"/>
                <a:sym typeface="Calibri"/>
              </a:defRPr>
            </a:lvl1pPr>
            <a:lvl2pPr marL="0" lvl="1" indent="0" algn="r" rtl="0">
              <a:spcBef>
                <a:spcPts val="0"/>
              </a:spcBef>
              <a:buNone/>
              <a:defRPr sz="900">
                <a:solidFill>
                  <a:srgbClr val="948CAD"/>
                </a:solidFill>
                <a:latin typeface="Calibri"/>
                <a:ea typeface="Calibri"/>
                <a:cs typeface="Calibri"/>
                <a:sym typeface="Calibri"/>
              </a:defRPr>
            </a:lvl2pPr>
            <a:lvl3pPr marL="0" lvl="2" indent="0" algn="r" rtl="0">
              <a:spcBef>
                <a:spcPts val="0"/>
              </a:spcBef>
              <a:buNone/>
              <a:defRPr sz="900">
                <a:solidFill>
                  <a:srgbClr val="948CAD"/>
                </a:solidFill>
                <a:latin typeface="Calibri"/>
                <a:ea typeface="Calibri"/>
                <a:cs typeface="Calibri"/>
                <a:sym typeface="Calibri"/>
              </a:defRPr>
            </a:lvl3pPr>
            <a:lvl4pPr marL="0" lvl="3" indent="0" algn="r" rtl="0">
              <a:spcBef>
                <a:spcPts val="0"/>
              </a:spcBef>
              <a:buNone/>
              <a:defRPr sz="900">
                <a:solidFill>
                  <a:srgbClr val="948CAD"/>
                </a:solidFill>
                <a:latin typeface="Calibri"/>
                <a:ea typeface="Calibri"/>
                <a:cs typeface="Calibri"/>
                <a:sym typeface="Calibri"/>
              </a:defRPr>
            </a:lvl4pPr>
            <a:lvl5pPr marL="0" lvl="4" indent="0" algn="r" rtl="0">
              <a:spcBef>
                <a:spcPts val="0"/>
              </a:spcBef>
              <a:buNone/>
              <a:defRPr sz="900">
                <a:solidFill>
                  <a:srgbClr val="948CAD"/>
                </a:solidFill>
                <a:latin typeface="Calibri"/>
                <a:ea typeface="Calibri"/>
                <a:cs typeface="Calibri"/>
                <a:sym typeface="Calibri"/>
              </a:defRPr>
            </a:lvl5pPr>
            <a:lvl6pPr marL="0" lvl="5" indent="0" algn="r" rtl="0">
              <a:spcBef>
                <a:spcPts val="0"/>
              </a:spcBef>
              <a:buNone/>
              <a:defRPr sz="900">
                <a:solidFill>
                  <a:srgbClr val="948CAD"/>
                </a:solidFill>
                <a:latin typeface="Calibri"/>
                <a:ea typeface="Calibri"/>
                <a:cs typeface="Calibri"/>
                <a:sym typeface="Calibri"/>
              </a:defRPr>
            </a:lvl6pPr>
            <a:lvl7pPr marL="0" lvl="6" indent="0" algn="r" rtl="0">
              <a:spcBef>
                <a:spcPts val="0"/>
              </a:spcBef>
              <a:buNone/>
              <a:defRPr sz="900">
                <a:solidFill>
                  <a:srgbClr val="948CAD"/>
                </a:solidFill>
                <a:latin typeface="Calibri"/>
                <a:ea typeface="Calibri"/>
                <a:cs typeface="Calibri"/>
                <a:sym typeface="Calibri"/>
              </a:defRPr>
            </a:lvl7pPr>
            <a:lvl8pPr marL="0" lvl="7" indent="0" algn="r" rtl="0">
              <a:spcBef>
                <a:spcPts val="0"/>
              </a:spcBef>
              <a:buNone/>
              <a:defRPr sz="900">
                <a:solidFill>
                  <a:srgbClr val="948CAD"/>
                </a:solidFill>
                <a:latin typeface="Calibri"/>
                <a:ea typeface="Calibri"/>
                <a:cs typeface="Calibri"/>
                <a:sym typeface="Calibri"/>
              </a:defRPr>
            </a:lvl8pPr>
            <a:lvl9pPr marL="0" lvl="8" indent="0" algn="r" rtl="0">
              <a:spcBef>
                <a:spcPts val="0"/>
              </a:spcBef>
              <a:buNone/>
              <a:defRPr sz="900">
                <a:solidFill>
                  <a:srgbClr val="948CA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504" name="Google Shape;504;p90"/>
          <p:cNvPicPr preferRelativeResize="0"/>
          <p:nvPr/>
        </p:nvPicPr>
        <p:blipFill rotWithShape="1">
          <a:blip r:embed="rId2">
            <a:alphaModFix/>
          </a:blip>
          <a:srcRect/>
          <a:stretch/>
        </p:blipFill>
        <p:spPr>
          <a:xfrm>
            <a:off x="493923" y="853144"/>
            <a:ext cx="1103785" cy="96363"/>
          </a:xfrm>
          <a:prstGeom prst="rect">
            <a:avLst/>
          </a:prstGeom>
          <a:noFill/>
          <a:ln>
            <a:noFill/>
          </a:ln>
        </p:spPr>
      </p:pic>
      <p:pic>
        <p:nvPicPr>
          <p:cNvPr id="505" name="Google Shape;505;p90"/>
          <p:cNvPicPr preferRelativeResize="0"/>
          <p:nvPr/>
        </p:nvPicPr>
        <p:blipFill rotWithShape="1">
          <a:blip r:embed="rId3">
            <a:alphaModFix/>
          </a:blip>
          <a:srcRect/>
          <a:stretch/>
        </p:blipFill>
        <p:spPr>
          <a:xfrm>
            <a:off x="6344453" y="6302785"/>
            <a:ext cx="2535935" cy="44240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5_Header + Content">
  <p:cSld name="5_Header + Content">
    <p:spTree>
      <p:nvGrpSpPr>
        <p:cNvPr id="1" name="Shape 506"/>
        <p:cNvGrpSpPr/>
        <p:nvPr/>
      </p:nvGrpSpPr>
      <p:grpSpPr>
        <a:xfrm>
          <a:off x="0" y="0"/>
          <a:ext cx="0" cy="0"/>
          <a:chOff x="0" y="0"/>
          <a:chExt cx="0" cy="0"/>
        </a:xfrm>
      </p:grpSpPr>
      <p:sp>
        <p:nvSpPr>
          <p:cNvPr id="507" name="Google Shape;507;p91"/>
          <p:cNvSpPr txBox="1">
            <a:spLocks noGrp="1"/>
          </p:cNvSpPr>
          <p:nvPr>
            <p:ph type="body" idx="1"/>
          </p:nvPr>
        </p:nvSpPr>
        <p:spPr>
          <a:xfrm>
            <a:off x="501638" y="371516"/>
            <a:ext cx="8184600" cy="4473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450"/>
              </a:spcBef>
              <a:spcAft>
                <a:spcPts val="0"/>
              </a:spcAft>
              <a:buClr>
                <a:srgbClr val="33006F"/>
              </a:buClr>
              <a:buSzPts val="2250"/>
              <a:buFont typeface="Arial"/>
              <a:buNone/>
              <a:defRPr sz="2250" b="0" i="0" u="none" strike="noStrike" cap="none">
                <a:solidFill>
                  <a:srgbClr val="33006F"/>
                </a:solidFill>
                <a:latin typeface="Open Sans"/>
                <a:ea typeface="Open Sans"/>
                <a:cs typeface="Open Sans"/>
                <a:sym typeface="Open Sans"/>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8" name="Google Shape;508;p91"/>
          <p:cNvSpPr txBox="1">
            <a:spLocks noGrp="1"/>
          </p:cNvSpPr>
          <p:nvPr>
            <p:ph type="body" idx="2"/>
          </p:nvPr>
        </p:nvSpPr>
        <p:spPr>
          <a:xfrm>
            <a:off x="489182" y="1031360"/>
            <a:ext cx="8196300" cy="50790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1pPr>
            <a:lvl2pPr marL="914400" marR="0" lvl="1" indent="-323850" algn="l" rtl="0">
              <a:spcBef>
                <a:spcPts val="300"/>
              </a:spcBef>
              <a:spcAft>
                <a:spcPts val="0"/>
              </a:spcAft>
              <a:buClr>
                <a:schemeClr val="dk2"/>
              </a:buClr>
              <a:buSzPts val="1500"/>
              <a:buFont typeface="Arial"/>
              <a:buChar char="–"/>
              <a:defRPr sz="1500" b="0" i="0" u="none" strike="noStrike" cap="none">
                <a:solidFill>
                  <a:schemeClr val="dk2"/>
                </a:solidFill>
                <a:latin typeface="Open Sans"/>
                <a:ea typeface="Open Sans"/>
                <a:cs typeface="Open Sans"/>
                <a:sym typeface="Open Sans"/>
              </a:defRPr>
            </a:lvl2pPr>
            <a:lvl3pPr marL="1371600" marR="0" lvl="2" indent="-314325" algn="l" rtl="0">
              <a:spcBef>
                <a:spcPts val="270"/>
              </a:spcBef>
              <a:spcAft>
                <a:spcPts val="0"/>
              </a:spcAft>
              <a:buClr>
                <a:schemeClr val="dk2"/>
              </a:buClr>
              <a:buSzPts val="1350"/>
              <a:buFont typeface="Merriweather Sans"/>
              <a:buChar char="&gt;"/>
              <a:defRPr sz="1350" b="0" i="0" u="none" strike="noStrike" cap="none">
                <a:solidFill>
                  <a:schemeClr val="dk2"/>
                </a:solidFill>
                <a:latin typeface="Open Sans"/>
                <a:ea typeface="Open Sans"/>
                <a:cs typeface="Open Sans"/>
                <a:sym typeface="Open Sans"/>
              </a:defRPr>
            </a:lvl3pPr>
            <a:lvl4pPr marL="1828800" marR="0" lvl="3" indent="-304800" algn="l" rtl="0">
              <a:spcBef>
                <a:spcPts val="240"/>
              </a:spcBef>
              <a:spcAft>
                <a:spcPts val="0"/>
              </a:spcAft>
              <a:buClr>
                <a:schemeClr val="dk2"/>
              </a:buClr>
              <a:buSzPts val="1200"/>
              <a:buFont typeface="Arial"/>
              <a:buChar char="–"/>
              <a:defRPr sz="1200" b="0" i="0" u="none" strike="noStrike" cap="none">
                <a:solidFill>
                  <a:schemeClr val="dk2"/>
                </a:solidFill>
                <a:latin typeface="Open Sans"/>
                <a:ea typeface="Open Sans"/>
                <a:cs typeface="Open Sans"/>
                <a:sym typeface="Open Sans"/>
              </a:defRPr>
            </a:lvl4pPr>
            <a:lvl5pPr marL="2286000" marR="0" lvl="4" indent="-295275" algn="l" rtl="0">
              <a:spcBef>
                <a:spcPts val="210"/>
              </a:spcBef>
              <a:spcAft>
                <a:spcPts val="0"/>
              </a:spcAft>
              <a:buClr>
                <a:schemeClr val="dk2"/>
              </a:buClr>
              <a:buSzPts val="1050"/>
              <a:buFont typeface="Merriweather Sans"/>
              <a:buChar char="&gt;"/>
              <a:defRPr sz="105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9" name="Google Shape;509;p91"/>
          <p:cNvSpPr txBox="1">
            <a:spLocks noGrp="1"/>
          </p:cNvSpPr>
          <p:nvPr>
            <p:ph type="sldNum" idx="12"/>
          </p:nvPr>
        </p:nvSpPr>
        <p:spPr>
          <a:xfrm>
            <a:off x="125286" y="6489781"/>
            <a:ext cx="3189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solidFill>
                  <a:srgbClr val="948CAD"/>
                </a:solidFill>
                <a:latin typeface="Calibri"/>
                <a:ea typeface="Calibri"/>
                <a:cs typeface="Calibri"/>
                <a:sym typeface="Calibri"/>
              </a:defRPr>
            </a:lvl1pPr>
            <a:lvl2pPr marL="0" lvl="1" indent="0" algn="r" rtl="0">
              <a:spcBef>
                <a:spcPts val="0"/>
              </a:spcBef>
              <a:buNone/>
              <a:defRPr sz="900">
                <a:solidFill>
                  <a:srgbClr val="948CAD"/>
                </a:solidFill>
                <a:latin typeface="Calibri"/>
                <a:ea typeface="Calibri"/>
                <a:cs typeface="Calibri"/>
                <a:sym typeface="Calibri"/>
              </a:defRPr>
            </a:lvl2pPr>
            <a:lvl3pPr marL="0" lvl="2" indent="0" algn="r" rtl="0">
              <a:spcBef>
                <a:spcPts val="0"/>
              </a:spcBef>
              <a:buNone/>
              <a:defRPr sz="900">
                <a:solidFill>
                  <a:srgbClr val="948CAD"/>
                </a:solidFill>
                <a:latin typeface="Calibri"/>
                <a:ea typeface="Calibri"/>
                <a:cs typeface="Calibri"/>
                <a:sym typeface="Calibri"/>
              </a:defRPr>
            </a:lvl3pPr>
            <a:lvl4pPr marL="0" lvl="3" indent="0" algn="r" rtl="0">
              <a:spcBef>
                <a:spcPts val="0"/>
              </a:spcBef>
              <a:buNone/>
              <a:defRPr sz="900">
                <a:solidFill>
                  <a:srgbClr val="948CAD"/>
                </a:solidFill>
                <a:latin typeface="Calibri"/>
                <a:ea typeface="Calibri"/>
                <a:cs typeface="Calibri"/>
                <a:sym typeface="Calibri"/>
              </a:defRPr>
            </a:lvl4pPr>
            <a:lvl5pPr marL="0" lvl="4" indent="0" algn="r" rtl="0">
              <a:spcBef>
                <a:spcPts val="0"/>
              </a:spcBef>
              <a:buNone/>
              <a:defRPr sz="900">
                <a:solidFill>
                  <a:srgbClr val="948CAD"/>
                </a:solidFill>
                <a:latin typeface="Calibri"/>
                <a:ea typeface="Calibri"/>
                <a:cs typeface="Calibri"/>
                <a:sym typeface="Calibri"/>
              </a:defRPr>
            </a:lvl5pPr>
            <a:lvl6pPr marL="0" lvl="5" indent="0" algn="r" rtl="0">
              <a:spcBef>
                <a:spcPts val="0"/>
              </a:spcBef>
              <a:buNone/>
              <a:defRPr sz="900">
                <a:solidFill>
                  <a:srgbClr val="948CAD"/>
                </a:solidFill>
                <a:latin typeface="Calibri"/>
                <a:ea typeface="Calibri"/>
                <a:cs typeface="Calibri"/>
                <a:sym typeface="Calibri"/>
              </a:defRPr>
            </a:lvl6pPr>
            <a:lvl7pPr marL="0" lvl="6" indent="0" algn="r" rtl="0">
              <a:spcBef>
                <a:spcPts val="0"/>
              </a:spcBef>
              <a:buNone/>
              <a:defRPr sz="900">
                <a:solidFill>
                  <a:srgbClr val="948CAD"/>
                </a:solidFill>
                <a:latin typeface="Calibri"/>
                <a:ea typeface="Calibri"/>
                <a:cs typeface="Calibri"/>
                <a:sym typeface="Calibri"/>
              </a:defRPr>
            </a:lvl7pPr>
            <a:lvl8pPr marL="0" lvl="7" indent="0" algn="r" rtl="0">
              <a:spcBef>
                <a:spcPts val="0"/>
              </a:spcBef>
              <a:buNone/>
              <a:defRPr sz="900">
                <a:solidFill>
                  <a:srgbClr val="948CAD"/>
                </a:solidFill>
                <a:latin typeface="Calibri"/>
                <a:ea typeface="Calibri"/>
                <a:cs typeface="Calibri"/>
                <a:sym typeface="Calibri"/>
              </a:defRPr>
            </a:lvl8pPr>
            <a:lvl9pPr marL="0" lvl="8" indent="0" algn="r" rtl="0">
              <a:spcBef>
                <a:spcPts val="0"/>
              </a:spcBef>
              <a:buNone/>
              <a:defRPr sz="900">
                <a:solidFill>
                  <a:srgbClr val="948CA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510" name="Google Shape;510;p91"/>
          <p:cNvPicPr preferRelativeResize="0"/>
          <p:nvPr/>
        </p:nvPicPr>
        <p:blipFill rotWithShape="1">
          <a:blip r:embed="rId2">
            <a:alphaModFix/>
          </a:blip>
          <a:srcRect/>
          <a:stretch/>
        </p:blipFill>
        <p:spPr>
          <a:xfrm>
            <a:off x="493919" y="853144"/>
            <a:ext cx="1103785" cy="96363"/>
          </a:xfrm>
          <a:prstGeom prst="rect">
            <a:avLst/>
          </a:prstGeom>
          <a:noFill/>
          <a:ln>
            <a:noFill/>
          </a:ln>
        </p:spPr>
      </p:pic>
      <p:pic>
        <p:nvPicPr>
          <p:cNvPr id="511" name="Google Shape;511;p91" descr="A close up of a logo&#10;&#10;Description automatically generated"/>
          <p:cNvPicPr preferRelativeResize="0"/>
          <p:nvPr/>
        </p:nvPicPr>
        <p:blipFill rotWithShape="1">
          <a:blip r:embed="rId3">
            <a:alphaModFix/>
          </a:blip>
          <a:srcRect/>
          <a:stretch/>
        </p:blipFill>
        <p:spPr>
          <a:xfrm>
            <a:off x="7003024" y="6316992"/>
            <a:ext cx="1642021" cy="28468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Header Only NO Logo">
  <p:cSld name="Header Only NO Logo">
    <p:spTree>
      <p:nvGrpSpPr>
        <p:cNvPr id="1" name="Shape 512"/>
        <p:cNvGrpSpPr/>
        <p:nvPr/>
      </p:nvGrpSpPr>
      <p:grpSpPr>
        <a:xfrm>
          <a:off x="0" y="0"/>
          <a:ext cx="0" cy="0"/>
          <a:chOff x="0" y="0"/>
          <a:chExt cx="0" cy="0"/>
        </a:xfrm>
      </p:grpSpPr>
      <p:sp>
        <p:nvSpPr>
          <p:cNvPr id="513" name="Google Shape;513;p92"/>
          <p:cNvSpPr txBox="1"/>
          <p:nvPr/>
        </p:nvSpPr>
        <p:spPr>
          <a:xfrm>
            <a:off x="184110" y="6307217"/>
            <a:ext cx="318900" cy="3651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D88A2"/>
              </a:buClr>
              <a:buSzPts val="900"/>
              <a:buFont typeface="Calibri"/>
              <a:buNone/>
            </a:pPr>
            <a:fld id="{00000000-1234-1234-1234-123412341234}" type="slidenum">
              <a:rPr lang="en" sz="900" b="0" i="0" u="none" strike="noStrike" cap="none">
                <a:solidFill>
                  <a:srgbClr val="8D88A2"/>
                </a:solidFill>
                <a:latin typeface="Calibri"/>
                <a:ea typeface="Calibri"/>
                <a:cs typeface="Calibri"/>
                <a:sym typeface="Calibri"/>
              </a:rPr>
              <a:t>‹#›</a:t>
            </a:fld>
            <a:endParaRPr sz="900" b="0" i="0" u="none" strike="noStrike" cap="none">
              <a:solidFill>
                <a:srgbClr val="8D88A2"/>
              </a:solidFill>
              <a:latin typeface="Calibri"/>
              <a:ea typeface="Calibri"/>
              <a:cs typeface="Calibri"/>
              <a:sym typeface="Calibri"/>
            </a:endParaRPr>
          </a:p>
        </p:txBody>
      </p:sp>
      <p:sp>
        <p:nvSpPr>
          <p:cNvPr id="514" name="Google Shape;514;p92"/>
          <p:cNvSpPr txBox="1">
            <a:spLocks noGrp="1"/>
          </p:cNvSpPr>
          <p:nvPr>
            <p:ph type="title"/>
          </p:nvPr>
        </p:nvSpPr>
        <p:spPr>
          <a:xfrm>
            <a:off x="502924" y="110610"/>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250"/>
              <a:buFont typeface="Encode Sans Black"/>
              <a:buNone/>
              <a:defRPr sz="22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515" name="Google Shape;515;p92"/>
          <p:cNvPicPr preferRelativeResize="0"/>
          <p:nvPr/>
        </p:nvPicPr>
        <p:blipFill rotWithShape="1">
          <a:blip r:embed="rId2">
            <a:alphaModFix/>
          </a:blip>
          <a:srcRect/>
          <a:stretch/>
        </p:blipFill>
        <p:spPr>
          <a:xfrm>
            <a:off x="502922" y="736268"/>
            <a:ext cx="827832" cy="96361"/>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_Header + Graphic">
  <p:cSld name="1_Header + Graphic">
    <p:spTree>
      <p:nvGrpSpPr>
        <p:cNvPr id="1" name="Shape 516"/>
        <p:cNvGrpSpPr/>
        <p:nvPr/>
      </p:nvGrpSpPr>
      <p:grpSpPr>
        <a:xfrm>
          <a:off x="0" y="0"/>
          <a:ext cx="0" cy="0"/>
          <a:chOff x="0" y="0"/>
          <a:chExt cx="0" cy="0"/>
        </a:xfrm>
      </p:grpSpPr>
      <p:pic>
        <p:nvPicPr>
          <p:cNvPr id="517" name="Google Shape;517;p93"/>
          <p:cNvPicPr preferRelativeResize="0"/>
          <p:nvPr/>
        </p:nvPicPr>
        <p:blipFill rotWithShape="1">
          <a:blip r:embed="rId2">
            <a:alphaModFix/>
          </a:blip>
          <a:srcRect/>
          <a:stretch/>
        </p:blipFill>
        <p:spPr>
          <a:xfrm>
            <a:off x="549032" y="1155495"/>
            <a:ext cx="1103778" cy="128484"/>
          </a:xfrm>
          <a:prstGeom prst="rect">
            <a:avLst/>
          </a:prstGeom>
          <a:noFill/>
          <a:ln>
            <a:noFill/>
          </a:ln>
        </p:spPr>
      </p:pic>
      <p:sp>
        <p:nvSpPr>
          <p:cNvPr id="518" name="Google Shape;518;p93"/>
          <p:cNvSpPr txBox="1">
            <a:spLocks noGrp="1"/>
          </p:cNvSpPr>
          <p:nvPr>
            <p:ph type="title"/>
          </p:nvPr>
        </p:nvSpPr>
        <p:spPr>
          <a:xfrm>
            <a:off x="460375" y="492986"/>
            <a:ext cx="8172300" cy="1325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19" name="Google Shape;519;p93"/>
          <p:cNvSpPr>
            <a:spLocks noGrp="1"/>
          </p:cNvSpPr>
          <p:nvPr>
            <p:ph type="chart" idx="2"/>
          </p:nvPr>
        </p:nvSpPr>
        <p:spPr>
          <a:xfrm>
            <a:off x="447926" y="1818014"/>
            <a:ext cx="8184600" cy="44301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2400"/>
              <a:buFont typeface="Arial"/>
              <a:buNone/>
              <a:defRPr sz="2400" b="0" i="1" u="none" strike="noStrike" cap="none">
                <a:solidFill>
                  <a:schemeClr val="dk1"/>
                </a:solidFill>
                <a:latin typeface="Open Sans Light"/>
                <a:ea typeface="Open Sans Light"/>
                <a:cs typeface="Open Sans Light"/>
                <a:sym typeface="Open Sans Light"/>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20" name="Google Shape;520;p93" descr="A close up of a logo&#10;&#10;Description automatically generated"/>
          <p:cNvPicPr preferRelativeResize="0"/>
          <p:nvPr/>
        </p:nvPicPr>
        <p:blipFill rotWithShape="1">
          <a:blip r:embed="rId3">
            <a:alphaModFix/>
          </a:blip>
          <a:srcRect/>
          <a:stretch/>
        </p:blipFill>
        <p:spPr>
          <a:xfrm>
            <a:off x="7003024" y="6316987"/>
            <a:ext cx="1642019" cy="28468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White_Content Slide 3">
  <p:cSld name="1_White_Content Slide 3">
    <p:spTree>
      <p:nvGrpSpPr>
        <p:cNvPr id="1" name="Shape 523"/>
        <p:cNvGrpSpPr/>
        <p:nvPr/>
      </p:nvGrpSpPr>
      <p:grpSpPr>
        <a:xfrm>
          <a:off x="0" y="0"/>
          <a:ext cx="0" cy="0"/>
          <a:chOff x="0" y="0"/>
          <a:chExt cx="0" cy="0"/>
        </a:xfrm>
      </p:grpSpPr>
      <p:pic>
        <p:nvPicPr>
          <p:cNvPr id="524" name="Google Shape;524;p95"/>
          <p:cNvPicPr preferRelativeResize="0"/>
          <p:nvPr/>
        </p:nvPicPr>
        <p:blipFill rotWithShape="1">
          <a:blip r:embed="rId2">
            <a:alphaModFix/>
          </a:blip>
          <a:srcRect/>
          <a:stretch/>
        </p:blipFill>
        <p:spPr>
          <a:xfrm>
            <a:off x="549032" y="1157864"/>
            <a:ext cx="1103778" cy="128483"/>
          </a:xfrm>
          <a:prstGeom prst="rect">
            <a:avLst/>
          </a:prstGeom>
          <a:noFill/>
          <a:ln>
            <a:noFill/>
          </a:ln>
        </p:spPr>
      </p:pic>
      <p:sp>
        <p:nvSpPr>
          <p:cNvPr id="525" name="Google Shape;525;p95"/>
          <p:cNvSpPr txBox="1">
            <a:spLocks noGrp="1"/>
          </p:cNvSpPr>
          <p:nvPr>
            <p:ph type="title"/>
          </p:nvPr>
        </p:nvSpPr>
        <p:spPr>
          <a:xfrm>
            <a:off x="435471" y="559588"/>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526" name="Google Shape;526;p95" descr="A screenshot of a cell phone&#10;&#10;Description automatically generated"/>
          <p:cNvPicPr preferRelativeResize="0"/>
          <p:nvPr/>
        </p:nvPicPr>
        <p:blipFill rotWithShape="1">
          <a:blip r:embed="rId3">
            <a:alphaModFix/>
          </a:blip>
          <a:srcRect/>
          <a:stretch/>
        </p:blipFill>
        <p:spPr>
          <a:xfrm>
            <a:off x="7024790" y="6316979"/>
            <a:ext cx="1418739" cy="245968"/>
          </a:xfrm>
          <a:prstGeom prst="rect">
            <a:avLst/>
          </a:prstGeom>
          <a:noFill/>
          <a:ln>
            <a:noFill/>
          </a:ln>
        </p:spPr>
      </p:pic>
      <p:sp>
        <p:nvSpPr>
          <p:cNvPr id="527" name="Google Shape;527;p95"/>
          <p:cNvSpPr txBox="1">
            <a:spLocks noGrp="1"/>
          </p:cNvSpPr>
          <p:nvPr>
            <p:ph type="body" idx="1"/>
          </p:nvPr>
        </p:nvSpPr>
        <p:spPr>
          <a:xfrm>
            <a:off x="447924" y="1662369"/>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8" name="Google Shape;528;p95"/>
          <p:cNvSpPr txBox="1">
            <a:spLocks noGrp="1"/>
          </p:cNvSpPr>
          <p:nvPr>
            <p:ph type="sldNum" idx="12"/>
          </p:nvPr>
        </p:nvSpPr>
        <p:spPr>
          <a:xfrm>
            <a:off x="1" y="6491819"/>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chemeClr val="dk2"/>
                </a:solidFill>
                <a:latin typeface="Calibri"/>
                <a:ea typeface="Calibri"/>
                <a:cs typeface="Calibri"/>
                <a:sym typeface="Calibri"/>
              </a:defRPr>
            </a:lvl1pPr>
            <a:lvl2pPr marL="0" lvl="1" indent="0" algn="l" rtl="0">
              <a:spcBef>
                <a:spcPts val="0"/>
              </a:spcBef>
              <a:buNone/>
              <a:defRPr sz="1200">
                <a:solidFill>
                  <a:schemeClr val="dk2"/>
                </a:solidFill>
                <a:latin typeface="Calibri"/>
                <a:ea typeface="Calibri"/>
                <a:cs typeface="Calibri"/>
                <a:sym typeface="Calibri"/>
              </a:defRPr>
            </a:lvl2pPr>
            <a:lvl3pPr marL="0" lvl="2" indent="0" algn="l" rtl="0">
              <a:spcBef>
                <a:spcPts val="0"/>
              </a:spcBef>
              <a:buNone/>
              <a:defRPr sz="1200">
                <a:solidFill>
                  <a:schemeClr val="dk2"/>
                </a:solidFill>
                <a:latin typeface="Calibri"/>
                <a:ea typeface="Calibri"/>
                <a:cs typeface="Calibri"/>
                <a:sym typeface="Calibri"/>
              </a:defRPr>
            </a:lvl3pPr>
            <a:lvl4pPr marL="0" lvl="3" indent="0" algn="l" rtl="0">
              <a:spcBef>
                <a:spcPts val="0"/>
              </a:spcBef>
              <a:buNone/>
              <a:defRPr sz="1200">
                <a:solidFill>
                  <a:schemeClr val="dk2"/>
                </a:solidFill>
                <a:latin typeface="Calibri"/>
                <a:ea typeface="Calibri"/>
                <a:cs typeface="Calibri"/>
                <a:sym typeface="Calibri"/>
              </a:defRPr>
            </a:lvl4pPr>
            <a:lvl5pPr marL="0" lvl="4" indent="0" algn="l" rtl="0">
              <a:spcBef>
                <a:spcPts val="0"/>
              </a:spcBef>
              <a:buNone/>
              <a:defRPr sz="1200">
                <a:solidFill>
                  <a:schemeClr val="dk2"/>
                </a:solidFill>
                <a:latin typeface="Calibri"/>
                <a:ea typeface="Calibri"/>
                <a:cs typeface="Calibri"/>
                <a:sym typeface="Calibri"/>
              </a:defRPr>
            </a:lvl5pPr>
            <a:lvl6pPr marL="0" lvl="5" indent="0" algn="l" rtl="0">
              <a:spcBef>
                <a:spcPts val="0"/>
              </a:spcBef>
              <a:buNone/>
              <a:defRPr sz="1200">
                <a:solidFill>
                  <a:schemeClr val="dk2"/>
                </a:solidFill>
                <a:latin typeface="Calibri"/>
                <a:ea typeface="Calibri"/>
                <a:cs typeface="Calibri"/>
                <a:sym typeface="Calibri"/>
              </a:defRPr>
            </a:lvl6pPr>
            <a:lvl7pPr marL="0" lvl="6" indent="0" algn="l" rtl="0">
              <a:spcBef>
                <a:spcPts val="0"/>
              </a:spcBef>
              <a:buNone/>
              <a:defRPr sz="1200">
                <a:solidFill>
                  <a:schemeClr val="dk2"/>
                </a:solidFill>
                <a:latin typeface="Calibri"/>
                <a:ea typeface="Calibri"/>
                <a:cs typeface="Calibri"/>
                <a:sym typeface="Calibri"/>
              </a:defRPr>
            </a:lvl7pPr>
            <a:lvl8pPr marL="0" lvl="7" indent="0" algn="l" rtl="0">
              <a:spcBef>
                <a:spcPts val="0"/>
              </a:spcBef>
              <a:buNone/>
              <a:defRPr sz="1200">
                <a:solidFill>
                  <a:schemeClr val="dk2"/>
                </a:solidFill>
                <a:latin typeface="Calibri"/>
                <a:ea typeface="Calibri"/>
                <a:cs typeface="Calibri"/>
                <a:sym typeface="Calibri"/>
              </a:defRPr>
            </a:lvl8pPr>
            <a:lvl9pPr marL="0" lvl="8" indent="0" algn="l" rtl="0">
              <a:spcBef>
                <a:spcPts val="0"/>
              </a:spcBef>
              <a:buNone/>
              <a:defRPr sz="1200">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529" name="Google Shape;529;p95"/>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30" name="Google Shape;530;p95" descr="A close up of a logo&#10;&#10;Description automatically generated"/>
          <p:cNvPicPr preferRelativeResize="0"/>
          <p:nvPr/>
        </p:nvPicPr>
        <p:blipFill rotWithShape="1">
          <a:blip r:embed="rId4">
            <a:alphaModFix/>
          </a:blip>
          <a:srcRect/>
          <a:stretch/>
        </p:blipFill>
        <p:spPr>
          <a:xfrm>
            <a:off x="7003019" y="6316986"/>
            <a:ext cx="1642021" cy="2846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White_Title Slide 1">
  <p:cSld name="White_Title Slide 1">
    <p:bg>
      <p:bgPr>
        <a:solidFill>
          <a:schemeClr val="lt2"/>
        </a:solidFill>
        <a:effectLst/>
      </p:bgPr>
    </p:bg>
    <p:spTree>
      <p:nvGrpSpPr>
        <p:cNvPr id="1" name="Shape 531"/>
        <p:cNvGrpSpPr/>
        <p:nvPr/>
      </p:nvGrpSpPr>
      <p:grpSpPr>
        <a:xfrm>
          <a:off x="0" y="0"/>
          <a:ext cx="0" cy="0"/>
          <a:chOff x="0" y="0"/>
          <a:chExt cx="0" cy="0"/>
        </a:xfrm>
      </p:grpSpPr>
      <p:pic>
        <p:nvPicPr>
          <p:cNvPr id="532" name="Google Shape;532;p96" descr="A black and white photo of a building&#10;&#10;Description automatically generated"/>
          <p:cNvPicPr preferRelativeResize="0"/>
          <p:nvPr/>
        </p:nvPicPr>
        <p:blipFill rotWithShape="1">
          <a:blip r:embed="rId2">
            <a:alphaModFix/>
          </a:blip>
          <a:srcRect t="15739"/>
          <a:stretch/>
        </p:blipFill>
        <p:spPr>
          <a:xfrm>
            <a:off x="0" y="0"/>
            <a:ext cx="9156792" cy="6858000"/>
          </a:xfrm>
          <a:prstGeom prst="rect">
            <a:avLst/>
          </a:prstGeom>
          <a:noFill/>
          <a:ln>
            <a:noFill/>
          </a:ln>
        </p:spPr>
      </p:pic>
      <p:sp>
        <p:nvSpPr>
          <p:cNvPr id="533" name="Google Shape;533;p96"/>
          <p:cNvSpPr/>
          <p:nvPr/>
        </p:nvSpPr>
        <p:spPr>
          <a:xfrm>
            <a:off x="1" y="0"/>
            <a:ext cx="9169500" cy="6858000"/>
          </a:xfrm>
          <a:prstGeom prst="rect">
            <a:avLst/>
          </a:prstGeom>
          <a:solidFill>
            <a:schemeClr val="lt2">
              <a:alpha val="7569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34" name="Google Shape;534;p96"/>
          <p:cNvPicPr preferRelativeResize="0"/>
          <p:nvPr/>
        </p:nvPicPr>
        <p:blipFill rotWithShape="1">
          <a:blip r:embed="rId3">
            <a:alphaModFix/>
          </a:blip>
          <a:srcRect/>
          <a:stretch/>
        </p:blipFill>
        <p:spPr>
          <a:xfrm>
            <a:off x="568081" y="4568600"/>
            <a:ext cx="1600201" cy="186267"/>
          </a:xfrm>
          <a:prstGeom prst="rect">
            <a:avLst/>
          </a:prstGeom>
          <a:noFill/>
          <a:ln>
            <a:noFill/>
          </a:ln>
        </p:spPr>
      </p:pic>
      <p:pic>
        <p:nvPicPr>
          <p:cNvPr id="535" name="Google Shape;535;p96" descr="A screenshot of a cell phone&#10;&#10;Description automatically generated"/>
          <p:cNvPicPr preferRelativeResize="0"/>
          <p:nvPr/>
        </p:nvPicPr>
        <p:blipFill rotWithShape="1">
          <a:blip r:embed="rId4">
            <a:alphaModFix/>
          </a:blip>
          <a:srcRect/>
          <a:stretch/>
        </p:blipFill>
        <p:spPr>
          <a:xfrm>
            <a:off x="6602008" y="5859010"/>
            <a:ext cx="2105050" cy="681777"/>
          </a:xfrm>
          <a:prstGeom prst="rect">
            <a:avLst/>
          </a:prstGeom>
          <a:noFill/>
          <a:ln>
            <a:noFill/>
          </a:ln>
        </p:spPr>
      </p:pic>
      <p:sp>
        <p:nvSpPr>
          <p:cNvPr id="536" name="Google Shape;536;p96"/>
          <p:cNvSpPr txBox="1">
            <a:spLocks noGrp="1"/>
          </p:cNvSpPr>
          <p:nvPr>
            <p:ph type="title"/>
          </p:nvPr>
        </p:nvSpPr>
        <p:spPr>
          <a:xfrm>
            <a:off x="460375" y="859992"/>
            <a:ext cx="70236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5000"/>
              <a:buFont typeface="Encode Sans Black"/>
              <a:buNone/>
              <a:defRPr sz="5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37"/>
        <p:cNvGrpSpPr/>
        <p:nvPr/>
      </p:nvGrpSpPr>
      <p:grpSpPr>
        <a:xfrm>
          <a:off x="0" y="0"/>
          <a:ext cx="0" cy="0"/>
          <a:chOff x="0" y="0"/>
          <a:chExt cx="0" cy="0"/>
        </a:xfrm>
      </p:grpSpPr>
      <p:pic>
        <p:nvPicPr>
          <p:cNvPr id="538" name="Google Shape;538;p97" descr="Bar_RtAngle_7502_RGB.png"/>
          <p:cNvPicPr preferRelativeResize="0"/>
          <p:nvPr/>
        </p:nvPicPr>
        <p:blipFill rotWithShape="1">
          <a:blip r:embed="rId2">
            <a:alphaModFix/>
          </a:blip>
          <a:srcRect/>
          <a:stretch/>
        </p:blipFill>
        <p:spPr>
          <a:xfrm>
            <a:off x="813591" y="4006086"/>
            <a:ext cx="2284305" cy="112771"/>
          </a:xfrm>
          <a:prstGeom prst="rect">
            <a:avLst/>
          </a:prstGeom>
          <a:noFill/>
          <a:ln>
            <a:noFill/>
          </a:ln>
        </p:spPr>
      </p:pic>
      <p:sp>
        <p:nvSpPr>
          <p:cNvPr id="539" name="Google Shape;539;p97"/>
          <p:cNvSpPr txBox="1">
            <a:spLocks noGrp="1"/>
          </p:cNvSpPr>
          <p:nvPr>
            <p:ph type="title"/>
          </p:nvPr>
        </p:nvSpPr>
        <p:spPr>
          <a:xfrm>
            <a:off x="671757" y="1167126"/>
            <a:ext cx="6972300" cy="26418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3750"/>
              <a:buFont typeface="Encode Sans Black"/>
              <a:buNone/>
              <a:defRPr sz="37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540" name="Google Shape;540;p97"/>
          <p:cNvPicPr preferRelativeResize="0"/>
          <p:nvPr/>
        </p:nvPicPr>
        <p:blipFill rotWithShape="1">
          <a:blip r:embed="rId3">
            <a:alphaModFix/>
          </a:blip>
          <a:srcRect/>
          <a:stretch/>
        </p:blipFill>
        <p:spPr>
          <a:xfrm>
            <a:off x="5603966" y="5924997"/>
            <a:ext cx="3296972" cy="575173"/>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White_Content Slide 3">
  <p:cSld name="White_Content Slide 3">
    <p:spTree>
      <p:nvGrpSpPr>
        <p:cNvPr id="1" name="Shape 541"/>
        <p:cNvGrpSpPr/>
        <p:nvPr/>
      </p:nvGrpSpPr>
      <p:grpSpPr>
        <a:xfrm>
          <a:off x="0" y="0"/>
          <a:ext cx="0" cy="0"/>
          <a:chOff x="0" y="0"/>
          <a:chExt cx="0" cy="0"/>
        </a:xfrm>
      </p:grpSpPr>
      <p:pic>
        <p:nvPicPr>
          <p:cNvPr id="542" name="Google Shape;542;p98" descr="A black and white photo of a building&#10;&#10;Description automatically generated"/>
          <p:cNvPicPr preferRelativeResize="0"/>
          <p:nvPr/>
        </p:nvPicPr>
        <p:blipFill rotWithShape="1">
          <a:blip r:embed="rId2">
            <a:alphaModFix/>
          </a:blip>
          <a:srcRect t="15739"/>
          <a:stretch/>
        </p:blipFill>
        <p:spPr>
          <a:xfrm>
            <a:off x="0" y="0"/>
            <a:ext cx="9156792" cy="6858000"/>
          </a:xfrm>
          <a:prstGeom prst="rect">
            <a:avLst/>
          </a:prstGeom>
          <a:noFill/>
          <a:ln>
            <a:noFill/>
          </a:ln>
        </p:spPr>
      </p:pic>
      <p:sp>
        <p:nvSpPr>
          <p:cNvPr id="543" name="Google Shape;543;p98"/>
          <p:cNvSpPr/>
          <p:nvPr/>
        </p:nvSpPr>
        <p:spPr>
          <a:xfrm>
            <a:off x="1" y="0"/>
            <a:ext cx="9169500" cy="6858000"/>
          </a:xfrm>
          <a:prstGeom prst="rect">
            <a:avLst/>
          </a:prstGeom>
          <a:solidFill>
            <a:schemeClr val="lt2">
              <a:alpha val="7569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4" name="Google Shape;544;p98"/>
          <p:cNvPicPr preferRelativeResize="0"/>
          <p:nvPr/>
        </p:nvPicPr>
        <p:blipFill rotWithShape="1">
          <a:blip r:embed="rId3">
            <a:alphaModFix/>
          </a:blip>
          <a:srcRect/>
          <a:stretch/>
        </p:blipFill>
        <p:spPr>
          <a:xfrm>
            <a:off x="549032" y="1157864"/>
            <a:ext cx="1103778" cy="128483"/>
          </a:xfrm>
          <a:prstGeom prst="rect">
            <a:avLst/>
          </a:prstGeom>
          <a:noFill/>
          <a:ln>
            <a:noFill/>
          </a:ln>
        </p:spPr>
      </p:pic>
      <p:sp>
        <p:nvSpPr>
          <p:cNvPr id="545" name="Google Shape;545;p98"/>
          <p:cNvSpPr txBox="1">
            <a:spLocks noGrp="1"/>
          </p:cNvSpPr>
          <p:nvPr>
            <p:ph type="title"/>
          </p:nvPr>
        </p:nvSpPr>
        <p:spPr>
          <a:xfrm>
            <a:off x="435471" y="559588"/>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546" name="Google Shape;546;p98" descr="A screenshot of a cell phone&#10;&#10;Description automatically generated"/>
          <p:cNvPicPr preferRelativeResize="0"/>
          <p:nvPr/>
        </p:nvPicPr>
        <p:blipFill rotWithShape="1">
          <a:blip r:embed="rId4">
            <a:alphaModFix/>
          </a:blip>
          <a:srcRect/>
          <a:stretch/>
        </p:blipFill>
        <p:spPr>
          <a:xfrm>
            <a:off x="7024790" y="6316979"/>
            <a:ext cx="1418739" cy="245968"/>
          </a:xfrm>
          <a:prstGeom prst="rect">
            <a:avLst/>
          </a:prstGeom>
          <a:noFill/>
          <a:ln>
            <a:noFill/>
          </a:ln>
        </p:spPr>
      </p:pic>
      <p:sp>
        <p:nvSpPr>
          <p:cNvPr id="547" name="Google Shape;547;p98"/>
          <p:cNvSpPr txBox="1">
            <a:spLocks noGrp="1"/>
          </p:cNvSpPr>
          <p:nvPr>
            <p:ph type="body" idx="1"/>
          </p:nvPr>
        </p:nvSpPr>
        <p:spPr>
          <a:xfrm>
            <a:off x="447924" y="1662369"/>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8" name="Google Shape;548;p98"/>
          <p:cNvSpPr txBox="1">
            <a:spLocks noGrp="1"/>
          </p:cNvSpPr>
          <p:nvPr>
            <p:ph type="sldNum" idx="12"/>
          </p:nvPr>
        </p:nvSpPr>
        <p:spPr>
          <a:xfrm>
            <a:off x="1" y="6491819"/>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chemeClr val="dk2"/>
                </a:solidFill>
                <a:latin typeface="Calibri"/>
                <a:ea typeface="Calibri"/>
                <a:cs typeface="Calibri"/>
                <a:sym typeface="Calibri"/>
              </a:defRPr>
            </a:lvl1pPr>
            <a:lvl2pPr marL="0" lvl="1" indent="0" algn="l" rtl="0">
              <a:spcBef>
                <a:spcPts val="0"/>
              </a:spcBef>
              <a:buNone/>
              <a:defRPr sz="1200">
                <a:solidFill>
                  <a:schemeClr val="dk2"/>
                </a:solidFill>
                <a:latin typeface="Calibri"/>
                <a:ea typeface="Calibri"/>
                <a:cs typeface="Calibri"/>
                <a:sym typeface="Calibri"/>
              </a:defRPr>
            </a:lvl2pPr>
            <a:lvl3pPr marL="0" lvl="2" indent="0" algn="l" rtl="0">
              <a:spcBef>
                <a:spcPts val="0"/>
              </a:spcBef>
              <a:buNone/>
              <a:defRPr sz="1200">
                <a:solidFill>
                  <a:schemeClr val="dk2"/>
                </a:solidFill>
                <a:latin typeface="Calibri"/>
                <a:ea typeface="Calibri"/>
                <a:cs typeface="Calibri"/>
                <a:sym typeface="Calibri"/>
              </a:defRPr>
            </a:lvl3pPr>
            <a:lvl4pPr marL="0" lvl="3" indent="0" algn="l" rtl="0">
              <a:spcBef>
                <a:spcPts val="0"/>
              </a:spcBef>
              <a:buNone/>
              <a:defRPr sz="1200">
                <a:solidFill>
                  <a:schemeClr val="dk2"/>
                </a:solidFill>
                <a:latin typeface="Calibri"/>
                <a:ea typeface="Calibri"/>
                <a:cs typeface="Calibri"/>
                <a:sym typeface="Calibri"/>
              </a:defRPr>
            </a:lvl4pPr>
            <a:lvl5pPr marL="0" lvl="4" indent="0" algn="l" rtl="0">
              <a:spcBef>
                <a:spcPts val="0"/>
              </a:spcBef>
              <a:buNone/>
              <a:defRPr sz="1200">
                <a:solidFill>
                  <a:schemeClr val="dk2"/>
                </a:solidFill>
                <a:latin typeface="Calibri"/>
                <a:ea typeface="Calibri"/>
                <a:cs typeface="Calibri"/>
                <a:sym typeface="Calibri"/>
              </a:defRPr>
            </a:lvl5pPr>
            <a:lvl6pPr marL="0" lvl="5" indent="0" algn="l" rtl="0">
              <a:spcBef>
                <a:spcPts val="0"/>
              </a:spcBef>
              <a:buNone/>
              <a:defRPr sz="1200">
                <a:solidFill>
                  <a:schemeClr val="dk2"/>
                </a:solidFill>
                <a:latin typeface="Calibri"/>
                <a:ea typeface="Calibri"/>
                <a:cs typeface="Calibri"/>
                <a:sym typeface="Calibri"/>
              </a:defRPr>
            </a:lvl6pPr>
            <a:lvl7pPr marL="0" lvl="6" indent="0" algn="l" rtl="0">
              <a:spcBef>
                <a:spcPts val="0"/>
              </a:spcBef>
              <a:buNone/>
              <a:defRPr sz="1200">
                <a:solidFill>
                  <a:schemeClr val="dk2"/>
                </a:solidFill>
                <a:latin typeface="Calibri"/>
                <a:ea typeface="Calibri"/>
                <a:cs typeface="Calibri"/>
                <a:sym typeface="Calibri"/>
              </a:defRPr>
            </a:lvl7pPr>
            <a:lvl8pPr marL="0" lvl="7" indent="0" algn="l" rtl="0">
              <a:spcBef>
                <a:spcPts val="0"/>
              </a:spcBef>
              <a:buNone/>
              <a:defRPr sz="1200">
                <a:solidFill>
                  <a:schemeClr val="dk2"/>
                </a:solidFill>
                <a:latin typeface="Calibri"/>
                <a:ea typeface="Calibri"/>
                <a:cs typeface="Calibri"/>
                <a:sym typeface="Calibri"/>
              </a:defRPr>
            </a:lvl8pPr>
            <a:lvl9pPr marL="0" lvl="8" indent="0" algn="l" rtl="0">
              <a:spcBef>
                <a:spcPts val="0"/>
              </a:spcBef>
              <a:buNone/>
              <a:defRPr sz="1200">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549" name="Google Shape;549;p98"/>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50" name="Google Shape;550;p98" descr="A close up of a logo&#10;&#10;Description automatically generated"/>
          <p:cNvPicPr preferRelativeResize="0"/>
          <p:nvPr/>
        </p:nvPicPr>
        <p:blipFill rotWithShape="1">
          <a:blip r:embed="rId5">
            <a:alphaModFix/>
          </a:blip>
          <a:srcRect/>
          <a:stretch/>
        </p:blipFill>
        <p:spPr>
          <a:xfrm>
            <a:off x="7003019" y="6316986"/>
            <a:ext cx="1642021" cy="2846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White_Graphics Slide">
  <p:cSld name="White_Graphics Slide">
    <p:spTree>
      <p:nvGrpSpPr>
        <p:cNvPr id="1" name="Shape 551"/>
        <p:cNvGrpSpPr/>
        <p:nvPr/>
      </p:nvGrpSpPr>
      <p:grpSpPr>
        <a:xfrm>
          <a:off x="0" y="0"/>
          <a:ext cx="0" cy="0"/>
          <a:chOff x="0" y="0"/>
          <a:chExt cx="0" cy="0"/>
        </a:xfrm>
      </p:grpSpPr>
      <p:pic>
        <p:nvPicPr>
          <p:cNvPr id="552" name="Google Shape;552;p99"/>
          <p:cNvPicPr preferRelativeResize="0"/>
          <p:nvPr/>
        </p:nvPicPr>
        <p:blipFill rotWithShape="1">
          <a:blip r:embed="rId2">
            <a:alphaModFix/>
          </a:blip>
          <a:srcRect/>
          <a:stretch/>
        </p:blipFill>
        <p:spPr>
          <a:xfrm>
            <a:off x="549032" y="1157864"/>
            <a:ext cx="1103778" cy="128483"/>
          </a:xfrm>
          <a:prstGeom prst="rect">
            <a:avLst/>
          </a:prstGeom>
          <a:noFill/>
          <a:ln>
            <a:noFill/>
          </a:ln>
        </p:spPr>
      </p:pic>
      <p:sp>
        <p:nvSpPr>
          <p:cNvPr id="553" name="Google Shape;553;p99"/>
          <p:cNvSpPr txBox="1">
            <a:spLocks noGrp="1"/>
          </p:cNvSpPr>
          <p:nvPr>
            <p:ph type="title"/>
          </p:nvPr>
        </p:nvSpPr>
        <p:spPr>
          <a:xfrm>
            <a:off x="435471" y="559588"/>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554" name="Google Shape;554;p99" descr="A screenshot of a cell phone&#10;&#10;Description automatically generated"/>
          <p:cNvPicPr preferRelativeResize="0"/>
          <p:nvPr/>
        </p:nvPicPr>
        <p:blipFill rotWithShape="1">
          <a:blip r:embed="rId3">
            <a:alphaModFix/>
          </a:blip>
          <a:srcRect/>
          <a:stretch/>
        </p:blipFill>
        <p:spPr>
          <a:xfrm>
            <a:off x="7024790" y="6316979"/>
            <a:ext cx="1418739" cy="245968"/>
          </a:xfrm>
          <a:prstGeom prst="rect">
            <a:avLst/>
          </a:prstGeom>
          <a:noFill/>
          <a:ln>
            <a:noFill/>
          </a:ln>
        </p:spPr>
      </p:pic>
      <p:sp>
        <p:nvSpPr>
          <p:cNvPr id="555" name="Google Shape;555;p99"/>
          <p:cNvSpPr>
            <a:spLocks noGrp="1"/>
          </p:cNvSpPr>
          <p:nvPr>
            <p:ph type="chart" idx="2"/>
          </p:nvPr>
        </p:nvSpPr>
        <p:spPr>
          <a:xfrm>
            <a:off x="460375" y="1460101"/>
            <a:ext cx="8184600" cy="474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2"/>
              </a:buClr>
              <a:buSzPts val="2400"/>
              <a:buFont typeface="Arial"/>
              <a:buNone/>
              <a:defRPr sz="2400" b="0" i="1" u="none" strike="noStrike" cap="none">
                <a:solidFill>
                  <a:schemeClr val="dk2"/>
                </a:solidFill>
                <a:latin typeface="Open Sans Light"/>
                <a:ea typeface="Open Sans Light"/>
                <a:cs typeface="Open Sans Light"/>
                <a:sym typeface="Open Sans Light"/>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6" name="Google Shape;556;p99"/>
          <p:cNvSpPr txBox="1">
            <a:spLocks noGrp="1"/>
          </p:cNvSpPr>
          <p:nvPr>
            <p:ph type="sldNum" idx="12"/>
          </p:nvPr>
        </p:nvSpPr>
        <p:spPr>
          <a:xfrm>
            <a:off x="1" y="6491819"/>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a:solidFill>
                  <a:schemeClr val="dk2"/>
                </a:solidFill>
                <a:latin typeface="Calibri"/>
                <a:ea typeface="Calibri"/>
                <a:cs typeface="Calibri"/>
                <a:sym typeface="Calibri"/>
              </a:defRPr>
            </a:lvl1pPr>
            <a:lvl2pPr marL="0" lvl="1" indent="0" algn="l" rtl="0">
              <a:spcBef>
                <a:spcPts val="0"/>
              </a:spcBef>
              <a:buNone/>
              <a:defRPr sz="1200">
                <a:solidFill>
                  <a:schemeClr val="dk2"/>
                </a:solidFill>
                <a:latin typeface="Calibri"/>
                <a:ea typeface="Calibri"/>
                <a:cs typeface="Calibri"/>
                <a:sym typeface="Calibri"/>
              </a:defRPr>
            </a:lvl2pPr>
            <a:lvl3pPr marL="0" lvl="2" indent="0" algn="l" rtl="0">
              <a:spcBef>
                <a:spcPts val="0"/>
              </a:spcBef>
              <a:buNone/>
              <a:defRPr sz="1200">
                <a:solidFill>
                  <a:schemeClr val="dk2"/>
                </a:solidFill>
                <a:latin typeface="Calibri"/>
                <a:ea typeface="Calibri"/>
                <a:cs typeface="Calibri"/>
                <a:sym typeface="Calibri"/>
              </a:defRPr>
            </a:lvl3pPr>
            <a:lvl4pPr marL="0" lvl="3" indent="0" algn="l" rtl="0">
              <a:spcBef>
                <a:spcPts val="0"/>
              </a:spcBef>
              <a:buNone/>
              <a:defRPr sz="1200">
                <a:solidFill>
                  <a:schemeClr val="dk2"/>
                </a:solidFill>
                <a:latin typeface="Calibri"/>
                <a:ea typeface="Calibri"/>
                <a:cs typeface="Calibri"/>
                <a:sym typeface="Calibri"/>
              </a:defRPr>
            </a:lvl4pPr>
            <a:lvl5pPr marL="0" lvl="4" indent="0" algn="l" rtl="0">
              <a:spcBef>
                <a:spcPts val="0"/>
              </a:spcBef>
              <a:buNone/>
              <a:defRPr sz="1200">
                <a:solidFill>
                  <a:schemeClr val="dk2"/>
                </a:solidFill>
                <a:latin typeface="Calibri"/>
                <a:ea typeface="Calibri"/>
                <a:cs typeface="Calibri"/>
                <a:sym typeface="Calibri"/>
              </a:defRPr>
            </a:lvl5pPr>
            <a:lvl6pPr marL="0" lvl="5" indent="0" algn="l" rtl="0">
              <a:spcBef>
                <a:spcPts val="0"/>
              </a:spcBef>
              <a:buNone/>
              <a:defRPr sz="1200">
                <a:solidFill>
                  <a:schemeClr val="dk2"/>
                </a:solidFill>
                <a:latin typeface="Calibri"/>
                <a:ea typeface="Calibri"/>
                <a:cs typeface="Calibri"/>
                <a:sym typeface="Calibri"/>
              </a:defRPr>
            </a:lvl6pPr>
            <a:lvl7pPr marL="0" lvl="6" indent="0" algn="l" rtl="0">
              <a:spcBef>
                <a:spcPts val="0"/>
              </a:spcBef>
              <a:buNone/>
              <a:defRPr sz="1200">
                <a:solidFill>
                  <a:schemeClr val="dk2"/>
                </a:solidFill>
                <a:latin typeface="Calibri"/>
                <a:ea typeface="Calibri"/>
                <a:cs typeface="Calibri"/>
                <a:sym typeface="Calibri"/>
              </a:defRPr>
            </a:lvl7pPr>
            <a:lvl8pPr marL="0" lvl="7" indent="0" algn="l" rtl="0">
              <a:spcBef>
                <a:spcPts val="0"/>
              </a:spcBef>
              <a:buNone/>
              <a:defRPr sz="1200">
                <a:solidFill>
                  <a:schemeClr val="dk2"/>
                </a:solidFill>
                <a:latin typeface="Calibri"/>
                <a:ea typeface="Calibri"/>
                <a:cs typeface="Calibri"/>
                <a:sym typeface="Calibri"/>
              </a:defRPr>
            </a:lvl8pPr>
            <a:lvl9pPr marL="0" lvl="8" indent="0" algn="l" rtl="0">
              <a:spcBef>
                <a:spcPts val="0"/>
              </a:spcBef>
              <a:buNone/>
              <a:defRPr sz="1200">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557" name="Google Shape;557;p99" descr="A close up of a logo&#10;&#10;Description automatically generated"/>
          <p:cNvPicPr preferRelativeResize="0"/>
          <p:nvPr/>
        </p:nvPicPr>
        <p:blipFill rotWithShape="1">
          <a:blip r:embed="rId4">
            <a:alphaModFix/>
          </a:blip>
          <a:srcRect/>
          <a:stretch/>
        </p:blipFill>
        <p:spPr>
          <a:xfrm>
            <a:off x="7003019" y="6316986"/>
            <a:ext cx="1642021" cy="2846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White_Divider Slide">
  <p:cSld name="White_Divider Slide">
    <p:spTree>
      <p:nvGrpSpPr>
        <p:cNvPr id="1" name="Shape 558"/>
        <p:cNvGrpSpPr/>
        <p:nvPr/>
      </p:nvGrpSpPr>
      <p:grpSpPr>
        <a:xfrm>
          <a:off x="0" y="0"/>
          <a:ext cx="0" cy="0"/>
          <a:chOff x="0" y="0"/>
          <a:chExt cx="0" cy="0"/>
        </a:xfrm>
      </p:grpSpPr>
      <p:pic>
        <p:nvPicPr>
          <p:cNvPr id="559" name="Google Shape;559;p100"/>
          <p:cNvPicPr preferRelativeResize="0"/>
          <p:nvPr/>
        </p:nvPicPr>
        <p:blipFill rotWithShape="1">
          <a:blip r:embed="rId2">
            <a:alphaModFix/>
          </a:blip>
          <a:srcRect/>
          <a:stretch/>
        </p:blipFill>
        <p:spPr>
          <a:xfrm>
            <a:off x="577850" y="3436880"/>
            <a:ext cx="1103778" cy="128483"/>
          </a:xfrm>
          <a:prstGeom prst="rect">
            <a:avLst/>
          </a:prstGeom>
          <a:noFill/>
          <a:ln>
            <a:noFill/>
          </a:ln>
        </p:spPr>
      </p:pic>
      <p:sp>
        <p:nvSpPr>
          <p:cNvPr id="560" name="Google Shape;560;p100"/>
          <p:cNvSpPr txBox="1">
            <a:spLocks noGrp="1"/>
          </p:cNvSpPr>
          <p:nvPr>
            <p:ph type="title"/>
          </p:nvPr>
        </p:nvSpPr>
        <p:spPr>
          <a:xfrm>
            <a:off x="473444" y="2821671"/>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561" name="Google Shape;561;p100" descr="A screenshot of a cell phone&#10;&#10;Description automatically generated"/>
          <p:cNvPicPr preferRelativeResize="0"/>
          <p:nvPr/>
        </p:nvPicPr>
        <p:blipFill rotWithShape="1">
          <a:blip r:embed="rId3">
            <a:alphaModFix/>
          </a:blip>
          <a:srcRect/>
          <a:stretch/>
        </p:blipFill>
        <p:spPr>
          <a:xfrm>
            <a:off x="7024790" y="6316979"/>
            <a:ext cx="1418739" cy="245968"/>
          </a:xfrm>
          <a:prstGeom prst="rect">
            <a:avLst/>
          </a:prstGeom>
          <a:noFill/>
          <a:ln>
            <a:noFill/>
          </a:ln>
        </p:spPr>
      </p:pic>
      <p:pic>
        <p:nvPicPr>
          <p:cNvPr id="562" name="Google Shape;562;p100" descr="A close up of a logo&#10;&#10;Description automatically generated"/>
          <p:cNvPicPr preferRelativeResize="0"/>
          <p:nvPr/>
        </p:nvPicPr>
        <p:blipFill rotWithShape="1">
          <a:blip r:embed="rId4">
            <a:alphaModFix/>
          </a:blip>
          <a:srcRect/>
          <a:stretch/>
        </p:blipFill>
        <p:spPr>
          <a:xfrm>
            <a:off x="7003019" y="6316986"/>
            <a:ext cx="1642021" cy="2846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3"/>
        <p:cNvGrpSpPr/>
        <p:nvPr/>
      </p:nvGrpSpPr>
      <p:grpSpPr>
        <a:xfrm>
          <a:off x="0" y="0"/>
          <a:ext cx="0" cy="0"/>
          <a:chOff x="0" y="0"/>
          <a:chExt cx="0" cy="0"/>
        </a:xfrm>
      </p:grpSpPr>
      <p:sp>
        <p:nvSpPr>
          <p:cNvPr id="564" name="Google Shape;564;p101"/>
          <p:cNvSpPr txBox="1">
            <a:spLocks noGrp="1"/>
          </p:cNvSpPr>
          <p:nvPr>
            <p:ph type="sldNum" idx="12"/>
          </p:nvPr>
        </p:nvSpPr>
        <p:spPr>
          <a:xfrm>
            <a:off x="0" y="6491819"/>
            <a:ext cx="20574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567"/>
        <p:cNvGrpSpPr/>
        <p:nvPr/>
      </p:nvGrpSpPr>
      <p:grpSpPr>
        <a:xfrm>
          <a:off x="0" y="0"/>
          <a:ext cx="0" cy="0"/>
          <a:chOff x="0" y="0"/>
          <a:chExt cx="0" cy="0"/>
        </a:xfrm>
      </p:grpSpPr>
      <p:sp>
        <p:nvSpPr>
          <p:cNvPr id="568" name="Google Shape;568;p103"/>
          <p:cNvSpPr txBox="1">
            <a:spLocks noGrp="1"/>
          </p:cNvSpPr>
          <p:nvPr>
            <p:ph type="body" idx="1"/>
          </p:nvPr>
        </p:nvSpPr>
        <p:spPr>
          <a:xfrm>
            <a:off x="659307" y="2320240"/>
            <a:ext cx="8197200" cy="38100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1pPr>
            <a:lvl2pPr marL="914400" marR="0" lvl="1" indent="-323850" algn="l" rtl="0">
              <a:spcBef>
                <a:spcPts val="300"/>
              </a:spcBef>
              <a:spcAft>
                <a:spcPts val="0"/>
              </a:spcAft>
              <a:buClr>
                <a:srgbClr val="4B2E83"/>
              </a:buClr>
              <a:buSzPts val="1500"/>
              <a:buFont typeface="Arial"/>
              <a:buChar char="–"/>
              <a:defRPr sz="1500" b="1" i="0" u="none" strike="noStrike" cap="none">
                <a:solidFill>
                  <a:srgbClr val="4B2E83"/>
                </a:solidFill>
                <a:latin typeface="Open Sans"/>
                <a:ea typeface="Open Sans"/>
                <a:cs typeface="Open Sans"/>
                <a:sym typeface="Open Sans"/>
              </a:defRPr>
            </a:lvl2pPr>
            <a:lvl3pPr marL="1371600" marR="0" lvl="2" indent="-314325" algn="l" rtl="0">
              <a:spcBef>
                <a:spcPts val="270"/>
              </a:spcBef>
              <a:spcAft>
                <a:spcPts val="0"/>
              </a:spcAft>
              <a:buClr>
                <a:srgbClr val="4B2E83"/>
              </a:buClr>
              <a:buSzPts val="1350"/>
              <a:buFont typeface="Merriweather Sans"/>
              <a:buChar char="&gt;"/>
              <a:defRPr sz="1350" b="1" i="0" u="none" strike="noStrike" cap="none">
                <a:solidFill>
                  <a:srgbClr val="4B2E83"/>
                </a:solidFill>
                <a:latin typeface="Open Sans"/>
                <a:ea typeface="Open Sans"/>
                <a:cs typeface="Open Sans"/>
                <a:sym typeface="Open Sans"/>
              </a:defRPr>
            </a:lvl3pPr>
            <a:lvl4pPr marL="1828800" marR="0" lvl="3" indent="-304800" algn="l" rtl="0">
              <a:spcBef>
                <a:spcPts val="240"/>
              </a:spcBef>
              <a:spcAft>
                <a:spcPts val="0"/>
              </a:spcAft>
              <a:buClr>
                <a:srgbClr val="4B2E83"/>
              </a:buClr>
              <a:buSzPts val="1200"/>
              <a:buFont typeface="Arial"/>
              <a:buChar char="–"/>
              <a:defRPr sz="1200" b="1" i="0" u="none" strike="noStrike" cap="none">
                <a:solidFill>
                  <a:srgbClr val="4B2E83"/>
                </a:solidFill>
                <a:latin typeface="Open Sans"/>
                <a:ea typeface="Open Sans"/>
                <a:cs typeface="Open Sans"/>
                <a:sym typeface="Open Sans"/>
              </a:defRPr>
            </a:lvl4pPr>
            <a:lvl5pPr marL="2286000" marR="0" lvl="4" indent="-295275" algn="l" rtl="0">
              <a:spcBef>
                <a:spcPts val="210"/>
              </a:spcBef>
              <a:spcAft>
                <a:spcPts val="0"/>
              </a:spcAft>
              <a:buClr>
                <a:srgbClr val="4B2E83"/>
              </a:buClr>
              <a:buSzPts val="1050"/>
              <a:buFont typeface="Merriweather Sans"/>
              <a:buChar char="&gt;"/>
              <a:defRPr sz="105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9" name="Google Shape;569;p103"/>
          <p:cNvSpPr txBox="1">
            <a:spLocks noGrp="1"/>
          </p:cNvSpPr>
          <p:nvPr>
            <p:ph type="body" idx="2"/>
          </p:nvPr>
        </p:nvSpPr>
        <p:spPr>
          <a:xfrm>
            <a:off x="671758" y="1730669"/>
            <a:ext cx="8184600" cy="41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360"/>
              </a:spcBef>
              <a:spcAft>
                <a:spcPts val="0"/>
              </a:spcAft>
              <a:buClr>
                <a:srgbClr val="4B2E83"/>
              </a:buClr>
              <a:buSzPts val="1800"/>
              <a:buFont typeface="Arial"/>
              <a:buNone/>
              <a:defRPr sz="1800" b="0" i="0" u="none" strike="noStrike" cap="none">
                <a:solidFill>
                  <a:srgbClr val="4B2E83"/>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70" name="Google Shape;570;p103" descr="Wordmark_center_Purple_HEX.png"/>
          <p:cNvPicPr preferRelativeResize="0"/>
          <p:nvPr/>
        </p:nvPicPr>
        <p:blipFill rotWithShape="1">
          <a:blip r:embed="rId2">
            <a:alphaModFix/>
          </a:blip>
          <a:srcRect/>
          <a:stretch/>
        </p:blipFill>
        <p:spPr>
          <a:xfrm>
            <a:off x="6382157" y="6487459"/>
            <a:ext cx="2425296" cy="163375"/>
          </a:xfrm>
          <a:prstGeom prst="rect">
            <a:avLst/>
          </a:prstGeom>
          <a:noFill/>
          <a:ln>
            <a:noFill/>
          </a:ln>
        </p:spPr>
      </p:pic>
      <p:pic>
        <p:nvPicPr>
          <p:cNvPr id="571" name="Google Shape;571;p103" descr="Bar_RtAngle_7502_RGB.png"/>
          <p:cNvPicPr preferRelativeResize="0"/>
          <p:nvPr/>
        </p:nvPicPr>
        <p:blipFill rotWithShape="1">
          <a:blip r:embed="rId3">
            <a:alphaModFix/>
          </a:blip>
          <a:srcRect/>
          <a:stretch/>
        </p:blipFill>
        <p:spPr>
          <a:xfrm>
            <a:off x="784225" y="1437806"/>
            <a:ext cx="1358183" cy="67051"/>
          </a:xfrm>
          <a:prstGeom prst="rect">
            <a:avLst/>
          </a:prstGeom>
          <a:noFill/>
          <a:ln>
            <a:noFill/>
          </a:ln>
        </p:spPr>
      </p:pic>
      <p:sp>
        <p:nvSpPr>
          <p:cNvPr id="572" name="Google Shape;572;p103"/>
          <p:cNvSpPr txBox="1">
            <a:spLocks noGrp="1"/>
          </p:cNvSpPr>
          <p:nvPr>
            <p:ph type="title"/>
          </p:nvPr>
        </p:nvSpPr>
        <p:spPr>
          <a:xfrm>
            <a:off x="671756" y="371512"/>
            <a:ext cx="8184600" cy="992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250"/>
              <a:buFont typeface="Encode Sans Black"/>
              <a:buNone/>
              <a:defRPr sz="22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73"/>
        <p:cNvGrpSpPr/>
        <p:nvPr/>
      </p:nvGrpSpPr>
      <p:grpSpPr>
        <a:xfrm>
          <a:off x="0" y="0"/>
          <a:ext cx="0" cy="0"/>
          <a:chOff x="0" y="0"/>
          <a:chExt cx="0" cy="0"/>
        </a:xfrm>
      </p:grpSpPr>
      <p:pic>
        <p:nvPicPr>
          <p:cNvPr id="574" name="Google Shape;574;p104" descr="Bar_RtAngle_7502_RGB.png"/>
          <p:cNvPicPr preferRelativeResize="0"/>
          <p:nvPr/>
        </p:nvPicPr>
        <p:blipFill rotWithShape="1">
          <a:blip r:embed="rId2">
            <a:alphaModFix/>
          </a:blip>
          <a:srcRect/>
          <a:stretch/>
        </p:blipFill>
        <p:spPr>
          <a:xfrm>
            <a:off x="813591" y="4006086"/>
            <a:ext cx="2284305" cy="112771"/>
          </a:xfrm>
          <a:prstGeom prst="rect">
            <a:avLst/>
          </a:prstGeom>
          <a:noFill/>
          <a:ln>
            <a:noFill/>
          </a:ln>
        </p:spPr>
      </p:pic>
      <p:sp>
        <p:nvSpPr>
          <p:cNvPr id="575" name="Google Shape;575;p104"/>
          <p:cNvSpPr txBox="1">
            <a:spLocks noGrp="1"/>
          </p:cNvSpPr>
          <p:nvPr>
            <p:ph type="title"/>
          </p:nvPr>
        </p:nvSpPr>
        <p:spPr>
          <a:xfrm>
            <a:off x="671757" y="1167126"/>
            <a:ext cx="6972300" cy="26418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3750"/>
              <a:buFont typeface="Encode Sans Black"/>
              <a:buNone/>
              <a:defRPr sz="37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576" name="Google Shape;576;p104"/>
          <p:cNvPicPr preferRelativeResize="0"/>
          <p:nvPr/>
        </p:nvPicPr>
        <p:blipFill rotWithShape="1">
          <a:blip r:embed="rId3">
            <a:alphaModFix/>
          </a:blip>
          <a:srcRect/>
          <a:stretch/>
        </p:blipFill>
        <p:spPr>
          <a:xfrm>
            <a:off x="5603966" y="5924997"/>
            <a:ext cx="3296972" cy="575173"/>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78"/>
        <p:cNvGrpSpPr/>
        <p:nvPr/>
      </p:nvGrpSpPr>
      <p:grpSpPr>
        <a:xfrm>
          <a:off x="0" y="0"/>
          <a:ext cx="0" cy="0"/>
          <a:chOff x="0" y="0"/>
          <a:chExt cx="0" cy="0"/>
        </a:xfrm>
      </p:grpSpPr>
      <p:pic>
        <p:nvPicPr>
          <p:cNvPr id="579" name="Google Shape;579;p106" descr="Bar_RtAngle_7502_RGB.png"/>
          <p:cNvPicPr preferRelativeResize="0"/>
          <p:nvPr/>
        </p:nvPicPr>
        <p:blipFill rotWithShape="1">
          <a:blip r:embed="rId2">
            <a:alphaModFix/>
          </a:blip>
          <a:srcRect/>
          <a:stretch/>
        </p:blipFill>
        <p:spPr>
          <a:xfrm>
            <a:off x="813591" y="4006086"/>
            <a:ext cx="2284304" cy="112771"/>
          </a:xfrm>
          <a:prstGeom prst="rect">
            <a:avLst/>
          </a:prstGeom>
          <a:noFill/>
          <a:ln>
            <a:noFill/>
          </a:ln>
        </p:spPr>
      </p:pic>
      <p:sp>
        <p:nvSpPr>
          <p:cNvPr id="580" name="Google Shape;580;p106"/>
          <p:cNvSpPr txBox="1">
            <a:spLocks noGrp="1"/>
          </p:cNvSpPr>
          <p:nvPr>
            <p:ph type="title"/>
          </p:nvPr>
        </p:nvSpPr>
        <p:spPr>
          <a:xfrm>
            <a:off x="671757" y="1167126"/>
            <a:ext cx="6972300" cy="26418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3750"/>
              <a:buFont typeface="Encode Sans Black"/>
              <a:buNone/>
              <a:defRPr sz="37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581" name="Google Shape;581;p106"/>
          <p:cNvPicPr preferRelativeResize="0"/>
          <p:nvPr/>
        </p:nvPicPr>
        <p:blipFill rotWithShape="1">
          <a:blip r:embed="rId3">
            <a:alphaModFix/>
          </a:blip>
          <a:srcRect/>
          <a:stretch/>
        </p:blipFill>
        <p:spPr>
          <a:xfrm>
            <a:off x="5603966" y="5924997"/>
            <a:ext cx="3296972" cy="575173"/>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582"/>
        <p:cNvGrpSpPr/>
        <p:nvPr/>
      </p:nvGrpSpPr>
      <p:grpSpPr>
        <a:xfrm>
          <a:off x="0" y="0"/>
          <a:ext cx="0" cy="0"/>
          <a:chOff x="0" y="0"/>
          <a:chExt cx="0" cy="0"/>
        </a:xfrm>
      </p:grpSpPr>
      <p:sp>
        <p:nvSpPr>
          <p:cNvPr id="583" name="Google Shape;583;p107"/>
          <p:cNvSpPr txBox="1">
            <a:spLocks noGrp="1"/>
          </p:cNvSpPr>
          <p:nvPr>
            <p:ph type="title"/>
          </p:nvPr>
        </p:nvSpPr>
        <p:spPr>
          <a:xfrm>
            <a:off x="502921" y="1059843"/>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250"/>
              <a:buFont typeface="Encode Sans Black"/>
              <a:buNone/>
              <a:defRPr sz="22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84" name="Google Shape;584;p107"/>
          <p:cNvSpPr txBox="1">
            <a:spLocks noGrp="1"/>
          </p:cNvSpPr>
          <p:nvPr>
            <p:ph type="body" idx="1"/>
          </p:nvPr>
        </p:nvSpPr>
        <p:spPr>
          <a:xfrm>
            <a:off x="502921" y="2278443"/>
            <a:ext cx="8072700" cy="36465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Merriweather Sans"/>
              <a:buChar char="&gt;"/>
              <a:defRPr sz="1800" b="1" i="0" u="none" strike="noStrike" cap="none">
                <a:solidFill>
                  <a:schemeClr val="dk1"/>
                </a:solidFill>
                <a:latin typeface="Open Sans"/>
                <a:ea typeface="Open Sans"/>
                <a:cs typeface="Open Sans"/>
                <a:sym typeface="Open Sans"/>
              </a:defRPr>
            </a:lvl1pPr>
            <a:lvl2pPr marL="914400" marR="0" lvl="1" indent="-323850" algn="l" rtl="0">
              <a:spcBef>
                <a:spcPts val="300"/>
              </a:spcBef>
              <a:spcAft>
                <a:spcPts val="0"/>
              </a:spcAft>
              <a:buClr>
                <a:schemeClr val="dk1"/>
              </a:buClr>
              <a:buSzPts val="1500"/>
              <a:buFont typeface="Arial"/>
              <a:buChar char="–"/>
              <a:defRPr sz="1500" b="1" i="0" u="none" strike="noStrike" cap="none">
                <a:solidFill>
                  <a:schemeClr val="dk1"/>
                </a:solidFill>
                <a:latin typeface="Open Sans"/>
                <a:ea typeface="Open Sans"/>
                <a:cs typeface="Open Sans"/>
                <a:sym typeface="Open Sans"/>
              </a:defRPr>
            </a:lvl2pPr>
            <a:lvl3pPr marL="1371600" marR="0" lvl="2" indent="-314325" algn="l" rtl="0">
              <a:spcBef>
                <a:spcPts val="270"/>
              </a:spcBef>
              <a:spcAft>
                <a:spcPts val="0"/>
              </a:spcAft>
              <a:buClr>
                <a:schemeClr val="dk1"/>
              </a:buClr>
              <a:buSzPts val="1350"/>
              <a:buFont typeface="Merriweather Sans"/>
              <a:buChar char="&gt;"/>
              <a:defRPr sz="1350" b="1" i="0" u="none" strike="noStrike" cap="none">
                <a:solidFill>
                  <a:schemeClr val="dk1"/>
                </a:solidFill>
                <a:latin typeface="Open Sans"/>
                <a:ea typeface="Open Sans"/>
                <a:cs typeface="Open Sans"/>
                <a:sym typeface="Open Sans"/>
              </a:defRPr>
            </a:lvl3pPr>
            <a:lvl4pPr marL="1828800" marR="0" lvl="3" indent="-304800" algn="l" rtl="0">
              <a:spcBef>
                <a:spcPts val="240"/>
              </a:spcBef>
              <a:spcAft>
                <a:spcPts val="0"/>
              </a:spcAft>
              <a:buClr>
                <a:schemeClr val="dk1"/>
              </a:buClr>
              <a:buSzPts val="1200"/>
              <a:buFont typeface="Arial"/>
              <a:buChar char="–"/>
              <a:defRPr sz="1200" b="1" i="0" u="none" strike="noStrike" cap="none">
                <a:solidFill>
                  <a:schemeClr val="dk1"/>
                </a:solidFill>
                <a:latin typeface="Open Sans"/>
                <a:ea typeface="Open Sans"/>
                <a:cs typeface="Open Sans"/>
                <a:sym typeface="Open Sans"/>
              </a:defRPr>
            </a:lvl4pPr>
            <a:lvl5pPr marL="2286000" marR="0" lvl="4" indent="-295275" algn="l" rtl="0">
              <a:spcBef>
                <a:spcPts val="210"/>
              </a:spcBef>
              <a:spcAft>
                <a:spcPts val="0"/>
              </a:spcAft>
              <a:buClr>
                <a:schemeClr val="dk1"/>
              </a:buClr>
              <a:buSzPts val="1050"/>
              <a:buFont typeface="Merriweather Sans"/>
              <a:buChar char="&gt;"/>
              <a:defRPr sz="1050" b="1" i="0" u="none" strike="noStrike" cap="none">
                <a:solidFill>
                  <a:schemeClr val="dk1"/>
                </a:solidFill>
                <a:latin typeface="Open Sans"/>
                <a:ea typeface="Open Sans"/>
                <a:cs typeface="Open Sans"/>
                <a:sym typeface="Open Sans"/>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85" name="Google Shape;585;p107"/>
          <p:cNvSpPr txBox="1">
            <a:spLocks noGrp="1"/>
          </p:cNvSpPr>
          <p:nvPr>
            <p:ph type="body" idx="2"/>
          </p:nvPr>
        </p:nvSpPr>
        <p:spPr>
          <a:xfrm>
            <a:off x="502921" y="1896097"/>
            <a:ext cx="8072700" cy="268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210"/>
              </a:spcBef>
              <a:spcAft>
                <a:spcPts val="0"/>
              </a:spcAft>
              <a:buClr>
                <a:srgbClr val="595959"/>
              </a:buClr>
              <a:buSzPts val="1050"/>
              <a:buFont typeface="Arial"/>
              <a:buNone/>
              <a:defRPr sz="1050" b="0" i="0" u="none" strike="noStrike" cap="none">
                <a:solidFill>
                  <a:srgbClr val="595959"/>
                </a:solidFill>
                <a:latin typeface="Arial"/>
                <a:ea typeface="Arial"/>
                <a:cs typeface="Arial"/>
                <a:sym typeface="Arial"/>
              </a:defRPr>
            </a:lvl1pPr>
            <a:lvl2pPr marL="914400" marR="0" lvl="1" indent="-228600" algn="l" rtl="0">
              <a:spcBef>
                <a:spcPts val="420"/>
              </a:spcBef>
              <a:spcAft>
                <a:spcPts val="0"/>
              </a:spcAft>
              <a:buClr>
                <a:srgbClr val="E8D3A2"/>
              </a:buClr>
              <a:buSzPts val="2100"/>
              <a:buFont typeface="Arial"/>
              <a:buNone/>
              <a:defRPr sz="21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00"/>
              </a:spcBef>
              <a:spcAft>
                <a:spcPts val="0"/>
              </a:spcAft>
              <a:buClr>
                <a:srgbClr val="E8D3A2"/>
              </a:buClr>
              <a:buSzPts val="1500"/>
              <a:buFont typeface="Arial"/>
              <a:buNone/>
              <a:defRPr sz="15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00"/>
              </a:spcBef>
              <a:spcAft>
                <a:spcPts val="0"/>
              </a:spcAft>
              <a:buClr>
                <a:srgbClr val="E8D3A2"/>
              </a:buClr>
              <a:buSzPts val="1500"/>
              <a:buFont typeface="Arial"/>
              <a:buNone/>
              <a:defRPr sz="1500" b="0" i="0" u="none" strike="noStrike" cap="none">
                <a:solidFill>
                  <a:srgbClr val="E8D3A2"/>
                </a:solidFill>
                <a:latin typeface="Encode Sans Black"/>
                <a:ea typeface="Encode Sans Black"/>
                <a:cs typeface="Encode Sans Black"/>
                <a:sym typeface="Encode Sans Black"/>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86" name="Google Shape;586;p107"/>
          <p:cNvSpPr txBox="1"/>
          <p:nvPr/>
        </p:nvSpPr>
        <p:spPr>
          <a:xfrm>
            <a:off x="184108" y="6307213"/>
            <a:ext cx="318900" cy="3651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D88A2"/>
              </a:buClr>
              <a:buSzPts val="900"/>
              <a:buFont typeface="Calibri"/>
              <a:buNone/>
            </a:pPr>
            <a:fld id="{00000000-1234-1234-1234-123412341234}" type="slidenum">
              <a:rPr lang="en" sz="900" b="0" i="0" u="none" strike="noStrike" cap="none">
                <a:solidFill>
                  <a:srgbClr val="8D88A2"/>
                </a:solidFill>
                <a:latin typeface="Calibri"/>
                <a:ea typeface="Calibri"/>
                <a:cs typeface="Calibri"/>
                <a:sym typeface="Calibri"/>
              </a:rPr>
              <a:t>‹#›</a:t>
            </a:fld>
            <a:endParaRPr sz="900" b="0" i="0" u="none" strike="noStrike" cap="none">
              <a:solidFill>
                <a:srgbClr val="8D88A2"/>
              </a:solidFill>
              <a:latin typeface="Calibri"/>
              <a:ea typeface="Calibri"/>
              <a:cs typeface="Calibri"/>
              <a:sym typeface="Calibri"/>
            </a:endParaRPr>
          </a:p>
        </p:txBody>
      </p:sp>
      <p:pic>
        <p:nvPicPr>
          <p:cNvPr id="587" name="Google Shape;587;p107"/>
          <p:cNvPicPr preferRelativeResize="0"/>
          <p:nvPr/>
        </p:nvPicPr>
        <p:blipFill rotWithShape="1">
          <a:blip r:embed="rId2">
            <a:alphaModFix/>
          </a:blip>
          <a:srcRect/>
          <a:stretch/>
        </p:blipFill>
        <p:spPr>
          <a:xfrm>
            <a:off x="502920" y="1685497"/>
            <a:ext cx="827839" cy="96363"/>
          </a:xfrm>
          <a:prstGeom prst="rect">
            <a:avLst/>
          </a:prstGeom>
          <a:noFill/>
          <a:ln>
            <a:noFill/>
          </a:ln>
        </p:spPr>
      </p:pic>
      <p:pic>
        <p:nvPicPr>
          <p:cNvPr id="588" name="Google Shape;588;p107"/>
          <p:cNvPicPr preferRelativeResize="0"/>
          <p:nvPr/>
        </p:nvPicPr>
        <p:blipFill rotWithShape="1">
          <a:blip r:embed="rId3">
            <a:alphaModFix/>
          </a:blip>
          <a:srcRect/>
          <a:stretch/>
        </p:blipFill>
        <p:spPr>
          <a:xfrm>
            <a:off x="6198330" y="6174379"/>
            <a:ext cx="2377438" cy="414756"/>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589"/>
        <p:cNvGrpSpPr/>
        <p:nvPr/>
      </p:nvGrpSpPr>
      <p:grpSpPr>
        <a:xfrm>
          <a:off x="0" y="0"/>
          <a:ext cx="0" cy="0"/>
          <a:chOff x="0" y="0"/>
          <a:chExt cx="0" cy="0"/>
        </a:xfrm>
      </p:grpSpPr>
      <p:pic>
        <p:nvPicPr>
          <p:cNvPr id="590" name="Google Shape;590;p108"/>
          <p:cNvPicPr preferRelativeResize="0"/>
          <p:nvPr/>
        </p:nvPicPr>
        <p:blipFill rotWithShape="1">
          <a:blip r:embed="rId2">
            <a:alphaModFix/>
          </a:blip>
          <a:srcRect/>
          <a:stretch/>
        </p:blipFill>
        <p:spPr>
          <a:xfrm>
            <a:off x="6198330" y="6174379"/>
            <a:ext cx="2377438" cy="414756"/>
          </a:xfrm>
          <a:prstGeom prst="rect">
            <a:avLst/>
          </a:prstGeom>
          <a:noFill/>
          <a:ln>
            <a:noFill/>
          </a:ln>
        </p:spPr>
      </p:pic>
      <p:sp>
        <p:nvSpPr>
          <p:cNvPr id="591" name="Google Shape;591;p108"/>
          <p:cNvSpPr txBox="1"/>
          <p:nvPr/>
        </p:nvSpPr>
        <p:spPr>
          <a:xfrm>
            <a:off x="184108" y="6307213"/>
            <a:ext cx="318900" cy="3651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D88A2"/>
              </a:buClr>
              <a:buSzPts val="900"/>
              <a:buFont typeface="Calibri"/>
              <a:buNone/>
            </a:pPr>
            <a:fld id="{00000000-1234-1234-1234-123412341234}" type="slidenum">
              <a:rPr lang="en" sz="900" b="0" i="0" u="none" strike="noStrike" cap="none">
                <a:solidFill>
                  <a:srgbClr val="8D88A2"/>
                </a:solidFill>
                <a:latin typeface="Calibri"/>
                <a:ea typeface="Calibri"/>
                <a:cs typeface="Calibri"/>
                <a:sym typeface="Calibri"/>
              </a:rPr>
              <a:t>‹#›</a:t>
            </a:fld>
            <a:endParaRPr sz="900" b="0" i="0" u="none" strike="noStrike" cap="none">
              <a:solidFill>
                <a:srgbClr val="8D88A2"/>
              </a:solidFill>
              <a:latin typeface="Calibri"/>
              <a:ea typeface="Calibri"/>
              <a:cs typeface="Calibri"/>
              <a:sym typeface="Calibri"/>
            </a:endParaRPr>
          </a:p>
        </p:txBody>
      </p:sp>
      <p:sp>
        <p:nvSpPr>
          <p:cNvPr id="592" name="Google Shape;592;p108"/>
          <p:cNvSpPr txBox="1">
            <a:spLocks noGrp="1"/>
          </p:cNvSpPr>
          <p:nvPr>
            <p:ph type="title"/>
          </p:nvPr>
        </p:nvSpPr>
        <p:spPr>
          <a:xfrm>
            <a:off x="502921" y="1059843"/>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250"/>
              <a:buFont typeface="Encode Sans Black"/>
              <a:buNone/>
              <a:defRPr sz="22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93" name="Google Shape;593;p108"/>
          <p:cNvSpPr txBox="1">
            <a:spLocks noGrp="1"/>
          </p:cNvSpPr>
          <p:nvPr>
            <p:ph type="body" idx="1"/>
          </p:nvPr>
        </p:nvSpPr>
        <p:spPr>
          <a:xfrm>
            <a:off x="502921" y="1871317"/>
            <a:ext cx="8072700" cy="40536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Merriweather Sans"/>
              <a:buChar char="&gt;"/>
              <a:defRPr sz="1800" b="1" i="0" u="none" strike="noStrike" cap="none">
                <a:solidFill>
                  <a:schemeClr val="dk1"/>
                </a:solidFill>
                <a:latin typeface="Open Sans"/>
                <a:ea typeface="Open Sans"/>
                <a:cs typeface="Open Sans"/>
                <a:sym typeface="Open Sans"/>
              </a:defRPr>
            </a:lvl1pPr>
            <a:lvl2pPr marL="914400" marR="0" lvl="1" indent="-323850" algn="l" rtl="0">
              <a:spcBef>
                <a:spcPts val="300"/>
              </a:spcBef>
              <a:spcAft>
                <a:spcPts val="0"/>
              </a:spcAft>
              <a:buClr>
                <a:schemeClr val="dk1"/>
              </a:buClr>
              <a:buSzPts val="1500"/>
              <a:buFont typeface="Arial"/>
              <a:buChar char="–"/>
              <a:defRPr sz="1500" b="1" i="0" u="none" strike="noStrike" cap="none">
                <a:solidFill>
                  <a:schemeClr val="dk1"/>
                </a:solidFill>
                <a:latin typeface="Open Sans"/>
                <a:ea typeface="Open Sans"/>
                <a:cs typeface="Open Sans"/>
                <a:sym typeface="Open Sans"/>
              </a:defRPr>
            </a:lvl2pPr>
            <a:lvl3pPr marL="1371600" marR="0" lvl="2" indent="-314325" algn="l" rtl="0">
              <a:spcBef>
                <a:spcPts val="270"/>
              </a:spcBef>
              <a:spcAft>
                <a:spcPts val="0"/>
              </a:spcAft>
              <a:buClr>
                <a:schemeClr val="dk1"/>
              </a:buClr>
              <a:buSzPts val="1350"/>
              <a:buFont typeface="Merriweather Sans"/>
              <a:buChar char="&gt;"/>
              <a:defRPr sz="1350" b="1" i="0" u="none" strike="noStrike" cap="none">
                <a:solidFill>
                  <a:schemeClr val="dk1"/>
                </a:solidFill>
                <a:latin typeface="Open Sans"/>
                <a:ea typeface="Open Sans"/>
                <a:cs typeface="Open Sans"/>
                <a:sym typeface="Open Sans"/>
              </a:defRPr>
            </a:lvl3pPr>
            <a:lvl4pPr marL="1828800" marR="0" lvl="3" indent="-304800" algn="l" rtl="0">
              <a:spcBef>
                <a:spcPts val="240"/>
              </a:spcBef>
              <a:spcAft>
                <a:spcPts val="0"/>
              </a:spcAft>
              <a:buClr>
                <a:schemeClr val="dk1"/>
              </a:buClr>
              <a:buSzPts val="1200"/>
              <a:buFont typeface="Arial"/>
              <a:buChar char="–"/>
              <a:defRPr sz="1200" b="1" i="0" u="none" strike="noStrike" cap="none">
                <a:solidFill>
                  <a:schemeClr val="dk1"/>
                </a:solidFill>
                <a:latin typeface="Open Sans"/>
                <a:ea typeface="Open Sans"/>
                <a:cs typeface="Open Sans"/>
                <a:sym typeface="Open Sans"/>
              </a:defRPr>
            </a:lvl4pPr>
            <a:lvl5pPr marL="2286000" marR="0" lvl="4" indent="-295275" algn="l" rtl="0">
              <a:spcBef>
                <a:spcPts val="210"/>
              </a:spcBef>
              <a:spcAft>
                <a:spcPts val="0"/>
              </a:spcAft>
              <a:buClr>
                <a:schemeClr val="dk1"/>
              </a:buClr>
              <a:buSzPts val="1050"/>
              <a:buFont typeface="Merriweather Sans"/>
              <a:buChar char="&gt;"/>
              <a:defRPr sz="1050" b="1" i="0" u="none" strike="noStrike" cap="none">
                <a:solidFill>
                  <a:schemeClr val="dk1"/>
                </a:solidFill>
                <a:latin typeface="Open Sans"/>
                <a:ea typeface="Open Sans"/>
                <a:cs typeface="Open Sans"/>
                <a:sym typeface="Open Sans"/>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pic>
        <p:nvPicPr>
          <p:cNvPr id="594" name="Google Shape;594;p108"/>
          <p:cNvPicPr preferRelativeResize="0"/>
          <p:nvPr/>
        </p:nvPicPr>
        <p:blipFill rotWithShape="1">
          <a:blip r:embed="rId3">
            <a:alphaModFix/>
          </a:blip>
          <a:srcRect/>
          <a:stretch/>
        </p:blipFill>
        <p:spPr>
          <a:xfrm>
            <a:off x="502920" y="1685497"/>
            <a:ext cx="827839" cy="96363"/>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Header Only">
  <p:cSld name="Header Only">
    <p:spTree>
      <p:nvGrpSpPr>
        <p:cNvPr id="1" name="Shape 595"/>
        <p:cNvGrpSpPr/>
        <p:nvPr/>
      </p:nvGrpSpPr>
      <p:grpSpPr>
        <a:xfrm>
          <a:off x="0" y="0"/>
          <a:ext cx="0" cy="0"/>
          <a:chOff x="0" y="0"/>
          <a:chExt cx="0" cy="0"/>
        </a:xfrm>
      </p:grpSpPr>
      <p:pic>
        <p:nvPicPr>
          <p:cNvPr id="596" name="Google Shape;596;p109"/>
          <p:cNvPicPr preferRelativeResize="0"/>
          <p:nvPr/>
        </p:nvPicPr>
        <p:blipFill rotWithShape="1">
          <a:blip r:embed="rId2">
            <a:alphaModFix/>
          </a:blip>
          <a:srcRect/>
          <a:stretch/>
        </p:blipFill>
        <p:spPr>
          <a:xfrm>
            <a:off x="6198330" y="6174379"/>
            <a:ext cx="2377438" cy="414756"/>
          </a:xfrm>
          <a:prstGeom prst="rect">
            <a:avLst/>
          </a:prstGeom>
          <a:noFill/>
          <a:ln>
            <a:noFill/>
          </a:ln>
        </p:spPr>
      </p:pic>
      <p:sp>
        <p:nvSpPr>
          <p:cNvPr id="597" name="Google Shape;597;p109"/>
          <p:cNvSpPr txBox="1"/>
          <p:nvPr/>
        </p:nvSpPr>
        <p:spPr>
          <a:xfrm>
            <a:off x="184108" y="6307213"/>
            <a:ext cx="318900" cy="3651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D88A2"/>
              </a:buClr>
              <a:buSzPts val="900"/>
              <a:buFont typeface="Calibri"/>
              <a:buNone/>
            </a:pPr>
            <a:fld id="{00000000-1234-1234-1234-123412341234}" type="slidenum">
              <a:rPr lang="en" sz="900" b="0" i="0" u="none" strike="noStrike" cap="none">
                <a:solidFill>
                  <a:srgbClr val="8D88A2"/>
                </a:solidFill>
                <a:latin typeface="Calibri"/>
                <a:ea typeface="Calibri"/>
                <a:cs typeface="Calibri"/>
                <a:sym typeface="Calibri"/>
              </a:rPr>
              <a:t>‹#›</a:t>
            </a:fld>
            <a:endParaRPr sz="900" b="0" i="0" u="none" strike="noStrike" cap="none">
              <a:solidFill>
                <a:srgbClr val="8D88A2"/>
              </a:solidFill>
              <a:latin typeface="Calibri"/>
              <a:ea typeface="Calibri"/>
              <a:cs typeface="Calibri"/>
              <a:sym typeface="Calibri"/>
            </a:endParaRPr>
          </a:p>
        </p:txBody>
      </p:sp>
      <p:sp>
        <p:nvSpPr>
          <p:cNvPr id="598" name="Google Shape;598;p109"/>
          <p:cNvSpPr txBox="1">
            <a:spLocks noGrp="1"/>
          </p:cNvSpPr>
          <p:nvPr>
            <p:ph type="title"/>
          </p:nvPr>
        </p:nvSpPr>
        <p:spPr>
          <a:xfrm>
            <a:off x="502921" y="1059843"/>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250"/>
              <a:buFont typeface="Encode Sans Black"/>
              <a:buNone/>
              <a:defRPr sz="22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599" name="Google Shape;599;p109"/>
          <p:cNvPicPr preferRelativeResize="0"/>
          <p:nvPr/>
        </p:nvPicPr>
        <p:blipFill rotWithShape="1">
          <a:blip r:embed="rId3">
            <a:alphaModFix/>
          </a:blip>
          <a:srcRect/>
          <a:stretch/>
        </p:blipFill>
        <p:spPr>
          <a:xfrm>
            <a:off x="502920" y="1685497"/>
            <a:ext cx="827839" cy="96363"/>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Header Only NO Logo">
  <p:cSld name="Header Only NO Logo">
    <p:spTree>
      <p:nvGrpSpPr>
        <p:cNvPr id="1" name="Shape 600"/>
        <p:cNvGrpSpPr/>
        <p:nvPr/>
      </p:nvGrpSpPr>
      <p:grpSpPr>
        <a:xfrm>
          <a:off x="0" y="0"/>
          <a:ext cx="0" cy="0"/>
          <a:chOff x="0" y="0"/>
          <a:chExt cx="0" cy="0"/>
        </a:xfrm>
      </p:grpSpPr>
      <p:sp>
        <p:nvSpPr>
          <p:cNvPr id="601" name="Google Shape;601;p110"/>
          <p:cNvSpPr txBox="1"/>
          <p:nvPr/>
        </p:nvSpPr>
        <p:spPr>
          <a:xfrm>
            <a:off x="184108" y="6307213"/>
            <a:ext cx="318900" cy="3651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D88A2"/>
              </a:buClr>
              <a:buSzPts val="900"/>
              <a:buFont typeface="Calibri"/>
              <a:buNone/>
            </a:pPr>
            <a:fld id="{00000000-1234-1234-1234-123412341234}" type="slidenum">
              <a:rPr lang="en" sz="900" b="0" i="0" u="none" strike="noStrike" cap="none">
                <a:solidFill>
                  <a:srgbClr val="8D88A2"/>
                </a:solidFill>
                <a:latin typeface="Calibri"/>
                <a:ea typeface="Calibri"/>
                <a:cs typeface="Calibri"/>
                <a:sym typeface="Calibri"/>
              </a:rPr>
              <a:t>‹#›</a:t>
            </a:fld>
            <a:endParaRPr sz="900" b="0" i="0" u="none" strike="noStrike" cap="none">
              <a:solidFill>
                <a:srgbClr val="8D88A2"/>
              </a:solidFill>
              <a:latin typeface="Calibri"/>
              <a:ea typeface="Calibri"/>
              <a:cs typeface="Calibri"/>
              <a:sym typeface="Calibri"/>
            </a:endParaRPr>
          </a:p>
        </p:txBody>
      </p:sp>
      <p:sp>
        <p:nvSpPr>
          <p:cNvPr id="602" name="Google Shape;602;p110"/>
          <p:cNvSpPr txBox="1">
            <a:spLocks noGrp="1"/>
          </p:cNvSpPr>
          <p:nvPr>
            <p:ph type="title"/>
          </p:nvPr>
        </p:nvSpPr>
        <p:spPr>
          <a:xfrm>
            <a:off x="502921" y="110607"/>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250"/>
              <a:buFont typeface="Encode Sans Black"/>
              <a:buNone/>
              <a:defRPr sz="22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603" name="Google Shape;603;p110"/>
          <p:cNvPicPr preferRelativeResize="0"/>
          <p:nvPr/>
        </p:nvPicPr>
        <p:blipFill rotWithShape="1">
          <a:blip r:embed="rId2">
            <a:alphaModFix/>
          </a:blip>
          <a:srcRect/>
          <a:stretch/>
        </p:blipFill>
        <p:spPr>
          <a:xfrm>
            <a:off x="502920" y="736262"/>
            <a:ext cx="827839" cy="96363"/>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_Header + Content">
  <p:cSld name="1_Header + Content">
    <p:spTree>
      <p:nvGrpSpPr>
        <p:cNvPr id="1" name="Shape 604"/>
        <p:cNvGrpSpPr/>
        <p:nvPr/>
      </p:nvGrpSpPr>
      <p:grpSpPr>
        <a:xfrm>
          <a:off x="0" y="0"/>
          <a:ext cx="0" cy="0"/>
          <a:chOff x="0" y="0"/>
          <a:chExt cx="0" cy="0"/>
        </a:xfrm>
      </p:grpSpPr>
      <p:sp>
        <p:nvSpPr>
          <p:cNvPr id="605" name="Google Shape;605;p111"/>
          <p:cNvSpPr txBox="1">
            <a:spLocks noGrp="1"/>
          </p:cNvSpPr>
          <p:nvPr>
            <p:ph type="body" idx="1"/>
          </p:nvPr>
        </p:nvSpPr>
        <p:spPr>
          <a:xfrm>
            <a:off x="313509" y="371510"/>
            <a:ext cx="8542800" cy="9921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450"/>
              </a:spcBef>
              <a:spcAft>
                <a:spcPts val="0"/>
              </a:spcAft>
              <a:buClr>
                <a:srgbClr val="33006F"/>
              </a:buClr>
              <a:buSzPts val="2250"/>
              <a:buFont typeface="Arial"/>
              <a:buNone/>
              <a:defRPr sz="2250" b="0" i="0" u="none" strike="noStrike" cap="none">
                <a:solidFill>
                  <a:srgbClr val="33006F"/>
                </a:solidFill>
                <a:latin typeface="Arial Black"/>
                <a:ea typeface="Arial Black"/>
                <a:cs typeface="Arial Black"/>
                <a:sym typeface="Arial Black"/>
              </a:defRPr>
            </a:lvl1pPr>
            <a:lvl2pPr marL="914400" marR="0" lvl="1" indent="-228600" algn="l" rtl="0">
              <a:spcBef>
                <a:spcPts val="420"/>
              </a:spcBef>
              <a:spcAft>
                <a:spcPts val="0"/>
              </a:spcAft>
              <a:buClr>
                <a:srgbClr val="E8D3A2"/>
              </a:buClr>
              <a:buSzPts val="2100"/>
              <a:buFont typeface="Arial"/>
              <a:buNone/>
              <a:defRPr sz="21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00"/>
              </a:spcBef>
              <a:spcAft>
                <a:spcPts val="0"/>
              </a:spcAft>
              <a:buClr>
                <a:srgbClr val="E8D3A2"/>
              </a:buClr>
              <a:buSzPts val="1500"/>
              <a:buFont typeface="Arial"/>
              <a:buNone/>
              <a:defRPr sz="15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00"/>
              </a:spcBef>
              <a:spcAft>
                <a:spcPts val="0"/>
              </a:spcAft>
              <a:buClr>
                <a:srgbClr val="E8D3A2"/>
              </a:buClr>
              <a:buSzPts val="1500"/>
              <a:buFont typeface="Arial"/>
              <a:buNone/>
              <a:defRPr sz="1500" b="0" i="0" u="none" strike="noStrike" cap="none">
                <a:solidFill>
                  <a:srgbClr val="E8D3A2"/>
                </a:solidFill>
                <a:latin typeface="Encode Sans Black"/>
                <a:ea typeface="Encode Sans Black"/>
                <a:cs typeface="Encode Sans Black"/>
                <a:sym typeface="Encode Sans Black"/>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06" name="Google Shape;606;p111"/>
          <p:cNvSpPr txBox="1">
            <a:spLocks noGrp="1"/>
          </p:cNvSpPr>
          <p:nvPr>
            <p:ph type="body" idx="2"/>
          </p:nvPr>
        </p:nvSpPr>
        <p:spPr>
          <a:xfrm>
            <a:off x="313509" y="1736727"/>
            <a:ext cx="8541900" cy="40155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Calibri"/>
                <a:ea typeface="Calibri"/>
                <a:cs typeface="Calibri"/>
                <a:sym typeface="Calibri"/>
              </a:defRPr>
            </a:lvl1pPr>
            <a:lvl2pPr marL="914400" marR="0" lvl="1" indent="-323850" algn="l" rtl="0">
              <a:spcBef>
                <a:spcPts val="300"/>
              </a:spcBef>
              <a:spcAft>
                <a:spcPts val="0"/>
              </a:spcAft>
              <a:buClr>
                <a:schemeClr val="dk2"/>
              </a:buClr>
              <a:buSzPts val="1500"/>
              <a:buFont typeface="Arial"/>
              <a:buChar char="–"/>
              <a:defRPr sz="1500" b="0" i="0" u="none" strike="noStrike" cap="none">
                <a:solidFill>
                  <a:schemeClr val="dk2"/>
                </a:solidFill>
                <a:latin typeface="Calibri"/>
                <a:ea typeface="Calibri"/>
                <a:cs typeface="Calibri"/>
                <a:sym typeface="Calibri"/>
              </a:defRPr>
            </a:lvl2pPr>
            <a:lvl3pPr marL="1371600" marR="0" lvl="2" indent="-314325" algn="l" rtl="0">
              <a:spcBef>
                <a:spcPts val="270"/>
              </a:spcBef>
              <a:spcAft>
                <a:spcPts val="0"/>
              </a:spcAft>
              <a:buClr>
                <a:schemeClr val="dk2"/>
              </a:buClr>
              <a:buSzPts val="1350"/>
              <a:buFont typeface="Merriweather Sans"/>
              <a:buChar char="&gt;"/>
              <a:defRPr sz="1350" b="0" i="0" u="none" strike="noStrike" cap="none">
                <a:solidFill>
                  <a:schemeClr val="dk2"/>
                </a:solidFill>
                <a:latin typeface="Calibri"/>
                <a:ea typeface="Calibri"/>
                <a:cs typeface="Calibri"/>
                <a:sym typeface="Calibri"/>
              </a:defRPr>
            </a:lvl3pPr>
            <a:lvl4pPr marL="1828800" marR="0" lvl="3" indent="-304800" algn="l" rtl="0">
              <a:spcBef>
                <a:spcPts val="240"/>
              </a:spcBef>
              <a:spcAft>
                <a:spcPts val="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4pPr>
            <a:lvl5pPr marL="2286000" marR="0" lvl="4" indent="-295275" algn="l" rtl="0">
              <a:spcBef>
                <a:spcPts val="210"/>
              </a:spcBef>
              <a:spcAft>
                <a:spcPts val="0"/>
              </a:spcAft>
              <a:buClr>
                <a:schemeClr val="dk2"/>
              </a:buClr>
              <a:buSzPts val="1050"/>
              <a:buFont typeface="Merriweather Sans"/>
              <a:buChar char="&gt;"/>
              <a:defRPr sz="1050" b="0" i="0" u="none" strike="noStrike" cap="none">
                <a:solidFill>
                  <a:schemeClr val="dk2"/>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pic>
        <p:nvPicPr>
          <p:cNvPr id="607" name="Google Shape;607;p111"/>
          <p:cNvPicPr preferRelativeResize="0"/>
          <p:nvPr/>
        </p:nvPicPr>
        <p:blipFill rotWithShape="1">
          <a:blip r:embed="rId2">
            <a:alphaModFix/>
          </a:blip>
          <a:srcRect/>
          <a:stretch/>
        </p:blipFill>
        <p:spPr>
          <a:xfrm>
            <a:off x="309563" y="1363508"/>
            <a:ext cx="1103785" cy="96362"/>
          </a:xfrm>
          <a:prstGeom prst="rect">
            <a:avLst/>
          </a:prstGeom>
          <a:noFill/>
          <a:ln>
            <a:noFill/>
          </a:ln>
        </p:spPr>
      </p:pic>
      <p:pic>
        <p:nvPicPr>
          <p:cNvPr id="608" name="Google Shape;608;p111"/>
          <p:cNvPicPr preferRelativeResize="0"/>
          <p:nvPr/>
        </p:nvPicPr>
        <p:blipFill rotWithShape="1">
          <a:blip r:embed="rId3">
            <a:alphaModFix/>
          </a:blip>
          <a:srcRect/>
          <a:stretch/>
        </p:blipFill>
        <p:spPr>
          <a:xfrm>
            <a:off x="312606" y="5960904"/>
            <a:ext cx="2024149" cy="136350"/>
          </a:xfrm>
          <a:prstGeom prst="rect">
            <a:avLst/>
          </a:prstGeom>
          <a:noFill/>
          <a:ln>
            <a:noFill/>
          </a:ln>
        </p:spPr>
      </p:pic>
      <p:pic>
        <p:nvPicPr>
          <p:cNvPr id="609" name="Google Shape;609;p111" descr="W Logo_Purple_RGB.png"/>
          <p:cNvPicPr preferRelativeResize="0"/>
          <p:nvPr/>
        </p:nvPicPr>
        <p:blipFill rotWithShape="1">
          <a:blip r:embed="rId4">
            <a:alphaModFix/>
          </a:blip>
          <a:srcRect/>
          <a:stretch/>
        </p:blipFill>
        <p:spPr>
          <a:xfrm>
            <a:off x="8507030" y="6254518"/>
            <a:ext cx="506360" cy="340948"/>
          </a:xfrm>
          <a:prstGeom prst="rect">
            <a:avLst/>
          </a:prstGeom>
          <a:noFill/>
          <a:ln>
            <a:noFill/>
          </a:ln>
        </p:spPr>
      </p:pic>
      <p:sp>
        <p:nvSpPr>
          <p:cNvPr id="610" name="Google Shape;610;p111"/>
          <p:cNvSpPr txBox="1"/>
          <p:nvPr/>
        </p:nvSpPr>
        <p:spPr>
          <a:xfrm>
            <a:off x="8263385" y="6572355"/>
            <a:ext cx="993600" cy="243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985" b="1">
                <a:solidFill>
                  <a:srgbClr val="33006F"/>
                </a:solidFill>
                <a:latin typeface="Calibri"/>
                <a:ea typeface="Calibri"/>
                <a:cs typeface="Calibri"/>
                <a:sym typeface="Calibri"/>
              </a:rPr>
              <a:t>UWFT</a:t>
            </a:r>
            <a:endParaRPr/>
          </a:p>
        </p:txBody>
      </p:sp>
      <p:sp>
        <p:nvSpPr>
          <p:cNvPr id="611" name="Google Shape;611;p111"/>
          <p:cNvSpPr txBox="1"/>
          <p:nvPr/>
        </p:nvSpPr>
        <p:spPr>
          <a:xfrm>
            <a:off x="312606" y="6352342"/>
            <a:ext cx="8542800" cy="222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 sz="843">
                <a:solidFill>
                  <a:schemeClr val="dk1"/>
                </a:solidFill>
                <a:latin typeface="Calibri"/>
                <a:ea typeface="Calibri"/>
                <a:cs typeface="Calibri"/>
                <a:sym typeface="Calibri"/>
              </a:rPr>
              <a:t>‹#›</a:t>
            </a:fld>
            <a:endParaRPr sz="843">
              <a:solidFill>
                <a:schemeClr val="dk1"/>
              </a:solidFill>
              <a:latin typeface="Calibri"/>
              <a:ea typeface="Calibri"/>
              <a:cs typeface="Calibri"/>
              <a:sym typeface="Calibri"/>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Header + Content">
  <p:cSld name="2_Header + Content">
    <p:spTree>
      <p:nvGrpSpPr>
        <p:cNvPr id="1" name="Shape 612"/>
        <p:cNvGrpSpPr/>
        <p:nvPr/>
      </p:nvGrpSpPr>
      <p:grpSpPr>
        <a:xfrm>
          <a:off x="0" y="0"/>
          <a:ext cx="0" cy="0"/>
          <a:chOff x="0" y="0"/>
          <a:chExt cx="0" cy="0"/>
        </a:xfrm>
      </p:grpSpPr>
      <p:pic>
        <p:nvPicPr>
          <p:cNvPr id="613" name="Google Shape;613;p112"/>
          <p:cNvPicPr preferRelativeResize="0"/>
          <p:nvPr/>
        </p:nvPicPr>
        <p:blipFill rotWithShape="1">
          <a:blip r:embed="rId2">
            <a:alphaModFix/>
          </a:blip>
          <a:srcRect/>
          <a:stretch/>
        </p:blipFill>
        <p:spPr>
          <a:xfrm>
            <a:off x="6198331" y="6174379"/>
            <a:ext cx="2377438" cy="414756"/>
          </a:xfrm>
          <a:prstGeom prst="rect">
            <a:avLst/>
          </a:prstGeom>
          <a:noFill/>
          <a:ln>
            <a:noFill/>
          </a:ln>
        </p:spPr>
      </p:pic>
      <p:sp>
        <p:nvSpPr>
          <p:cNvPr id="614" name="Google Shape;614;p112"/>
          <p:cNvSpPr txBox="1"/>
          <p:nvPr/>
        </p:nvSpPr>
        <p:spPr>
          <a:xfrm>
            <a:off x="184109" y="6307214"/>
            <a:ext cx="318900" cy="3651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D88A2"/>
              </a:buClr>
              <a:buSzPts val="900"/>
              <a:buFont typeface="Calibri"/>
              <a:buNone/>
            </a:pPr>
            <a:fld id="{00000000-1234-1234-1234-123412341234}" type="slidenum">
              <a:rPr lang="en" sz="900" b="0" i="0" u="none" strike="noStrike" cap="none">
                <a:solidFill>
                  <a:srgbClr val="8D88A2"/>
                </a:solidFill>
                <a:latin typeface="Calibri"/>
                <a:ea typeface="Calibri"/>
                <a:cs typeface="Calibri"/>
                <a:sym typeface="Calibri"/>
              </a:rPr>
              <a:t>‹#›</a:t>
            </a:fld>
            <a:endParaRPr sz="900" b="0" i="0" u="none" strike="noStrike" cap="none">
              <a:solidFill>
                <a:srgbClr val="8D88A2"/>
              </a:solidFill>
              <a:latin typeface="Calibri"/>
              <a:ea typeface="Calibri"/>
              <a:cs typeface="Calibri"/>
              <a:sym typeface="Calibri"/>
            </a:endParaRPr>
          </a:p>
        </p:txBody>
      </p:sp>
      <p:sp>
        <p:nvSpPr>
          <p:cNvPr id="615" name="Google Shape;615;p112"/>
          <p:cNvSpPr txBox="1">
            <a:spLocks noGrp="1"/>
          </p:cNvSpPr>
          <p:nvPr>
            <p:ph type="title"/>
          </p:nvPr>
        </p:nvSpPr>
        <p:spPr>
          <a:xfrm>
            <a:off x="502922" y="1059843"/>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250"/>
              <a:buFont typeface="Encode Sans Black"/>
              <a:buNone/>
              <a:defRPr sz="225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16" name="Google Shape;616;p112"/>
          <p:cNvSpPr txBox="1">
            <a:spLocks noGrp="1"/>
          </p:cNvSpPr>
          <p:nvPr>
            <p:ph type="body" idx="1"/>
          </p:nvPr>
        </p:nvSpPr>
        <p:spPr>
          <a:xfrm>
            <a:off x="502922" y="1871317"/>
            <a:ext cx="8072700" cy="40536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Merriweather Sans"/>
              <a:buChar char="&gt;"/>
              <a:defRPr sz="1800" b="1" i="0" u="none" strike="noStrike" cap="none">
                <a:solidFill>
                  <a:schemeClr val="dk1"/>
                </a:solidFill>
                <a:latin typeface="Open Sans"/>
                <a:ea typeface="Open Sans"/>
                <a:cs typeface="Open Sans"/>
                <a:sym typeface="Open Sans"/>
              </a:defRPr>
            </a:lvl1pPr>
            <a:lvl2pPr marL="914400" marR="0" lvl="1" indent="-323850" algn="l" rtl="0">
              <a:spcBef>
                <a:spcPts val="300"/>
              </a:spcBef>
              <a:spcAft>
                <a:spcPts val="0"/>
              </a:spcAft>
              <a:buClr>
                <a:schemeClr val="dk1"/>
              </a:buClr>
              <a:buSzPts val="1500"/>
              <a:buFont typeface="Arial"/>
              <a:buChar char="–"/>
              <a:defRPr sz="1500" b="1" i="0" u="none" strike="noStrike" cap="none">
                <a:solidFill>
                  <a:schemeClr val="dk1"/>
                </a:solidFill>
                <a:latin typeface="Open Sans"/>
                <a:ea typeface="Open Sans"/>
                <a:cs typeface="Open Sans"/>
                <a:sym typeface="Open Sans"/>
              </a:defRPr>
            </a:lvl2pPr>
            <a:lvl3pPr marL="1371600" marR="0" lvl="2" indent="-314325" algn="l" rtl="0">
              <a:spcBef>
                <a:spcPts val="270"/>
              </a:spcBef>
              <a:spcAft>
                <a:spcPts val="0"/>
              </a:spcAft>
              <a:buClr>
                <a:schemeClr val="dk1"/>
              </a:buClr>
              <a:buSzPts val="1350"/>
              <a:buFont typeface="Merriweather Sans"/>
              <a:buChar char="&gt;"/>
              <a:defRPr sz="1350" b="1" i="0" u="none" strike="noStrike" cap="none">
                <a:solidFill>
                  <a:schemeClr val="dk1"/>
                </a:solidFill>
                <a:latin typeface="Open Sans"/>
                <a:ea typeface="Open Sans"/>
                <a:cs typeface="Open Sans"/>
                <a:sym typeface="Open Sans"/>
              </a:defRPr>
            </a:lvl3pPr>
            <a:lvl4pPr marL="1828800" marR="0" lvl="3" indent="-304800" algn="l" rtl="0">
              <a:spcBef>
                <a:spcPts val="240"/>
              </a:spcBef>
              <a:spcAft>
                <a:spcPts val="0"/>
              </a:spcAft>
              <a:buClr>
                <a:schemeClr val="dk1"/>
              </a:buClr>
              <a:buSzPts val="1200"/>
              <a:buFont typeface="Arial"/>
              <a:buChar char="–"/>
              <a:defRPr sz="1200" b="1" i="0" u="none" strike="noStrike" cap="none">
                <a:solidFill>
                  <a:schemeClr val="dk1"/>
                </a:solidFill>
                <a:latin typeface="Open Sans"/>
                <a:ea typeface="Open Sans"/>
                <a:cs typeface="Open Sans"/>
                <a:sym typeface="Open Sans"/>
              </a:defRPr>
            </a:lvl4pPr>
            <a:lvl5pPr marL="2286000" marR="0" lvl="4" indent="-295275" algn="l" rtl="0">
              <a:spcBef>
                <a:spcPts val="210"/>
              </a:spcBef>
              <a:spcAft>
                <a:spcPts val="0"/>
              </a:spcAft>
              <a:buClr>
                <a:schemeClr val="dk1"/>
              </a:buClr>
              <a:buSzPts val="1050"/>
              <a:buFont typeface="Merriweather Sans"/>
              <a:buChar char="&gt;"/>
              <a:defRPr sz="1050" b="1" i="0" u="none" strike="noStrike" cap="none">
                <a:solidFill>
                  <a:schemeClr val="dk1"/>
                </a:solidFill>
                <a:latin typeface="Open Sans"/>
                <a:ea typeface="Open Sans"/>
                <a:cs typeface="Open Sans"/>
                <a:sym typeface="Open Sans"/>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pic>
        <p:nvPicPr>
          <p:cNvPr id="617" name="Google Shape;617;p112"/>
          <p:cNvPicPr preferRelativeResize="0"/>
          <p:nvPr/>
        </p:nvPicPr>
        <p:blipFill rotWithShape="1">
          <a:blip r:embed="rId3">
            <a:alphaModFix/>
          </a:blip>
          <a:srcRect/>
          <a:stretch/>
        </p:blipFill>
        <p:spPr>
          <a:xfrm>
            <a:off x="502921" y="1685499"/>
            <a:ext cx="827839" cy="96363"/>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White_Title Slide 1">
  <p:cSld name="White_Title Slide 1">
    <p:bg>
      <p:bgPr>
        <a:solidFill>
          <a:schemeClr val="lt2"/>
        </a:solidFill>
        <a:effectLst/>
      </p:bgPr>
    </p:bg>
    <p:spTree>
      <p:nvGrpSpPr>
        <p:cNvPr id="1" name="Shape 620"/>
        <p:cNvGrpSpPr/>
        <p:nvPr/>
      </p:nvGrpSpPr>
      <p:grpSpPr>
        <a:xfrm>
          <a:off x="0" y="0"/>
          <a:ext cx="0" cy="0"/>
          <a:chOff x="0" y="0"/>
          <a:chExt cx="0" cy="0"/>
        </a:xfrm>
      </p:grpSpPr>
      <p:pic>
        <p:nvPicPr>
          <p:cNvPr id="621" name="Google Shape;621;p114" descr="A black and white photo of a building&#10;&#10;Description automatically generated"/>
          <p:cNvPicPr preferRelativeResize="0"/>
          <p:nvPr/>
        </p:nvPicPr>
        <p:blipFill rotWithShape="1">
          <a:blip r:embed="rId2">
            <a:alphaModFix/>
          </a:blip>
          <a:srcRect t="15739"/>
          <a:stretch/>
        </p:blipFill>
        <p:spPr>
          <a:xfrm>
            <a:off x="0" y="0"/>
            <a:ext cx="9156792" cy="6858000"/>
          </a:xfrm>
          <a:prstGeom prst="rect">
            <a:avLst/>
          </a:prstGeom>
          <a:noFill/>
          <a:ln>
            <a:noFill/>
          </a:ln>
        </p:spPr>
      </p:pic>
      <p:sp>
        <p:nvSpPr>
          <p:cNvPr id="622" name="Google Shape;622;p114"/>
          <p:cNvSpPr/>
          <p:nvPr/>
        </p:nvSpPr>
        <p:spPr>
          <a:xfrm>
            <a:off x="1" y="0"/>
            <a:ext cx="9169500" cy="6858000"/>
          </a:xfrm>
          <a:prstGeom prst="rect">
            <a:avLst/>
          </a:prstGeom>
          <a:solidFill>
            <a:schemeClr val="lt2">
              <a:alpha val="7569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6">
              <a:solidFill>
                <a:schemeClr val="lt1"/>
              </a:solidFill>
              <a:latin typeface="Calibri"/>
              <a:ea typeface="Calibri"/>
              <a:cs typeface="Calibri"/>
              <a:sym typeface="Calibri"/>
            </a:endParaRPr>
          </a:p>
        </p:txBody>
      </p:sp>
      <p:pic>
        <p:nvPicPr>
          <p:cNvPr id="623" name="Google Shape;623;p114"/>
          <p:cNvPicPr preferRelativeResize="0"/>
          <p:nvPr/>
        </p:nvPicPr>
        <p:blipFill rotWithShape="1">
          <a:blip r:embed="rId3">
            <a:alphaModFix/>
          </a:blip>
          <a:srcRect/>
          <a:stretch/>
        </p:blipFill>
        <p:spPr>
          <a:xfrm>
            <a:off x="568081" y="4568600"/>
            <a:ext cx="1600201" cy="186267"/>
          </a:xfrm>
          <a:prstGeom prst="rect">
            <a:avLst/>
          </a:prstGeom>
          <a:noFill/>
          <a:ln>
            <a:noFill/>
          </a:ln>
        </p:spPr>
      </p:pic>
      <p:pic>
        <p:nvPicPr>
          <p:cNvPr id="624" name="Google Shape;624;p114" descr="A screenshot of a cell phone&#10;&#10;Description automatically generated"/>
          <p:cNvPicPr preferRelativeResize="0"/>
          <p:nvPr/>
        </p:nvPicPr>
        <p:blipFill rotWithShape="1">
          <a:blip r:embed="rId4">
            <a:alphaModFix/>
          </a:blip>
          <a:srcRect/>
          <a:stretch/>
        </p:blipFill>
        <p:spPr>
          <a:xfrm>
            <a:off x="6602009" y="5859011"/>
            <a:ext cx="2105050" cy="681777"/>
          </a:xfrm>
          <a:prstGeom prst="rect">
            <a:avLst/>
          </a:prstGeom>
          <a:noFill/>
          <a:ln>
            <a:noFill/>
          </a:ln>
        </p:spPr>
      </p:pic>
      <p:sp>
        <p:nvSpPr>
          <p:cNvPr id="625" name="Google Shape;625;p114"/>
          <p:cNvSpPr txBox="1">
            <a:spLocks noGrp="1"/>
          </p:cNvSpPr>
          <p:nvPr>
            <p:ph type="title"/>
          </p:nvPr>
        </p:nvSpPr>
        <p:spPr>
          <a:xfrm>
            <a:off x="460375" y="859992"/>
            <a:ext cx="70236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992"/>
              <a:buFont typeface="Encode Sans Black"/>
              <a:buNone/>
              <a:defRPr sz="4992"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theme" Target="../theme/theme10.xml"/><Relationship Id="rId4"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11.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91.xml"/><Relationship Id="rId1" Type="http://schemas.openxmlformats.org/officeDocument/2006/relationships/slideLayout" Target="../slideLayouts/slideLayout90.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4" Type="http://schemas.openxmlformats.org/officeDocument/2006/relationships/slideLayout" Target="../slideLayouts/slideLayout102.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5" Type="http://schemas.openxmlformats.org/officeDocument/2006/relationships/slideLayout" Target="../slideLayouts/slideLayout111.xml"/><Relationship Id="rId4" Type="http://schemas.openxmlformats.org/officeDocument/2006/relationships/slideLayout" Target="../slideLayouts/slideLayout110.xml"/><Relationship Id="rId9"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7.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3" Type="http://schemas.openxmlformats.org/officeDocument/2006/relationships/slideLayout" Target="../slideLayouts/slideLayout128.xml"/><Relationship Id="rId21" Type="http://schemas.openxmlformats.org/officeDocument/2006/relationships/theme" Target="../theme/theme1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5" Type="http://schemas.openxmlformats.org/officeDocument/2006/relationships/slideLayout" Target="../slideLayouts/slideLayout150.xml"/><Relationship Id="rId10" Type="http://schemas.openxmlformats.org/officeDocument/2006/relationships/theme" Target="../theme/theme19.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5.xml"/><Relationship Id="rId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theme" Target="../theme/theme7.xml"/><Relationship Id="rId4"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8.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9.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9"/>
        <p:cNvGrpSpPr/>
        <p:nvPr/>
      </p:nvGrpSpPr>
      <p:grpSpPr>
        <a:xfrm>
          <a:off x="0" y="0"/>
          <a:ext cx="0" cy="0"/>
          <a:chOff x="0" y="0"/>
          <a:chExt cx="0" cy="0"/>
        </a:xfrm>
      </p:grpSpPr>
      <p:sp>
        <p:nvSpPr>
          <p:cNvPr id="410" name="Google Shape;410;p76"/>
          <p:cNvSpPr txBox="1">
            <a:spLocks noGrp="1"/>
          </p:cNvSpPr>
          <p:nvPr>
            <p:ph type="sldNum" idx="12"/>
          </p:nvPr>
        </p:nvSpPr>
        <p:spPr>
          <a:xfrm>
            <a:off x="0" y="6491820"/>
            <a:ext cx="2057400" cy="3663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lt2"/>
                </a:solidFill>
                <a:latin typeface="Calibri"/>
                <a:ea typeface="Calibri"/>
                <a:cs typeface="Calibri"/>
                <a:sym typeface="Calibri"/>
              </a:defRPr>
            </a:lvl1pPr>
            <a:lvl2pPr marL="0" marR="0" lvl="1" indent="0" algn="l" rtl="0">
              <a:spcBef>
                <a:spcPts val="0"/>
              </a:spcBef>
              <a:buNone/>
              <a:defRPr sz="1200" b="0" i="0" u="none" strike="noStrike" cap="none">
                <a:solidFill>
                  <a:schemeClr val="lt2"/>
                </a:solidFill>
                <a:latin typeface="Calibri"/>
                <a:ea typeface="Calibri"/>
                <a:cs typeface="Calibri"/>
                <a:sym typeface="Calibri"/>
              </a:defRPr>
            </a:lvl2pPr>
            <a:lvl3pPr marL="0" marR="0" lvl="2" indent="0" algn="l" rtl="0">
              <a:spcBef>
                <a:spcPts val="0"/>
              </a:spcBef>
              <a:buNone/>
              <a:defRPr sz="1200" b="0" i="0" u="none" strike="noStrike" cap="none">
                <a:solidFill>
                  <a:schemeClr val="lt2"/>
                </a:solidFill>
                <a:latin typeface="Calibri"/>
                <a:ea typeface="Calibri"/>
                <a:cs typeface="Calibri"/>
                <a:sym typeface="Calibri"/>
              </a:defRPr>
            </a:lvl3pPr>
            <a:lvl4pPr marL="0" marR="0" lvl="3" indent="0" algn="l" rtl="0">
              <a:spcBef>
                <a:spcPts val="0"/>
              </a:spcBef>
              <a:buNone/>
              <a:defRPr sz="1200" b="0" i="0" u="none" strike="noStrike" cap="none">
                <a:solidFill>
                  <a:schemeClr val="lt2"/>
                </a:solidFill>
                <a:latin typeface="Calibri"/>
                <a:ea typeface="Calibri"/>
                <a:cs typeface="Calibri"/>
                <a:sym typeface="Calibri"/>
              </a:defRPr>
            </a:lvl4pPr>
            <a:lvl5pPr marL="0" marR="0" lvl="4" indent="0" algn="l" rtl="0">
              <a:spcBef>
                <a:spcPts val="0"/>
              </a:spcBef>
              <a:buNone/>
              <a:defRPr sz="1200" b="0" i="0" u="none" strike="noStrike" cap="none">
                <a:solidFill>
                  <a:schemeClr val="lt2"/>
                </a:solidFill>
                <a:latin typeface="Calibri"/>
                <a:ea typeface="Calibri"/>
                <a:cs typeface="Calibri"/>
                <a:sym typeface="Calibri"/>
              </a:defRPr>
            </a:lvl5pPr>
            <a:lvl6pPr marL="0" marR="0" lvl="5" indent="0" algn="l" rtl="0">
              <a:spcBef>
                <a:spcPts val="0"/>
              </a:spcBef>
              <a:buNone/>
              <a:defRPr sz="1200" b="0" i="0" u="none" strike="noStrike" cap="none">
                <a:solidFill>
                  <a:schemeClr val="lt2"/>
                </a:solidFill>
                <a:latin typeface="Calibri"/>
                <a:ea typeface="Calibri"/>
                <a:cs typeface="Calibri"/>
                <a:sym typeface="Calibri"/>
              </a:defRPr>
            </a:lvl6pPr>
            <a:lvl7pPr marL="0" marR="0" lvl="6" indent="0" algn="l" rtl="0">
              <a:spcBef>
                <a:spcPts val="0"/>
              </a:spcBef>
              <a:buNone/>
              <a:defRPr sz="1200" b="0" i="0" u="none" strike="noStrike" cap="none">
                <a:solidFill>
                  <a:schemeClr val="lt2"/>
                </a:solidFill>
                <a:latin typeface="Calibri"/>
                <a:ea typeface="Calibri"/>
                <a:cs typeface="Calibri"/>
                <a:sym typeface="Calibri"/>
              </a:defRPr>
            </a:lvl7pPr>
            <a:lvl8pPr marL="0" marR="0" lvl="7" indent="0" algn="l" rtl="0">
              <a:spcBef>
                <a:spcPts val="0"/>
              </a:spcBef>
              <a:buNone/>
              <a:defRPr sz="1200" b="0" i="0" u="none" strike="noStrike" cap="none">
                <a:solidFill>
                  <a:schemeClr val="lt2"/>
                </a:solidFill>
                <a:latin typeface="Calibri"/>
                <a:ea typeface="Calibri"/>
                <a:cs typeface="Calibri"/>
                <a:sym typeface="Calibri"/>
              </a:defRPr>
            </a:lvl8pPr>
            <a:lvl9pPr marL="0" marR="0" lvl="8" indent="0" algn="l" rtl="0">
              <a:spcBef>
                <a:spcPts val="0"/>
              </a:spcBef>
              <a:buNone/>
              <a:defRPr sz="1200" b="0" i="0" u="none" strike="noStrike" cap="none">
                <a:solidFill>
                  <a:schemeClr val="lt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38"/>
        <p:cNvGrpSpPr/>
        <p:nvPr/>
      </p:nvGrpSpPr>
      <p:grpSpPr>
        <a:xfrm>
          <a:off x="0" y="0"/>
          <a:ext cx="0" cy="0"/>
          <a:chOff x="0" y="0"/>
          <a:chExt cx="0" cy="0"/>
        </a:xfrm>
      </p:grpSpPr>
      <p:sp>
        <p:nvSpPr>
          <p:cNvPr id="439" name="Google Shape;439;p81"/>
          <p:cNvSpPr txBox="1">
            <a:spLocks noGrp="1"/>
          </p:cNvSpPr>
          <p:nvPr>
            <p:ph type="sldNum" idx="12"/>
          </p:nvPr>
        </p:nvSpPr>
        <p:spPr>
          <a:xfrm>
            <a:off x="0" y="6491819"/>
            <a:ext cx="2057400" cy="3663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a:solidFill>
                  <a:srgbClr val="33006F"/>
                </a:solidFill>
                <a:latin typeface="Calibri"/>
                <a:ea typeface="Calibri"/>
                <a:cs typeface="Calibri"/>
                <a:sym typeface="Calibri"/>
              </a:defRPr>
            </a:lvl1pPr>
            <a:lvl2pPr marL="0" marR="0" lvl="1" indent="0" algn="l" rtl="0">
              <a:spcBef>
                <a:spcPts val="0"/>
              </a:spcBef>
              <a:buNone/>
              <a:defRPr sz="1200">
                <a:solidFill>
                  <a:srgbClr val="33006F"/>
                </a:solidFill>
                <a:latin typeface="Calibri"/>
                <a:ea typeface="Calibri"/>
                <a:cs typeface="Calibri"/>
                <a:sym typeface="Calibri"/>
              </a:defRPr>
            </a:lvl2pPr>
            <a:lvl3pPr marL="0" marR="0" lvl="2" indent="0" algn="l" rtl="0">
              <a:spcBef>
                <a:spcPts val="0"/>
              </a:spcBef>
              <a:buNone/>
              <a:defRPr sz="1200">
                <a:solidFill>
                  <a:srgbClr val="33006F"/>
                </a:solidFill>
                <a:latin typeface="Calibri"/>
                <a:ea typeface="Calibri"/>
                <a:cs typeface="Calibri"/>
                <a:sym typeface="Calibri"/>
              </a:defRPr>
            </a:lvl3pPr>
            <a:lvl4pPr marL="0" marR="0" lvl="3" indent="0" algn="l" rtl="0">
              <a:spcBef>
                <a:spcPts val="0"/>
              </a:spcBef>
              <a:buNone/>
              <a:defRPr sz="1200">
                <a:solidFill>
                  <a:srgbClr val="33006F"/>
                </a:solidFill>
                <a:latin typeface="Calibri"/>
                <a:ea typeface="Calibri"/>
                <a:cs typeface="Calibri"/>
                <a:sym typeface="Calibri"/>
              </a:defRPr>
            </a:lvl4pPr>
            <a:lvl5pPr marL="0" marR="0" lvl="4" indent="0" algn="l" rtl="0">
              <a:spcBef>
                <a:spcPts val="0"/>
              </a:spcBef>
              <a:buNone/>
              <a:defRPr sz="1200">
                <a:solidFill>
                  <a:srgbClr val="33006F"/>
                </a:solidFill>
                <a:latin typeface="Calibri"/>
                <a:ea typeface="Calibri"/>
                <a:cs typeface="Calibri"/>
                <a:sym typeface="Calibri"/>
              </a:defRPr>
            </a:lvl5pPr>
            <a:lvl6pPr marL="0" marR="0" lvl="5" indent="0" algn="l" rtl="0">
              <a:spcBef>
                <a:spcPts val="0"/>
              </a:spcBef>
              <a:buNone/>
              <a:defRPr sz="1200">
                <a:solidFill>
                  <a:srgbClr val="33006F"/>
                </a:solidFill>
                <a:latin typeface="Calibri"/>
                <a:ea typeface="Calibri"/>
                <a:cs typeface="Calibri"/>
                <a:sym typeface="Calibri"/>
              </a:defRPr>
            </a:lvl6pPr>
            <a:lvl7pPr marL="0" marR="0" lvl="6" indent="0" algn="l" rtl="0">
              <a:spcBef>
                <a:spcPts val="0"/>
              </a:spcBef>
              <a:buNone/>
              <a:defRPr sz="1200">
                <a:solidFill>
                  <a:srgbClr val="33006F"/>
                </a:solidFill>
                <a:latin typeface="Calibri"/>
                <a:ea typeface="Calibri"/>
                <a:cs typeface="Calibri"/>
                <a:sym typeface="Calibri"/>
              </a:defRPr>
            </a:lvl7pPr>
            <a:lvl8pPr marL="0" marR="0" lvl="7" indent="0" algn="l" rtl="0">
              <a:spcBef>
                <a:spcPts val="0"/>
              </a:spcBef>
              <a:buNone/>
              <a:defRPr sz="1200">
                <a:solidFill>
                  <a:srgbClr val="33006F"/>
                </a:solidFill>
                <a:latin typeface="Calibri"/>
                <a:ea typeface="Calibri"/>
                <a:cs typeface="Calibri"/>
                <a:sym typeface="Calibri"/>
              </a:defRPr>
            </a:lvl8pPr>
            <a:lvl9pPr marL="0" marR="0" lvl="8" indent="0" algn="l" rtl="0">
              <a:spcBef>
                <a:spcPts val="0"/>
              </a:spcBef>
              <a:buNone/>
              <a:defRPr sz="12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21"/>
        <p:cNvGrpSpPr/>
        <p:nvPr/>
      </p:nvGrpSpPr>
      <p:grpSpPr>
        <a:xfrm>
          <a:off x="0" y="0"/>
          <a:ext cx="0" cy="0"/>
          <a:chOff x="0" y="0"/>
          <a:chExt cx="0" cy="0"/>
        </a:xfrm>
      </p:grpSpPr>
      <p:sp>
        <p:nvSpPr>
          <p:cNvPr id="522" name="Google Shape;522;p94"/>
          <p:cNvSpPr txBox="1">
            <a:spLocks noGrp="1"/>
          </p:cNvSpPr>
          <p:nvPr>
            <p:ph type="sldNum" idx="12"/>
          </p:nvPr>
        </p:nvSpPr>
        <p:spPr>
          <a:xfrm>
            <a:off x="0" y="6491819"/>
            <a:ext cx="2057400" cy="3663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a:solidFill>
                  <a:srgbClr val="33006F"/>
                </a:solidFill>
                <a:latin typeface="Calibri"/>
                <a:ea typeface="Calibri"/>
                <a:cs typeface="Calibri"/>
                <a:sym typeface="Calibri"/>
              </a:defRPr>
            </a:lvl1pPr>
            <a:lvl2pPr marL="0" marR="0" lvl="1" indent="0" algn="l" rtl="0">
              <a:spcBef>
                <a:spcPts val="0"/>
              </a:spcBef>
              <a:buNone/>
              <a:defRPr sz="1200">
                <a:solidFill>
                  <a:srgbClr val="33006F"/>
                </a:solidFill>
                <a:latin typeface="Calibri"/>
                <a:ea typeface="Calibri"/>
                <a:cs typeface="Calibri"/>
                <a:sym typeface="Calibri"/>
              </a:defRPr>
            </a:lvl2pPr>
            <a:lvl3pPr marL="0" marR="0" lvl="2" indent="0" algn="l" rtl="0">
              <a:spcBef>
                <a:spcPts val="0"/>
              </a:spcBef>
              <a:buNone/>
              <a:defRPr sz="1200">
                <a:solidFill>
                  <a:srgbClr val="33006F"/>
                </a:solidFill>
                <a:latin typeface="Calibri"/>
                <a:ea typeface="Calibri"/>
                <a:cs typeface="Calibri"/>
                <a:sym typeface="Calibri"/>
              </a:defRPr>
            </a:lvl3pPr>
            <a:lvl4pPr marL="0" marR="0" lvl="3" indent="0" algn="l" rtl="0">
              <a:spcBef>
                <a:spcPts val="0"/>
              </a:spcBef>
              <a:buNone/>
              <a:defRPr sz="1200">
                <a:solidFill>
                  <a:srgbClr val="33006F"/>
                </a:solidFill>
                <a:latin typeface="Calibri"/>
                <a:ea typeface="Calibri"/>
                <a:cs typeface="Calibri"/>
                <a:sym typeface="Calibri"/>
              </a:defRPr>
            </a:lvl4pPr>
            <a:lvl5pPr marL="0" marR="0" lvl="4" indent="0" algn="l" rtl="0">
              <a:spcBef>
                <a:spcPts val="0"/>
              </a:spcBef>
              <a:buNone/>
              <a:defRPr sz="1200">
                <a:solidFill>
                  <a:srgbClr val="33006F"/>
                </a:solidFill>
                <a:latin typeface="Calibri"/>
                <a:ea typeface="Calibri"/>
                <a:cs typeface="Calibri"/>
                <a:sym typeface="Calibri"/>
              </a:defRPr>
            </a:lvl5pPr>
            <a:lvl6pPr marL="0" marR="0" lvl="5" indent="0" algn="l" rtl="0">
              <a:spcBef>
                <a:spcPts val="0"/>
              </a:spcBef>
              <a:buNone/>
              <a:defRPr sz="1200">
                <a:solidFill>
                  <a:srgbClr val="33006F"/>
                </a:solidFill>
                <a:latin typeface="Calibri"/>
                <a:ea typeface="Calibri"/>
                <a:cs typeface="Calibri"/>
                <a:sym typeface="Calibri"/>
              </a:defRPr>
            </a:lvl6pPr>
            <a:lvl7pPr marL="0" marR="0" lvl="6" indent="0" algn="l" rtl="0">
              <a:spcBef>
                <a:spcPts val="0"/>
              </a:spcBef>
              <a:buNone/>
              <a:defRPr sz="1200">
                <a:solidFill>
                  <a:srgbClr val="33006F"/>
                </a:solidFill>
                <a:latin typeface="Calibri"/>
                <a:ea typeface="Calibri"/>
                <a:cs typeface="Calibri"/>
                <a:sym typeface="Calibri"/>
              </a:defRPr>
            </a:lvl7pPr>
            <a:lvl8pPr marL="0" marR="0" lvl="7" indent="0" algn="l" rtl="0">
              <a:spcBef>
                <a:spcPts val="0"/>
              </a:spcBef>
              <a:buNone/>
              <a:defRPr sz="1200">
                <a:solidFill>
                  <a:srgbClr val="33006F"/>
                </a:solidFill>
                <a:latin typeface="Calibri"/>
                <a:ea typeface="Calibri"/>
                <a:cs typeface="Calibri"/>
                <a:sym typeface="Calibri"/>
              </a:defRPr>
            </a:lvl8pPr>
            <a:lvl9pPr marL="0" marR="0" lvl="8" indent="0" algn="l" rtl="0">
              <a:spcBef>
                <a:spcPts val="0"/>
              </a:spcBef>
              <a:buNone/>
              <a:defRPr sz="12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65"/>
        <p:cNvGrpSpPr/>
        <p:nvPr/>
      </p:nvGrpSpPr>
      <p:grpSpPr>
        <a:xfrm>
          <a:off x="0" y="0"/>
          <a:ext cx="0" cy="0"/>
          <a:chOff x="0" y="0"/>
          <a:chExt cx="0" cy="0"/>
        </a:xfrm>
      </p:grpSpPr>
      <p:sp>
        <p:nvSpPr>
          <p:cNvPr id="566" name="Google Shape;566;p102"/>
          <p:cNvSpPr txBox="1">
            <a:spLocks noGrp="1"/>
          </p:cNvSpPr>
          <p:nvPr>
            <p:ph type="sldNum" idx="12"/>
          </p:nvPr>
        </p:nvSpPr>
        <p:spPr>
          <a:xfrm>
            <a:off x="0" y="6491820"/>
            <a:ext cx="2057400" cy="3663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a:solidFill>
                  <a:srgbClr val="33006F"/>
                </a:solidFill>
                <a:latin typeface="Calibri"/>
                <a:ea typeface="Calibri"/>
                <a:cs typeface="Calibri"/>
                <a:sym typeface="Calibri"/>
              </a:defRPr>
            </a:lvl1pPr>
            <a:lvl2pPr marL="0" marR="0" lvl="1" indent="0" algn="l" rtl="0">
              <a:spcBef>
                <a:spcPts val="0"/>
              </a:spcBef>
              <a:buNone/>
              <a:defRPr sz="1200">
                <a:solidFill>
                  <a:srgbClr val="33006F"/>
                </a:solidFill>
                <a:latin typeface="Calibri"/>
                <a:ea typeface="Calibri"/>
                <a:cs typeface="Calibri"/>
                <a:sym typeface="Calibri"/>
              </a:defRPr>
            </a:lvl2pPr>
            <a:lvl3pPr marL="0" marR="0" lvl="2" indent="0" algn="l" rtl="0">
              <a:spcBef>
                <a:spcPts val="0"/>
              </a:spcBef>
              <a:buNone/>
              <a:defRPr sz="1200">
                <a:solidFill>
                  <a:srgbClr val="33006F"/>
                </a:solidFill>
                <a:latin typeface="Calibri"/>
                <a:ea typeface="Calibri"/>
                <a:cs typeface="Calibri"/>
                <a:sym typeface="Calibri"/>
              </a:defRPr>
            </a:lvl3pPr>
            <a:lvl4pPr marL="0" marR="0" lvl="3" indent="0" algn="l" rtl="0">
              <a:spcBef>
                <a:spcPts val="0"/>
              </a:spcBef>
              <a:buNone/>
              <a:defRPr sz="1200">
                <a:solidFill>
                  <a:srgbClr val="33006F"/>
                </a:solidFill>
                <a:latin typeface="Calibri"/>
                <a:ea typeface="Calibri"/>
                <a:cs typeface="Calibri"/>
                <a:sym typeface="Calibri"/>
              </a:defRPr>
            </a:lvl4pPr>
            <a:lvl5pPr marL="0" marR="0" lvl="4" indent="0" algn="l" rtl="0">
              <a:spcBef>
                <a:spcPts val="0"/>
              </a:spcBef>
              <a:buNone/>
              <a:defRPr sz="1200">
                <a:solidFill>
                  <a:srgbClr val="33006F"/>
                </a:solidFill>
                <a:latin typeface="Calibri"/>
                <a:ea typeface="Calibri"/>
                <a:cs typeface="Calibri"/>
                <a:sym typeface="Calibri"/>
              </a:defRPr>
            </a:lvl5pPr>
            <a:lvl6pPr marL="0" marR="0" lvl="5" indent="0" algn="l" rtl="0">
              <a:spcBef>
                <a:spcPts val="0"/>
              </a:spcBef>
              <a:buNone/>
              <a:defRPr sz="1200">
                <a:solidFill>
                  <a:srgbClr val="33006F"/>
                </a:solidFill>
                <a:latin typeface="Calibri"/>
                <a:ea typeface="Calibri"/>
                <a:cs typeface="Calibri"/>
                <a:sym typeface="Calibri"/>
              </a:defRPr>
            </a:lvl6pPr>
            <a:lvl7pPr marL="0" marR="0" lvl="6" indent="0" algn="l" rtl="0">
              <a:spcBef>
                <a:spcPts val="0"/>
              </a:spcBef>
              <a:buNone/>
              <a:defRPr sz="1200">
                <a:solidFill>
                  <a:srgbClr val="33006F"/>
                </a:solidFill>
                <a:latin typeface="Calibri"/>
                <a:ea typeface="Calibri"/>
                <a:cs typeface="Calibri"/>
                <a:sym typeface="Calibri"/>
              </a:defRPr>
            </a:lvl7pPr>
            <a:lvl8pPr marL="0" marR="0" lvl="7" indent="0" algn="l" rtl="0">
              <a:spcBef>
                <a:spcPts val="0"/>
              </a:spcBef>
              <a:buNone/>
              <a:defRPr sz="1200">
                <a:solidFill>
                  <a:srgbClr val="33006F"/>
                </a:solidFill>
                <a:latin typeface="Calibri"/>
                <a:ea typeface="Calibri"/>
                <a:cs typeface="Calibri"/>
                <a:sym typeface="Calibri"/>
              </a:defRPr>
            </a:lvl8pPr>
            <a:lvl9pPr marL="0" marR="0" lvl="8" indent="0" algn="l" rtl="0">
              <a:spcBef>
                <a:spcPts val="0"/>
              </a:spcBef>
              <a:buNone/>
              <a:defRPr sz="12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7" r:id="rId1"/>
    <p:sldLayoutId id="214748373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77"/>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18"/>
        <p:cNvGrpSpPr/>
        <p:nvPr/>
      </p:nvGrpSpPr>
      <p:grpSpPr>
        <a:xfrm>
          <a:off x="0" y="0"/>
          <a:ext cx="0" cy="0"/>
          <a:chOff x="0" y="0"/>
          <a:chExt cx="0" cy="0"/>
        </a:xfrm>
      </p:grpSpPr>
      <p:sp>
        <p:nvSpPr>
          <p:cNvPr id="619" name="Google Shape;619;p113"/>
          <p:cNvSpPr txBox="1">
            <a:spLocks noGrp="1"/>
          </p:cNvSpPr>
          <p:nvPr>
            <p:ph type="sldNum" idx="12"/>
          </p:nvPr>
        </p:nvSpPr>
        <p:spPr>
          <a:xfrm>
            <a:off x="0" y="6491820"/>
            <a:ext cx="2057400" cy="3663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95">
                <a:solidFill>
                  <a:srgbClr val="33006F"/>
                </a:solidFill>
                <a:latin typeface="Calibri"/>
                <a:ea typeface="Calibri"/>
                <a:cs typeface="Calibri"/>
                <a:sym typeface="Calibri"/>
              </a:defRPr>
            </a:lvl1pPr>
            <a:lvl2pPr marL="0" marR="0" lvl="1" indent="0" algn="l" rtl="0">
              <a:spcBef>
                <a:spcPts val="0"/>
              </a:spcBef>
              <a:buNone/>
              <a:defRPr sz="1195">
                <a:solidFill>
                  <a:srgbClr val="33006F"/>
                </a:solidFill>
                <a:latin typeface="Calibri"/>
                <a:ea typeface="Calibri"/>
                <a:cs typeface="Calibri"/>
                <a:sym typeface="Calibri"/>
              </a:defRPr>
            </a:lvl2pPr>
            <a:lvl3pPr marL="0" marR="0" lvl="2" indent="0" algn="l" rtl="0">
              <a:spcBef>
                <a:spcPts val="0"/>
              </a:spcBef>
              <a:buNone/>
              <a:defRPr sz="1195">
                <a:solidFill>
                  <a:srgbClr val="33006F"/>
                </a:solidFill>
                <a:latin typeface="Calibri"/>
                <a:ea typeface="Calibri"/>
                <a:cs typeface="Calibri"/>
                <a:sym typeface="Calibri"/>
              </a:defRPr>
            </a:lvl3pPr>
            <a:lvl4pPr marL="0" marR="0" lvl="3" indent="0" algn="l" rtl="0">
              <a:spcBef>
                <a:spcPts val="0"/>
              </a:spcBef>
              <a:buNone/>
              <a:defRPr sz="1195">
                <a:solidFill>
                  <a:srgbClr val="33006F"/>
                </a:solidFill>
                <a:latin typeface="Calibri"/>
                <a:ea typeface="Calibri"/>
                <a:cs typeface="Calibri"/>
                <a:sym typeface="Calibri"/>
              </a:defRPr>
            </a:lvl4pPr>
            <a:lvl5pPr marL="0" marR="0" lvl="4" indent="0" algn="l" rtl="0">
              <a:spcBef>
                <a:spcPts val="0"/>
              </a:spcBef>
              <a:buNone/>
              <a:defRPr sz="1195">
                <a:solidFill>
                  <a:srgbClr val="33006F"/>
                </a:solidFill>
                <a:latin typeface="Calibri"/>
                <a:ea typeface="Calibri"/>
                <a:cs typeface="Calibri"/>
                <a:sym typeface="Calibri"/>
              </a:defRPr>
            </a:lvl5pPr>
            <a:lvl6pPr marL="0" marR="0" lvl="5" indent="0" algn="l" rtl="0">
              <a:spcBef>
                <a:spcPts val="0"/>
              </a:spcBef>
              <a:buNone/>
              <a:defRPr sz="1195">
                <a:solidFill>
                  <a:srgbClr val="33006F"/>
                </a:solidFill>
                <a:latin typeface="Calibri"/>
                <a:ea typeface="Calibri"/>
                <a:cs typeface="Calibri"/>
                <a:sym typeface="Calibri"/>
              </a:defRPr>
            </a:lvl6pPr>
            <a:lvl7pPr marL="0" marR="0" lvl="6" indent="0" algn="l" rtl="0">
              <a:spcBef>
                <a:spcPts val="0"/>
              </a:spcBef>
              <a:buNone/>
              <a:defRPr sz="1195">
                <a:solidFill>
                  <a:srgbClr val="33006F"/>
                </a:solidFill>
                <a:latin typeface="Calibri"/>
                <a:ea typeface="Calibri"/>
                <a:cs typeface="Calibri"/>
                <a:sym typeface="Calibri"/>
              </a:defRPr>
            </a:lvl7pPr>
            <a:lvl8pPr marL="0" marR="0" lvl="7" indent="0" algn="l" rtl="0">
              <a:spcBef>
                <a:spcPts val="0"/>
              </a:spcBef>
              <a:buNone/>
              <a:defRPr sz="1195">
                <a:solidFill>
                  <a:srgbClr val="33006F"/>
                </a:solidFill>
                <a:latin typeface="Calibri"/>
                <a:ea typeface="Calibri"/>
                <a:cs typeface="Calibri"/>
                <a:sym typeface="Calibri"/>
              </a:defRPr>
            </a:lvl8pPr>
            <a:lvl9pPr marL="0" marR="0" lvl="8" indent="0" algn="l" rtl="0">
              <a:spcBef>
                <a:spcPts val="0"/>
              </a:spcBef>
              <a:buNone/>
              <a:defRPr sz="1195">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69"/>
        <p:cNvGrpSpPr/>
        <p:nvPr/>
      </p:nvGrpSpPr>
      <p:grpSpPr>
        <a:xfrm>
          <a:off x="0" y="0"/>
          <a:ext cx="0" cy="0"/>
          <a:chOff x="0" y="0"/>
          <a:chExt cx="0" cy="0"/>
        </a:xfrm>
      </p:grpSpPr>
      <p:sp>
        <p:nvSpPr>
          <p:cNvPr id="670" name="Google Shape;670;p122"/>
          <p:cNvSpPr txBox="1">
            <a:spLocks noGrp="1"/>
          </p:cNvSpPr>
          <p:nvPr>
            <p:ph type="sldNum" idx="12"/>
          </p:nvPr>
        </p:nvSpPr>
        <p:spPr>
          <a:xfrm>
            <a:off x="0" y="6491819"/>
            <a:ext cx="2057400" cy="3663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a:solidFill>
                  <a:srgbClr val="33006F"/>
                </a:solidFill>
                <a:latin typeface="Calibri"/>
                <a:ea typeface="Calibri"/>
                <a:cs typeface="Calibri"/>
                <a:sym typeface="Calibri"/>
              </a:defRPr>
            </a:lvl1pPr>
            <a:lvl2pPr marL="0" marR="0" lvl="1" indent="0" algn="l" rtl="0">
              <a:spcBef>
                <a:spcPts val="0"/>
              </a:spcBef>
              <a:buNone/>
              <a:defRPr sz="1200">
                <a:solidFill>
                  <a:srgbClr val="33006F"/>
                </a:solidFill>
                <a:latin typeface="Calibri"/>
                <a:ea typeface="Calibri"/>
                <a:cs typeface="Calibri"/>
                <a:sym typeface="Calibri"/>
              </a:defRPr>
            </a:lvl2pPr>
            <a:lvl3pPr marL="0" marR="0" lvl="2" indent="0" algn="l" rtl="0">
              <a:spcBef>
                <a:spcPts val="0"/>
              </a:spcBef>
              <a:buNone/>
              <a:defRPr sz="1200">
                <a:solidFill>
                  <a:srgbClr val="33006F"/>
                </a:solidFill>
                <a:latin typeface="Calibri"/>
                <a:ea typeface="Calibri"/>
                <a:cs typeface="Calibri"/>
                <a:sym typeface="Calibri"/>
              </a:defRPr>
            </a:lvl3pPr>
            <a:lvl4pPr marL="0" marR="0" lvl="3" indent="0" algn="l" rtl="0">
              <a:spcBef>
                <a:spcPts val="0"/>
              </a:spcBef>
              <a:buNone/>
              <a:defRPr sz="1200">
                <a:solidFill>
                  <a:srgbClr val="33006F"/>
                </a:solidFill>
                <a:latin typeface="Calibri"/>
                <a:ea typeface="Calibri"/>
                <a:cs typeface="Calibri"/>
                <a:sym typeface="Calibri"/>
              </a:defRPr>
            </a:lvl4pPr>
            <a:lvl5pPr marL="0" marR="0" lvl="4" indent="0" algn="l" rtl="0">
              <a:spcBef>
                <a:spcPts val="0"/>
              </a:spcBef>
              <a:buNone/>
              <a:defRPr sz="1200">
                <a:solidFill>
                  <a:srgbClr val="33006F"/>
                </a:solidFill>
                <a:latin typeface="Calibri"/>
                <a:ea typeface="Calibri"/>
                <a:cs typeface="Calibri"/>
                <a:sym typeface="Calibri"/>
              </a:defRPr>
            </a:lvl5pPr>
            <a:lvl6pPr marL="0" marR="0" lvl="5" indent="0" algn="l" rtl="0">
              <a:spcBef>
                <a:spcPts val="0"/>
              </a:spcBef>
              <a:buNone/>
              <a:defRPr sz="1200">
                <a:solidFill>
                  <a:srgbClr val="33006F"/>
                </a:solidFill>
                <a:latin typeface="Calibri"/>
                <a:ea typeface="Calibri"/>
                <a:cs typeface="Calibri"/>
                <a:sym typeface="Calibri"/>
              </a:defRPr>
            </a:lvl6pPr>
            <a:lvl7pPr marL="0" marR="0" lvl="6" indent="0" algn="l" rtl="0">
              <a:spcBef>
                <a:spcPts val="0"/>
              </a:spcBef>
              <a:buNone/>
              <a:defRPr sz="1200">
                <a:solidFill>
                  <a:srgbClr val="33006F"/>
                </a:solidFill>
                <a:latin typeface="Calibri"/>
                <a:ea typeface="Calibri"/>
                <a:cs typeface="Calibri"/>
                <a:sym typeface="Calibri"/>
              </a:defRPr>
            </a:lvl7pPr>
            <a:lvl8pPr marL="0" marR="0" lvl="7" indent="0" algn="l" rtl="0">
              <a:spcBef>
                <a:spcPts val="0"/>
              </a:spcBef>
              <a:buNone/>
              <a:defRPr sz="1200">
                <a:solidFill>
                  <a:srgbClr val="33006F"/>
                </a:solidFill>
                <a:latin typeface="Calibri"/>
                <a:ea typeface="Calibri"/>
                <a:cs typeface="Calibri"/>
                <a:sym typeface="Calibri"/>
              </a:defRPr>
            </a:lvl8pPr>
            <a:lvl9pPr marL="0" marR="0" lvl="8" indent="0" algn="l" rtl="0">
              <a:spcBef>
                <a:spcPts val="0"/>
              </a:spcBef>
              <a:buNone/>
              <a:defRPr sz="12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2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9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04"/>
        <p:cNvGrpSpPr/>
        <p:nvPr/>
      </p:nvGrpSpPr>
      <p:grpSpPr>
        <a:xfrm>
          <a:off x="0" y="0"/>
          <a:ext cx="0" cy="0"/>
          <a:chOff x="0" y="0"/>
          <a:chExt cx="0" cy="0"/>
        </a:xfrm>
      </p:grpSpPr>
      <p:sp>
        <p:nvSpPr>
          <p:cNvPr id="905" name="Google Shape;905;p164"/>
          <p:cNvSpPr txBox="1">
            <a:spLocks noGrp="1"/>
          </p:cNvSpPr>
          <p:nvPr>
            <p:ph type="sldNum" idx="12"/>
          </p:nvPr>
        </p:nvSpPr>
        <p:spPr>
          <a:xfrm>
            <a:off x="0" y="6491819"/>
            <a:ext cx="2057400" cy="3663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a:solidFill>
                  <a:srgbClr val="33006F"/>
                </a:solidFill>
                <a:latin typeface="Calibri"/>
                <a:ea typeface="Calibri"/>
                <a:cs typeface="Calibri"/>
                <a:sym typeface="Calibri"/>
              </a:defRPr>
            </a:lvl1pPr>
            <a:lvl2pPr marL="0" marR="0" lvl="1" indent="0" algn="l" rtl="0">
              <a:spcBef>
                <a:spcPts val="0"/>
              </a:spcBef>
              <a:buNone/>
              <a:defRPr sz="1200">
                <a:solidFill>
                  <a:srgbClr val="33006F"/>
                </a:solidFill>
                <a:latin typeface="Calibri"/>
                <a:ea typeface="Calibri"/>
                <a:cs typeface="Calibri"/>
                <a:sym typeface="Calibri"/>
              </a:defRPr>
            </a:lvl2pPr>
            <a:lvl3pPr marL="0" marR="0" lvl="2" indent="0" algn="l" rtl="0">
              <a:spcBef>
                <a:spcPts val="0"/>
              </a:spcBef>
              <a:buNone/>
              <a:defRPr sz="1200">
                <a:solidFill>
                  <a:srgbClr val="33006F"/>
                </a:solidFill>
                <a:latin typeface="Calibri"/>
                <a:ea typeface="Calibri"/>
                <a:cs typeface="Calibri"/>
                <a:sym typeface="Calibri"/>
              </a:defRPr>
            </a:lvl3pPr>
            <a:lvl4pPr marL="0" marR="0" lvl="3" indent="0" algn="l" rtl="0">
              <a:spcBef>
                <a:spcPts val="0"/>
              </a:spcBef>
              <a:buNone/>
              <a:defRPr sz="1200">
                <a:solidFill>
                  <a:srgbClr val="33006F"/>
                </a:solidFill>
                <a:latin typeface="Calibri"/>
                <a:ea typeface="Calibri"/>
                <a:cs typeface="Calibri"/>
                <a:sym typeface="Calibri"/>
              </a:defRPr>
            </a:lvl4pPr>
            <a:lvl5pPr marL="0" marR="0" lvl="4" indent="0" algn="l" rtl="0">
              <a:spcBef>
                <a:spcPts val="0"/>
              </a:spcBef>
              <a:buNone/>
              <a:defRPr sz="1200">
                <a:solidFill>
                  <a:srgbClr val="33006F"/>
                </a:solidFill>
                <a:latin typeface="Calibri"/>
                <a:ea typeface="Calibri"/>
                <a:cs typeface="Calibri"/>
                <a:sym typeface="Calibri"/>
              </a:defRPr>
            </a:lvl5pPr>
            <a:lvl6pPr marL="0" marR="0" lvl="5" indent="0" algn="l" rtl="0">
              <a:spcBef>
                <a:spcPts val="0"/>
              </a:spcBef>
              <a:buNone/>
              <a:defRPr sz="1200">
                <a:solidFill>
                  <a:srgbClr val="33006F"/>
                </a:solidFill>
                <a:latin typeface="Calibri"/>
                <a:ea typeface="Calibri"/>
                <a:cs typeface="Calibri"/>
                <a:sym typeface="Calibri"/>
              </a:defRPr>
            </a:lvl6pPr>
            <a:lvl7pPr marL="0" marR="0" lvl="6" indent="0" algn="l" rtl="0">
              <a:spcBef>
                <a:spcPts val="0"/>
              </a:spcBef>
              <a:buNone/>
              <a:defRPr sz="1200">
                <a:solidFill>
                  <a:srgbClr val="33006F"/>
                </a:solidFill>
                <a:latin typeface="Calibri"/>
                <a:ea typeface="Calibri"/>
                <a:cs typeface="Calibri"/>
                <a:sym typeface="Calibri"/>
              </a:defRPr>
            </a:lvl7pPr>
            <a:lvl8pPr marL="0" marR="0" lvl="7" indent="0" algn="l" rtl="0">
              <a:spcBef>
                <a:spcPts val="0"/>
              </a:spcBef>
              <a:buNone/>
              <a:defRPr sz="1200">
                <a:solidFill>
                  <a:srgbClr val="33006F"/>
                </a:solidFill>
                <a:latin typeface="Calibri"/>
                <a:ea typeface="Calibri"/>
                <a:cs typeface="Calibri"/>
                <a:sym typeface="Calibri"/>
              </a:defRPr>
            </a:lvl8pPr>
            <a:lvl9pPr marL="0" marR="0" lvl="8" indent="0" algn="l" rtl="0">
              <a:spcBef>
                <a:spcPts val="0"/>
              </a:spcBef>
              <a:buNone/>
              <a:defRPr sz="12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4B2E83"/>
        </a:solidFill>
        <a:effectLst/>
      </p:bgPr>
    </p:bg>
    <p:spTree>
      <p:nvGrpSpPr>
        <p:cNvPr id="1" name="Shape 147"/>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4B2E83"/>
        </a:solidFill>
        <a:effectLst/>
      </p:bgPr>
    </p:bg>
    <p:spTree>
      <p:nvGrpSpPr>
        <p:cNvPr id="1" name="Shape 19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2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243"/>
        <p:cNvGrpSpPr/>
        <p:nvPr/>
      </p:nvGrpSpPr>
      <p:grpSpPr>
        <a:xfrm>
          <a:off x="0" y="0"/>
          <a:ext cx="0" cy="0"/>
          <a:chOff x="0" y="0"/>
          <a:chExt cx="0" cy="0"/>
        </a:xfrm>
      </p:grpSpPr>
      <p:sp>
        <p:nvSpPr>
          <p:cNvPr id="244" name="Google Shape;244;p52"/>
          <p:cNvSpPr/>
          <p:nvPr/>
        </p:nvSpPr>
        <p:spPr>
          <a:xfrm>
            <a:off x="12" y="6400800"/>
            <a:ext cx="9144000" cy="457200"/>
          </a:xfrm>
          <a:prstGeom prst="rect">
            <a:avLst/>
          </a:prstGeom>
          <a:solidFill>
            <a:srgbClr val="6B7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2"/>
          <p:cNvSpPr/>
          <p:nvPr/>
        </p:nvSpPr>
        <p:spPr>
          <a:xfrm>
            <a:off x="0" y="6334316"/>
            <a:ext cx="9144000" cy="6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2"/>
          <p:cNvSpPr txBox="1">
            <a:spLocks noGrp="1"/>
          </p:cNvSpPr>
          <p:nvPr>
            <p:ph type="title"/>
          </p:nvPr>
        </p:nvSpPr>
        <p:spPr>
          <a:xfrm>
            <a:off x="822960" y="286604"/>
            <a:ext cx="7543800" cy="1450800"/>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FEFEFE"/>
              </a:buClr>
              <a:buSzPts val="4800"/>
              <a:buFont typeface="Calibri"/>
              <a:buNone/>
              <a:defRPr sz="4800" b="0" i="0" u="none" strike="noStrike" cap="none">
                <a:solidFill>
                  <a:srgbClr val="FEFEFE"/>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47" name="Google Shape;247;p52"/>
          <p:cNvSpPr txBox="1">
            <a:spLocks noGrp="1"/>
          </p:cNvSpPr>
          <p:nvPr>
            <p:ph type="body" idx="1"/>
          </p:nvPr>
        </p:nvSpPr>
        <p:spPr>
          <a:xfrm>
            <a:off x="822959" y="1845734"/>
            <a:ext cx="7543800" cy="402330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3"/>
              </a:buClr>
              <a:buSzPts val="2000"/>
              <a:buFont typeface="Calibri"/>
              <a:buChar char=" "/>
              <a:defRPr sz="2000" b="0" i="0" u="none" strike="noStrike" cap="none">
                <a:solidFill>
                  <a:srgbClr val="FEFEFE"/>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3"/>
              </a:buClr>
              <a:buSzPts val="1800"/>
              <a:buFont typeface="Calibri"/>
              <a:buChar char="◦"/>
              <a:defRPr sz="1800" b="0" i="0" u="none" strike="noStrike" cap="none">
                <a:solidFill>
                  <a:srgbClr val="FEFEFE"/>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3"/>
              </a:buClr>
              <a:buSzPts val="1400"/>
              <a:buFont typeface="Calibri"/>
              <a:buChar char="◦"/>
              <a:defRPr sz="1400" b="0" i="0" u="none" strike="noStrike" cap="none">
                <a:solidFill>
                  <a:srgbClr val="FEFEFE"/>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3"/>
              </a:buClr>
              <a:buSzPts val="1400"/>
              <a:buFont typeface="Calibri"/>
              <a:buChar char="◦"/>
              <a:defRPr sz="1400" b="0" i="0" u="none" strike="noStrike" cap="none">
                <a:solidFill>
                  <a:srgbClr val="FEFEFE"/>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3"/>
              </a:buClr>
              <a:buSzPts val="1400"/>
              <a:buFont typeface="Calibri"/>
              <a:buChar char="◦"/>
              <a:defRPr sz="1400" b="0" i="0" u="none" strike="noStrike" cap="none">
                <a:solidFill>
                  <a:srgbClr val="FEFEFE"/>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3"/>
              </a:buClr>
              <a:buSzPts val="1400"/>
              <a:buFont typeface="Calibri"/>
              <a:buChar char="◦"/>
              <a:defRPr sz="1400" b="0" i="0" u="none" strike="noStrike" cap="none">
                <a:solidFill>
                  <a:srgbClr val="FEFEFE"/>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3"/>
              </a:buClr>
              <a:buSzPts val="1400"/>
              <a:buFont typeface="Calibri"/>
              <a:buChar char="◦"/>
              <a:defRPr sz="1400" b="0" i="0" u="none" strike="noStrike" cap="none">
                <a:solidFill>
                  <a:srgbClr val="FEFEFE"/>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3"/>
              </a:buClr>
              <a:buSzPts val="1400"/>
              <a:buFont typeface="Calibri"/>
              <a:buChar char="◦"/>
              <a:defRPr sz="1400" b="0" i="0" u="none" strike="noStrike" cap="none">
                <a:solidFill>
                  <a:srgbClr val="FEFEFE"/>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3"/>
              </a:buClr>
              <a:buSzPts val="1400"/>
              <a:buFont typeface="Calibri"/>
              <a:buChar char="◦"/>
              <a:defRPr sz="1400" b="0" i="0" u="none" strike="noStrike" cap="none">
                <a:solidFill>
                  <a:srgbClr val="FEFEFE"/>
                </a:solidFill>
                <a:latin typeface="Calibri"/>
                <a:ea typeface="Calibri"/>
                <a:cs typeface="Calibri"/>
                <a:sym typeface="Calibri"/>
              </a:defRPr>
            </a:lvl9pPr>
          </a:lstStyle>
          <a:p>
            <a:endParaRPr/>
          </a:p>
        </p:txBody>
      </p:sp>
      <p:sp>
        <p:nvSpPr>
          <p:cNvPr id="248" name="Google Shape;248;p52"/>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49" name="Google Shape;249;p52"/>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50" name="Google Shape;250;p52"/>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251" name="Google Shape;251;p52"/>
          <p:cNvCxnSpPr/>
          <p:nvPr/>
        </p:nvCxnSpPr>
        <p:spPr>
          <a:xfrm>
            <a:off x="895149" y="1737845"/>
            <a:ext cx="7475100" cy="0"/>
          </a:xfrm>
          <a:prstGeom prst="straightConnector1">
            <a:avLst/>
          </a:prstGeom>
          <a:noFill/>
          <a:ln w="9525" cap="flat" cmpd="sng">
            <a:solidFill>
              <a:srgbClr val="FEFEFE"/>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4"/>
        <p:cNvGrpSpPr/>
        <p:nvPr/>
      </p:nvGrpSpPr>
      <p:grpSpPr>
        <a:xfrm>
          <a:off x="0" y="0"/>
          <a:ext cx="0" cy="0"/>
          <a:chOff x="0" y="0"/>
          <a:chExt cx="0" cy="0"/>
        </a:xfrm>
      </p:grpSpPr>
      <p:sp>
        <p:nvSpPr>
          <p:cNvPr id="335" name="Google Shape;335;p64"/>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6" name="Google Shape;336;p64"/>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7" name="Google Shape;337;p6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38" name="Google Shape;338;p6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39" name="Google Shape;339;p6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acs22@uw.edu" TargetMode="External"/><Relationship Id="rId3" Type="http://schemas.openxmlformats.org/officeDocument/2006/relationships/hyperlink" Target="https://washington.zoom.us/j/346891888" TargetMode="External"/><Relationship Id="rId7" Type="http://schemas.openxmlformats.org/officeDocument/2006/relationships/hyperlink" Target="mailto:clb21@uw.edu" TargetMode="External"/><Relationship Id="rId12" Type="http://schemas.openxmlformats.org/officeDocument/2006/relationships/hyperlink" Target="mailto:nicole@uw.edu"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mailto:muindi@uw.edu" TargetMode="External"/><Relationship Id="rId11" Type="http://schemas.openxmlformats.org/officeDocument/2006/relationships/hyperlink" Target="mailto:corehelp@uw.edu" TargetMode="External"/><Relationship Id="rId5" Type="http://schemas.openxmlformats.org/officeDocument/2006/relationships/hyperlink" Target="mailto:gcafco@uw.edu" TargetMode="External"/><Relationship Id="rId10" Type="http://schemas.openxmlformats.org/officeDocument/2006/relationships/hyperlink" Target="mailto:mcsavage@uw.edu" TargetMode="External"/><Relationship Id="rId4" Type="http://schemas.openxmlformats.org/officeDocument/2006/relationships/hyperlink" Target="mailto:kirsten5@uw.edu" TargetMode="External"/><Relationship Id="rId9" Type="http://schemas.openxmlformats.org/officeDocument/2006/relationships/hyperlink" Target="mailto:carhodes@uw.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hyperlink" Target="https://finance.uw.edu/pafc/travel" TargetMode="External"/><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hyperlink" Target="https://www.gsa.gov/policy-regulations/policy/travel-management-policy/fly-america-act" TargetMode="External"/><Relationship Id="rId5" Type="http://schemas.openxmlformats.org/officeDocument/2006/relationships/hyperlink" Target="https://www.ecfr.gov/current/title-2/subtitle-A/chapter-II/part-200/subpart-E/subject-group-ECFRed1f39f9b3d4e72/section-200.475" TargetMode="External"/><Relationship Id="rId4" Type="http://schemas.openxmlformats.org/officeDocument/2006/relationships/hyperlink" Target="https://finance.uw.edu/travel/homepag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gcafco@uw.edu" TargetMode="External"/><Relationship Id="rId2" Type="http://schemas.openxmlformats.org/officeDocument/2006/relationships/notesSlide" Target="../notesSlides/notesSlide17.xml"/><Relationship Id="rId1" Type="http://schemas.openxmlformats.org/officeDocument/2006/relationships/slideLayout" Target="../slideLayouts/slideLayout31.xml"/><Relationship Id="rId5" Type="http://schemas.openxmlformats.org/officeDocument/2006/relationships/hyperlink" Target="mailto:mgard4@uw.eud" TargetMode="External"/><Relationship Id="rId4" Type="http://schemas.openxmlformats.org/officeDocument/2006/relationships/hyperlink" Target="https://finance.uw.edu/pafc/"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5.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hyperlink" Target="mailto:mramques@uw.edu"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hyperlink" Target="https://suitability.nsf.gov" TargetMode="External"/><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8" Type="http://schemas.openxmlformats.org/officeDocument/2006/relationships/hyperlink" Target="https://nsf.gov/bfa/dias/policy/" TargetMode="External"/><Relationship Id="rId3" Type="http://schemas.openxmlformats.org/officeDocument/2006/relationships/hyperlink" Target="https://beta.nsf.gov/policies/pappg/23-1/summary-changes" TargetMode="External"/><Relationship Id="rId7" Type="http://schemas.openxmlformats.org/officeDocument/2006/relationships/hyperlink" Target="https://www.washington.edu/research/research-administration-learning/easy-come-easy-go-sciencv-and-my-bibliography/" TargetMode="External"/><Relationship Id="rId2" Type="http://schemas.openxmlformats.org/officeDocument/2006/relationships/notesSlide" Target="../notesSlides/notesSlide33.xml"/><Relationship Id="rId1" Type="http://schemas.openxmlformats.org/officeDocument/2006/relationships/slideLayout" Target="../slideLayouts/slideLayout42.xml"/><Relationship Id="rId6" Type="http://schemas.openxmlformats.org/officeDocument/2006/relationships/hyperlink" Target="https://www.ncbi.nlm.nih.gov/sciencv/" TargetMode="External"/><Relationship Id="rId5" Type="http://schemas.openxmlformats.org/officeDocument/2006/relationships/hyperlink" Target="https://orcid.org/" TargetMode="External"/><Relationship Id="rId4" Type="http://schemas.openxmlformats.org/officeDocument/2006/relationships/hyperlink" Target="https://www.research.gov/research-web/content/aboutpsm" TargetMode="External"/><Relationship Id="rId9" Type="http://schemas.openxmlformats.org/officeDocument/2006/relationships/hyperlink" Target="https://www.nsf.gov/bfa/dias/policy/disclosures_table.jsp"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hyperlink" Target="https://sharing.nih.gov/data-management-and-sharing-policy/planning-and-budgeting-DMS/writing-a-data-management-and-sharing-plan?mkt_tok=MTMxLUFRTy0yMjUAAAGHQyCorJJnopLjxgdziFJSj30_NhiIENTfuMhJVg-xTkd4z2Iug_GkJ2W7lN89jNW1Vn8miAizE26u0jGOHLhMMRFNEzVWrHOkGFewdQPJH1LZkQ#after" TargetMode="External"/><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hyperlink" Target="https://grants.nih.gov/grants/guide/notice-files/NOT-OD-22-198.html" TargetMode="External"/><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hyperlink" Target="https://sharing.nih.gov/data-management-and-sharing-policy/sharing-scientific-data/selecting-a-data-repository" TargetMode="External"/><Relationship Id="rId7" Type="http://schemas.openxmlformats.org/officeDocument/2006/relationships/hyperlink" Target="https://guides.lib.uw.edu/research/dmg/repository-selection" TargetMode="External"/><Relationship Id="rId2" Type="http://schemas.openxmlformats.org/officeDocument/2006/relationships/notesSlide" Target="../notesSlides/notesSlide39.xml"/><Relationship Id="rId1" Type="http://schemas.openxmlformats.org/officeDocument/2006/relationships/slideLayout" Target="../slideLayouts/slideLayout42.xml"/><Relationship Id="rId6" Type="http://schemas.openxmlformats.org/officeDocument/2006/relationships/hyperlink" Target="https://www.re3data.org/" TargetMode="External"/><Relationship Id="rId5" Type="http://schemas.openxmlformats.org/officeDocument/2006/relationships/hyperlink" Target="https://www.nature.com/sdata/policies/repositories" TargetMode="External"/><Relationship Id="rId4" Type="http://schemas.openxmlformats.org/officeDocument/2006/relationships/hyperlink" Target="https://sharing.nih.gov/data-management-and-sharing-policy/sharing-scientific-data/repositories-for-sharing-scientific-data"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hyperlink" Target="https://www.nationalacademies.org/our-work/forecasting-costs-for-preserving-archiving-and-promoting-access-to-biomedical-data" TargetMode="External"/><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8" Type="http://schemas.openxmlformats.org/officeDocument/2006/relationships/hyperlink" Target="https://grants.nih.gov/grants/guide/notice-files/NOT-OD-21-013.html" TargetMode="External"/><Relationship Id="rId3" Type="http://schemas.openxmlformats.org/officeDocument/2006/relationships/hyperlink" Target="https://grants.nih.gov/grants/guide/notice-files/NOT-OD-21-013.html?mkt_tok=MTMxLUFRTy0yMjUAAAGHQyCorD5JK-9uoUIhMYzFuwEcvnIZtDy8dEh_RBZ_AYk019JChULhZHcKyeCau1mHGg_L6hUa4x6ouSGavxb-zdlG04thlCPJAnityMw9Qs4LhQ" TargetMode="External"/><Relationship Id="rId7" Type="http://schemas.openxmlformats.org/officeDocument/2006/relationships/hyperlink" Target="https://grants.nih.gov/grants/electronicreceipt/files/high-level-form-change-summary-FORMS-H.pdf" TargetMode="External"/><Relationship Id="rId2" Type="http://schemas.openxmlformats.org/officeDocument/2006/relationships/notesSlide" Target="../notesSlides/notesSlide45.xml"/><Relationship Id="rId1" Type="http://schemas.openxmlformats.org/officeDocument/2006/relationships/slideLayout" Target="../slideLayouts/slideLayout42.xml"/><Relationship Id="rId6" Type="http://schemas.openxmlformats.org/officeDocument/2006/relationships/hyperlink" Target="https://sharing.nih.gov/other-sharing-policies/nih-institute-and-center-data-sharing-policies" TargetMode="External"/><Relationship Id="rId5" Type="http://schemas.openxmlformats.org/officeDocument/2006/relationships/hyperlink" Target="https://sharing.nih.gov/data-management-and-sharing-policy/planning-and-budgeting-DMS/writing-a-data-management-and-sharing-plan?mkt_tok=MTMxLUFRTy0yMjUAAAGHQyCorJJnopLjxgdziFJSj30_NhiIENTfuMhJVg-xTkd4z2Iug_GkJ2W7lN89jNW1Vn8miAizE26u0jGOHLhMMRFNEzVWrHOkGFewdQPJH1LZkQ#after" TargetMode="External"/><Relationship Id="rId4" Type="http://schemas.openxmlformats.org/officeDocument/2006/relationships/hyperlink" Target="https://sharing.nih.gov/data-management-and-sharing-policy/data-management" TargetMode="External"/><Relationship Id="rId9" Type="http://schemas.openxmlformats.org/officeDocument/2006/relationships/hyperlink" Target="https://sharing.nih.gov/faq"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lib.washington.edu/openscholarship/services/research-data" TargetMode="External"/><Relationship Id="rId7" Type="http://schemas.openxmlformats.org/officeDocument/2006/relationships/hyperlink" Target="https://www.washington.edu/research/myresearch-lifecycle/setup/collaborations/sharing-information-and-data/#dua" TargetMode="External"/><Relationship Id="rId2" Type="http://schemas.openxmlformats.org/officeDocument/2006/relationships/notesSlide" Target="../notesSlides/notesSlide46.xml"/><Relationship Id="rId1" Type="http://schemas.openxmlformats.org/officeDocument/2006/relationships/slideLayout" Target="../slideLayouts/slideLayout42.xml"/><Relationship Id="rId6" Type="http://schemas.openxmlformats.org/officeDocument/2006/relationships/hyperlink" Target="https://www.washington.edu/research/policies/gim-37-research-data/" TargetMode="External"/><Relationship Id="rId5" Type="http://schemas.openxmlformats.org/officeDocument/2006/relationships/hyperlink" Target="https://guides.lib.uw.edu/research/dmg/rdmworkshop" TargetMode="External"/><Relationship Id="rId4" Type="http://schemas.openxmlformats.org/officeDocument/2006/relationships/hyperlink" Target="https://guides.lib.uw.edu/research/dm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washington.edu/research/announcements/nih-forms-h-availability-resources/" TargetMode="External"/><Relationship Id="rId2" Type="http://schemas.openxmlformats.org/officeDocument/2006/relationships/notesSlide" Target="../notesSlides/notesSlide47.xml"/><Relationship Id="rId1" Type="http://schemas.openxmlformats.org/officeDocument/2006/relationships/slideLayout" Target="../slideLayouts/slideLayout42.xml"/><Relationship Id="rId4" Type="http://schemas.openxmlformats.org/officeDocument/2006/relationships/hyperlink" Target="https://nexus.od.nih.gov/all/2022/10/31/forms-h-instructions-forms-and-a-handy-checklist/"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hyperlink" Target="https://www.washington.edu/research/hsd/guidance/coc/#2c" TargetMode="External"/><Relationship Id="rId2" Type="http://schemas.openxmlformats.org/officeDocument/2006/relationships/notesSlide" Target="../notesSlides/notesSlide52.xml"/><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4.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5.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hyperlink" Target="https://www.washington.edu/research/hsd/guidance/coc/info-sheet/" TargetMode="External"/><Relationship Id="rId2" Type="http://schemas.openxmlformats.org/officeDocument/2006/relationships/notesSlide" Target="../notesSlides/notesSlide56.xml"/><Relationship Id="rId1" Type="http://schemas.openxmlformats.org/officeDocument/2006/relationships/slideLayout" Target="../slideLayouts/slideLayout46.xml"/><Relationship Id="rId5" Type="http://schemas.openxmlformats.org/officeDocument/2006/relationships/hyperlink" Target="https://grants.nih.gov/grants/guide/notice-files/NOT-OD-22-213.html" TargetMode="External"/><Relationship Id="rId4" Type="http://schemas.openxmlformats.org/officeDocument/2006/relationships/hyperlink" Target="https://www.washington.edu/research/hsd/guidance/coc/"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7.xml"/><Relationship Id="rId1" Type="http://schemas.openxmlformats.org/officeDocument/2006/relationships/slideLayout" Target="../slideLayouts/slideLayout48.xml"/><Relationship Id="rId4" Type="http://schemas.openxmlformats.org/officeDocument/2006/relationships/hyperlink" Target="mailto:hsdinfo@uw.edu"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8.xml"/><Relationship Id="rId1" Type="http://schemas.openxmlformats.org/officeDocument/2006/relationships/slideLayout" Target="../slideLayouts/slideLayout56.xml"/><Relationship Id="rId5" Type="http://schemas.openxmlformats.org/officeDocument/2006/relationships/image" Target="../media/image6.png"/><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9.xml"/><Relationship Id="rId1" Type="http://schemas.openxmlformats.org/officeDocument/2006/relationships/slideLayout" Target="../slideLayouts/slideLayout56.xml"/><Relationship Id="rId5" Type="http://schemas.openxmlformats.org/officeDocument/2006/relationships/image" Target="../media/image38.png"/><Relationship Id="rId4" Type="http://schemas.openxmlformats.org/officeDocument/2006/relationships/image" Target="../media/image37.jpg"/></Relationships>
</file>

<file path=ppt/slides/_rels/slide6.xml.rels><?xml version="1.0" encoding="UTF-8" standalone="yes"?>
<Relationships xmlns="http://schemas.openxmlformats.org/package/2006/relationships"><Relationship Id="rId3" Type="http://schemas.openxmlformats.org/officeDocument/2006/relationships/hyperlink" Target="https://finance.uw.edu/travel/homepage" TargetMode="External"/><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0.xml"/><Relationship Id="rId1" Type="http://schemas.openxmlformats.org/officeDocument/2006/relationships/slideLayout" Target="../slideLayouts/slideLayout56.xml"/><Relationship Id="rId4" Type="http://schemas.openxmlformats.org/officeDocument/2006/relationships/image" Target="../media/image37.jpg"/></Relationships>
</file>

<file path=ppt/slides/_rels/slide6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1.xml"/><Relationship Id="rId1" Type="http://schemas.openxmlformats.org/officeDocument/2006/relationships/slideLayout" Target="../slideLayouts/slideLayout56.xml"/><Relationship Id="rId4" Type="http://schemas.openxmlformats.org/officeDocument/2006/relationships/image" Target="../media/image37.jpg"/></Relationships>
</file>

<file path=ppt/slides/_rels/slide6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2.xml"/><Relationship Id="rId1" Type="http://schemas.openxmlformats.org/officeDocument/2006/relationships/slideLayout" Target="../slideLayouts/slideLayout56.xml"/><Relationship Id="rId4" Type="http://schemas.openxmlformats.org/officeDocument/2006/relationships/image" Target="../media/image37.jpg"/></Relationships>
</file>

<file path=ppt/slides/_rels/slide6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3.xml"/><Relationship Id="rId1" Type="http://schemas.openxmlformats.org/officeDocument/2006/relationships/slideLayout" Target="../slideLayouts/slideLayout56.xml"/><Relationship Id="rId4" Type="http://schemas.openxmlformats.org/officeDocument/2006/relationships/image" Target="../media/image37.jpg"/></Relationships>
</file>

<file path=ppt/slides/_rels/slide6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4.xml"/><Relationship Id="rId1" Type="http://schemas.openxmlformats.org/officeDocument/2006/relationships/slideLayout" Target="../slideLayouts/slideLayout56.xml"/><Relationship Id="rId4" Type="http://schemas.openxmlformats.org/officeDocument/2006/relationships/image" Target="../media/image37.jpg"/></Relationships>
</file>

<file path=ppt/slides/_rels/slide6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5.xml"/><Relationship Id="rId1" Type="http://schemas.openxmlformats.org/officeDocument/2006/relationships/slideLayout" Target="../slideLayouts/slideLayout56.xml"/><Relationship Id="rId5" Type="http://schemas.openxmlformats.org/officeDocument/2006/relationships/image" Target="../media/image6.png"/><Relationship Id="rId4" Type="http://schemas.openxmlformats.org/officeDocument/2006/relationships/image" Target="../media/image35.png"/></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6.xml"/><Relationship Id="rId1" Type="http://schemas.openxmlformats.org/officeDocument/2006/relationships/slideLayout" Target="../slideLayouts/slideLayout6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1.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8.xml"/><Relationship Id="rId1" Type="http://schemas.openxmlformats.org/officeDocument/2006/relationships/slideLayout" Target="../slideLayouts/slideLayout72.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9.xml"/><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4.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2.xml"/><Relationship Id="rId1" Type="http://schemas.openxmlformats.org/officeDocument/2006/relationships/slideLayout" Target="../slideLayouts/slideLayout9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5.xml"/></Relationships>
</file>

<file path=ppt/slides/_rels/slide7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4.xml"/><Relationship Id="rId1" Type="http://schemas.openxmlformats.org/officeDocument/2006/relationships/slideLayout" Target="../slideLayouts/slideLayout9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1.xml"/></Relationships>
</file>

<file path=ppt/slides/_rels/slide76.xml.rels><?xml version="1.0" encoding="UTF-8" standalone="yes"?>
<Relationships xmlns="http://schemas.openxmlformats.org/package/2006/relationships"><Relationship Id="rId8" Type="http://schemas.openxmlformats.org/officeDocument/2006/relationships/hyperlink" Target="https://uwnetid.sharepoint.com/sites/UWFTChangeNetwork/SitePages/UWFT-Roadshows.aspx" TargetMode="External"/><Relationship Id="rId3" Type="http://schemas.openxmlformats.org/officeDocument/2006/relationships/hyperlink" Target="https://urldefense.com/v3/__https:/washington.zoom.us/j/99431590053__;!!K-Hz7m0Vt54!kFP_GhgLKwY3oDFyKtZOw9elGOuk_IDsCLg32Roh79ApKzQbc-og2vuYCVkTG4u78HuQ7kg2k7QV-KYCo4IL$" TargetMode="External"/><Relationship Id="rId7" Type="http://schemas.openxmlformats.org/officeDocument/2006/relationships/hyperlink" Target="https://uwnetid.sharepoint.com/sites/UWFTChangeNetwork/SitePages/Videos.aspx#future-state-focus" TargetMode="External"/><Relationship Id="rId12" Type="http://schemas.openxmlformats.org/officeDocument/2006/relationships/hyperlink" Target="https://uwnetid.sharepoint.com/sites/UWFTChangeNetwork" TargetMode="External"/><Relationship Id="rId2" Type="http://schemas.openxmlformats.org/officeDocument/2006/relationships/notesSlide" Target="../notesSlides/notesSlide76.xml"/><Relationship Id="rId1" Type="http://schemas.openxmlformats.org/officeDocument/2006/relationships/slideLayout" Target="../slideLayouts/slideLayout83.xml"/><Relationship Id="rId6" Type="http://schemas.openxmlformats.org/officeDocument/2006/relationships/hyperlink" Target="https://uwnetid.sharepoint.com/sites/UWFTChangeNetwork/SitePages/Workday-Core-Concepts.aspx" TargetMode="External"/><Relationship Id="rId11" Type="http://schemas.openxmlformats.org/officeDocument/2006/relationships/hyperlink" Target="https://finance.uw.edu/uwft/blog" TargetMode="External"/><Relationship Id="rId5" Type="http://schemas.openxmlformats.org/officeDocument/2006/relationships/hyperlink" Target="https://uwnetid.sharepoint.com/sites/UWFTChangeNetwork/SitePages/Finance-Literacy-Seminar.aspx" TargetMode="External"/><Relationship Id="rId10" Type="http://schemas.openxmlformats.org/officeDocument/2006/relationships/hyperlink" Target="https://uwnetid.sharepoint.com/sites/UWFTChangeNetwork/SitePages/Newsletters.aspx" TargetMode="External"/><Relationship Id="rId4" Type="http://schemas.openxmlformats.org/officeDocument/2006/relationships/hyperlink" Target="https://urldefense.com/v3/__https:/forms.office.com/Pages/ResponsePage.aspx?id=W9229i_wGkSZoBYqxQYL0k9itcJC_z9ErLB7X0CtETFUNk5SSDQ1R0ROWk4xVjVLSkI0MzA3WE5VQi4u__;!!K-Hz7m0Vt54!kFP_GhgLKwY3oDFyKtZOw9elGOuk_IDsCLg32Roh79ApKzQbc-og2vuYCVkTG4u78HuQ7kg2k7QV-Lj4iGVP$" TargetMode="External"/><Relationship Id="rId9" Type="http://schemas.openxmlformats.org/officeDocument/2006/relationships/hyperlink" Target="http://discover.uw.edu/MTMxLUFRTy0yMjUAAAGH2EJ2mEN6LaAmKlj41dypRpI_-TpGgzXeZEK8ry1fAfhadCa0ngYXQ4R9HsNcIygnzU9C_-I="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mailto:UWFTAsk@uw.edu" TargetMode="External"/><Relationship Id="rId2" Type="http://schemas.openxmlformats.org/officeDocument/2006/relationships/notesSlide" Target="../notesSlides/notesSlide77.xml"/><Relationship Id="rId1" Type="http://schemas.openxmlformats.org/officeDocument/2006/relationships/slideLayout" Target="../slideLayouts/slideLayout83.xml"/><Relationship Id="rId4" Type="http://schemas.openxmlformats.org/officeDocument/2006/relationships/hyperlink" Target="http://discover.uw.edu/MTMxLUFRTy0yMjUAAAGH2EJ2mHoASNPAn0eFbbwbw2_DAEQhfdmRrjb03WCEtdsHGHT2FwfWGi8_wJI4yXgws1lnMXQ="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3" Type="http://schemas.openxmlformats.org/officeDocument/2006/relationships/hyperlink" Target="https://uwnetid.sharepoint.com/sites/UWFTChangeNetwork/SitePages/Grant%20Award%20to%20Close.aspx" TargetMode="External"/><Relationship Id="rId2" Type="http://schemas.openxmlformats.org/officeDocument/2006/relationships/notesSlide" Target="../notesSlides/notesSlide80.xml"/><Relationship Id="rId1" Type="http://schemas.openxmlformats.org/officeDocument/2006/relationships/slideLayout" Target="../slideLayouts/slideLayout83.xml"/><Relationship Id="rId4" Type="http://schemas.openxmlformats.org/officeDocument/2006/relationships/image" Target="../media/image44.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3.xml"/></Relationships>
</file>

<file path=ppt/slides/_rels/slide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3.xml"/><Relationship Id="rId1" Type="http://schemas.openxmlformats.org/officeDocument/2006/relationships/slideLayout" Target="../slideLayouts/slideLayout83.xml"/><Relationship Id="rId4" Type="http://schemas.openxmlformats.org/officeDocument/2006/relationships/image" Target="../media/image46.png"/></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4.xml"/><Relationship Id="rId1" Type="http://schemas.openxmlformats.org/officeDocument/2006/relationships/slideLayout" Target="../slideLayouts/slideLayout107.xml"/></Relationships>
</file>

<file path=ppt/slides/_rels/slide85.xml.rels><?xml version="1.0" encoding="UTF-8" standalone="yes"?>
<Relationships xmlns="http://schemas.openxmlformats.org/package/2006/relationships"><Relationship Id="rId3" Type="http://schemas.openxmlformats.org/officeDocument/2006/relationships/hyperlink" Target="https://uwnetid.sharepoint.com/sites/UWFTChangeNetwork/SitePages/Grant%20Award%20to%20Close.aspx" TargetMode="External"/><Relationship Id="rId7" Type="http://schemas.openxmlformats.org/officeDocument/2006/relationships/image" Target="../media/image51.png"/><Relationship Id="rId2" Type="http://schemas.openxmlformats.org/officeDocument/2006/relationships/notesSlide" Target="../notesSlides/notesSlide85.xml"/><Relationship Id="rId1" Type="http://schemas.openxmlformats.org/officeDocument/2006/relationships/slideLayout" Target="../slideLayouts/slideLayout1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6.xml"/><Relationship Id="rId1" Type="http://schemas.openxmlformats.org/officeDocument/2006/relationships/slideLayout" Target="../slideLayouts/slideLayout107.xml"/><Relationship Id="rId5" Type="http://schemas.openxmlformats.org/officeDocument/2006/relationships/image" Target="../media/image51.png"/><Relationship Id="rId4" Type="http://schemas.openxmlformats.org/officeDocument/2006/relationships/image" Target="../media/image50.png"/></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7.xml"/><Relationship Id="rId1" Type="http://schemas.openxmlformats.org/officeDocument/2006/relationships/slideLayout" Target="../slideLayouts/slideLayout107.xml"/><Relationship Id="rId5" Type="http://schemas.openxmlformats.org/officeDocument/2006/relationships/image" Target="../media/image51.png"/><Relationship Id="rId4" Type="http://schemas.openxmlformats.org/officeDocument/2006/relationships/image" Target="../media/image50.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4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graphicFrame>
        <p:nvGraphicFramePr>
          <p:cNvPr id="968" name="Google Shape;968;p174"/>
          <p:cNvGraphicFramePr/>
          <p:nvPr/>
        </p:nvGraphicFramePr>
        <p:xfrm>
          <a:off x="25" y="76200"/>
          <a:ext cx="9144000" cy="6104600"/>
        </p:xfrm>
        <a:graphic>
          <a:graphicData uri="http://schemas.openxmlformats.org/drawingml/2006/table">
            <a:tbl>
              <a:tblPr firstRow="1" firstCol="1" bandRow="1">
                <a:noFill/>
                <a:tableStyleId>{BB4C439C-3766-49B7-92FC-49CABE63C8D8}</a:tableStyleId>
              </a:tblPr>
              <a:tblGrid>
                <a:gridCol w="3855600">
                  <a:extLst>
                    <a:ext uri="{9D8B030D-6E8A-4147-A177-3AD203B41FA5}">
                      <a16:colId xmlns:a16="http://schemas.microsoft.com/office/drawing/2014/main" val="20000"/>
                    </a:ext>
                  </a:extLst>
                </a:gridCol>
                <a:gridCol w="3166800">
                  <a:extLst>
                    <a:ext uri="{9D8B030D-6E8A-4147-A177-3AD203B41FA5}">
                      <a16:colId xmlns:a16="http://schemas.microsoft.com/office/drawing/2014/main" val="20001"/>
                    </a:ext>
                  </a:extLst>
                </a:gridCol>
                <a:gridCol w="1425050">
                  <a:extLst>
                    <a:ext uri="{9D8B030D-6E8A-4147-A177-3AD203B41FA5}">
                      <a16:colId xmlns:a16="http://schemas.microsoft.com/office/drawing/2014/main" val="20002"/>
                    </a:ext>
                  </a:extLst>
                </a:gridCol>
                <a:gridCol w="696550">
                  <a:extLst>
                    <a:ext uri="{9D8B030D-6E8A-4147-A177-3AD203B41FA5}">
                      <a16:colId xmlns:a16="http://schemas.microsoft.com/office/drawing/2014/main" val="20003"/>
                    </a:ext>
                  </a:extLst>
                </a:gridCol>
              </a:tblGrid>
              <a:tr h="507900">
                <a:tc gridSpan="4">
                  <a:txBody>
                    <a:bodyPr/>
                    <a:lstStyle/>
                    <a:p>
                      <a:pPr marL="0" marR="0" lvl="0" indent="0" algn="ctr" rtl="0">
                        <a:lnSpc>
                          <a:spcPct val="100000"/>
                        </a:lnSpc>
                        <a:spcBef>
                          <a:spcPts val="0"/>
                        </a:spcBef>
                        <a:spcAft>
                          <a:spcPts val="0"/>
                        </a:spcAft>
                        <a:buClr>
                          <a:srgbClr val="5F497A"/>
                        </a:buClr>
                        <a:buSzPts val="3000"/>
                        <a:buFont typeface="Calibri"/>
                        <a:buNone/>
                      </a:pPr>
                      <a:r>
                        <a:rPr lang="en" sz="3000" b="0" u="none" strike="noStrike" cap="none">
                          <a:solidFill>
                            <a:srgbClr val="5F497A"/>
                          </a:solidFill>
                          <a:latin typeface="Calibri"/>
                          <a:ea typeface="Calibri"/>
                          <a:cs typeface="Calibri"/>
                          <a:sym typeface="Calibri"/>
                        </a:rPr>
                        <a:t>MRAM </a:t>
                      </a:r>
                      <a:r>
                        <a:rPr lang="en" sz="3000" b="0" u="none" strike="noStrike" cap="none">
                          <a:solidFill>
                            <a:srgbClr val="BFBFBF"/>
                          </a:solidFill>
                          <a:latin typeface="Calibri"/>
                          <a:ea typeface="Calibri"/>
                          <a:cs typeface="Calibri"/>
                          <a:sym typeface="Calibri"/>
                        </a:rPr>
                        <a:t>|</a:t>
                      </a:r>
                      <a:r>
                        <a:rPr lang="en" sz="3000" b="0" u="none" strike="noStrike" cap="none">
                          <a:solidFill>
                            <a:srgbClr val="5F497A"/>
                          </a:solidFill>
                          <a:latin typeface="Calibri"/>
                          <a:ea typeface="Calibri"/>
                          <a:cs typeface="Calibri"/>
                          <a:sym typeface="Calibri"/>
                        </a:rPr>
                        <a:t> Monthly Research Administration Meeting </a:t>
                      </a:r>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475">
                <a:tc gridSpan="4">
                  <a:txBody>
                    <a:bodyPr/>
                    <a:lstStyle/>
                    <a:p>
                      <a:pPr marL="0" marR="0" lvl="0" indent="0" algn="l" rtl="0">
                        <a:lnSpc>
                          <a:spcPct val="100000"/>
                        </a:lnSpc>
                        <a:spcBef>
                          <a:spcPts val="0"/>
                        </a:spcBef>
                        <a:spcAft>
                          <a:spcPts val="0"/>
                        </a:spcAft>
                        <a:buClr>
                          <a:schemeClr val="dk1"/>
                        </a:buClr>
                        <a:buSzPts val="1600"/>
                        <a:buFont typeface="Calibri"/>
                        <a:buNone/>
                      </a:pPr>
                      <a:endParaRPr sz="1600" b="0" u="none" strike="noStrike" cap="none">
                        <a:solidFill>
                          <a:srgbClr val="5F497A"/>
                        </a:solidFill>
                        <a:latin typeface="Calibri"/>
                        <a:ea typeface="Calibri"/>
                        <a:cs typeface="Calibri"/>
                        <a:sym typeface="Calibri"/>
                      </a:endParaRPr>
                    </a:p>
                    <a:p>
                      <a:pPr marL="0" lvl="8" indent="0" algn="ctr" rtl="0">
                        <a:spcBef>
                          <a:spcPts val="0"/>
                        </a:spcBef>
                        <a:spcAft>
                          <a:spcPts val="0"/>
                        </a:spcAft>
                        <a:buClr>
                          <a:srgbClr val="5F497A"/>
                        </a:buClr>
                        <a:buSzPts val="1400"/>
                        <a:buFont typeface="Calibri"/>
                        <a:buNone/>
                      </a:pPr>
                      <a:r>
                        <a:rPr lang="en" b="0">
                          <a:solidFill>
                            <a:srgbClr val="5F497A"/>
                          </a:solidFill>
                        </a:rPr>
                        <a:t>November 10, 2022</a:t>
                      </a:r>
                      <a:endParaRPr/>
                    </a:p>
                    <a:p>
                      <a:pPr marL="0" marR="0" lvl="0" indent="0" algn="ctr" rtl="0">
                        <a:lnSpc>
                          <a:spcPct val="100000"/>
                        </a:lnSpc>
                        <a:spcBef>
                          <a:spcPts val="0"/>
                        </a:spcBef>
                        <a:spcAft>
                          <a:spcPts val="0"/>
                        </a:spcAft>
                        <a:buClr>
                          <a:srgbClr val="5F497A"/>
                        </a:buClr>
                        <a:buSzPts val="1400"/>
                        <a:buFont typeface="Calibri"/>
                        <a:buNone/>
                      </a:pPr>
                      <a:r>
                        <a:rPr lang="en" sz="1400" b="0" u="none" strike="noStrike" cap="none">
                          <a:solidFill>
                            <a:srgbClr val="5F497A"/>
                          </a:solidFill>
                          <a:latin typeface="Calibri"/>
                          <a:ea typeface="Calibri"/>
                          <a:cs typeface="Calibri"/>
                          <a:sym typeface="Calibri"/>
                        </a:rPr>
                        <a:t>9:00 </a:t>
                      </a:r>
                      <a:r>
                        <a:rPr lang="en" b="0">
                          <a:solidFill>
                            <a:srgbClr val="5F497A"/>
                          </a:solidFill>
                        </a:rPr>
                        <a:t>AM </a:t>
                      </a:r>
                      <a:r>
                        <a:rPr lang="en" sz="1400" b="0" u="none" strike="noStrike" cap="none">
                          <a:solidFill>
                            <a:srgbClr val="5F497A"/>
                          </a:solidFill>
                          <a:latin typeface="Calibri"/>
                          <a:ea typeface="Calibri"/>
                          <a:cs typeface="Calibri"/>
                          <a:sym typeface="Calibri"/>
                        </a:rPr>
                        <a:t>– 10:</a:t>
                      </a:r>
                      <a:r>
                        <a:rPr lang="en" b="0">
                          <a:solidFill>
                            <a:srgbClr val="5F497A"/>
                          </a:solidFill>
                        </a:rPr>
                        <a:t>3</a:t>
                      </a:r>
                      <a:r>
                        <a:rPr lang="en" sz="1400" b="0" u="none" strike="noStrike" cap="none">
                          <a:solidFill>
                            <a:srgbClr val="5F497A"/>
                          </a:solidFill>
                          <a:latin typeface="Calibri"/>
                          <a:ea typeface="Calibri"/>
                          <a:cs typeface="Calibri"/>
                          <a:sym typeface="Calibri"/>
                        </a:rPr>
                        <a:t>0 AM</a:t>
                      </a:r>
                      <a:endParaRPr sz="1400" b="0" u="none" strike="noStrike" cap="none">
                        <a:solidFill>
                          <a:srgbClr val="5F497A"/>
                        </a:solidFill>
                        <a:latin typeface="Calibri"/>
                        <a:ea typeface="Calibri"/>
                        <a:cs typeface="Calibri"/>
                        <a:sym typeface="Calibri"/>
                      </a:endParaRPr>
                    </a:p>
                    <a:p>
                      <a:pPr marL="0" lvl="0" indent="0" algn="ctr" rtl="0">
                        <a:spcBef>
                          <a:spcPts val="0"/>
                        </a:spcBef>
                        <a:spcAft>
                          <a:spcPts val="0"/>
                        </a:spcAft>
                        <a:buClr>
                          <a:srgbClr val="5F497A"/>
                        </a:buClr>
                        <a:buSzPts val="1200"/>
                        <a:buFont typeface="Calibri"/>
                        <a:buNone/>
                      </a:pPr>
                      <a:r>
                        <a:rPr lang="en">
                          <a:solidFill>
                            <a:srgbClr val="5F497A"/>
                          </a:solidFill>
                        </a:rPr>
                        <a:t>HOSTED REMOTELY</a:t>
                      </a:r>
                      <a:endParaRPr>
                        <a:solidFill>
                          <a:srgbClr val="5F497A"/>
                        </a:solidFill>
                      </a:endParaRPr>
                    </a:p>
                    <a:p>
                      <a:pPr marL="0" lvl="0" indent="0" algn="ctr" rtl="0">
                        <a:spcBef>
                          <a:spcPts val="0"/>
                        </a:spcBef>
                        <a:spcAft>
                          <a:spcPts val="0"/>
                        </a:spcAft>
                        <a:buClr>
                          <a:srgbClr val="5F497A"/>
                        </a:buClr>
                        <a:buSzPts val="1400"/>
                        <a:buFont typeface="Calibri"/>
                        <a:buNone/>
                      </a:pPr>
                      <a:r>
                        <a:rPr lang="en" b="0">
                          <a:solidFill>
                            <a:srgbClr val="5F497A"/>
                          </a:solidFill>
                        </a:rPr>
                        <a:t>Join the LIVE Webinar</a:t>
                      </a:r>
                      <a:r>
                        <a:rPr lang="en">
                          <a:solidFill>
                            <a:srgbClr val="5F497A"/>
                          </a:solidFill>
                        </a:rPr>
                        <a:t>: </a:t>
                      </a:r>
                      <a:r>
                        <a:rPr lang="en" u="sng">
                          <a:solidFill>
                            <a:schemeClr val="hlink"/>
                          </a:solidFill>
                          <a:hlinkClick r:id="rId3"/>
                        </a:rPr>
                        <a:t>https://washington.zoom.us/j/346891888</a:t>
                      </a:r>
                      <a:endParaRPr sz="1600" b="0" u="none" strike="noStrike" cap="none">
                        <a:solidFill>
                          <a:srgbClr val="5F497A"/>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400" b="1" u="none" strike="noStrike" cap="none">
                        <a:solidFill>
                          <a:schemeClr val="lt1"/>
                        </a:solidFill>
                        <a:latin typeface="Arial"/>
                        <a:ea typeface="Arial"/>
                        <a:cs typeface="Arial"/>
                        <a:sym typeface="Arial"/>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70900">
                <a:tc>
                  <a:txBody>
                    <a:bodyPr/>
                    <a:lstStyle/>
                    <a:p>
                      <a:pPr marL="0" marR="0" lvl="0" indent="0" algn="l" rtl="0">
                        <a:lnSpc>
                          <a:spcPct val="100000"/>
                        </a:lnSpc>
                        <a:spcBef>
                          <a:spcPts val="0"/>
                        </a:spcBef>
                        <a:spcAft>
                          <a:spcPts val="0"/>
                        </a:spcAft>
                        <a:buClr>
                          <a:schemeClr val="lt1"/>
                        </a:buClr>
                        <a:buSzPts val="1600"/>
                        <a:buFont typeface="Calibri"/>
                        <a:buNone/>
                      </a:pPr>
                      <a:r>
                        <a:rPr lang="en" sz="1600" b="0" u="none" strike="noStrike" cap="none">
                          <a:solidFill>
                            <a:schemeClr val="lt1"/>
                          </a:solidFill>
                        </a:rPr>
                        <a:t>TOPIC </a:t>
                      </a:r>
                      <a:endParaRPr sz="16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tc>
                  <a:txBody>
                    <a:bodyPr/>
                    <a:lstStyle/>
                    <a:p>
                      <a:pPr marL="0" marR="0" lvl="0" indent="0" algn="l" rtl="0">
                        <a:lnSpc>
                          <a:spcPct val="100000"/>
                        </a:lnSpc>
                        <a:spcBef>
                          <a:spcPts val="0"/>
                        </a:spcBef>
                        <a:spcAft>
                          <a:spcPts val="0"/>
                        </a:spcAft>
                        <a:buClr>
                          <a:schemeClr val="lt1"/>
                        </a:buClr>
                        <a:buSzPts val="1600"/>
                        <a:buFont typeface="Calibri"/>
                        <a:buNone/>
                      </a:pPr>
                      <a:r>
                        <a:rPr lang="en" sz="1600" b="0" u="none" strike="noStrike" cap="none">
                          <a:solidFill>
                            <a:schemeClr val="lt1"/>
                          </a:solidFill>
                        </a:rPr>
                        <a:t>PRESENTER</a:t>
                      </a:r>
                      <a:endParaRPr sz="16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tc>
                  <a:txBody>
                    <a:bodyPr/>
                    <a:lstStyle/>
                    <a:p>
                      <a:pPr marL="0" marR="0" lvl="0" indent="0" algn="l" rtl="0">
                        <a:lnSpc>
                          <a:spcPct val="100000"/>
                        </a:lnSpc>
                        <a:spcBef>
                          <a:spcPts val="0"/>
                        </a:spcBef>
                        <a:spcAft>
                          <a:spcPts val="0"/>
                        </a:spcAft>
                        <a:buClr>
                          <a:schemeClr val="lt1"/>
                        </a:buClr>
                        <a:buSzPts val="1600"/>
                        <a:buFont typeface="Calibri"/>
                        <a:buNone/>
                      </a:pPr>
                      <a:r>
                        <a:rPr lang="en" sz="1600">
                          <a:solidFill>
                            <a:schemeClr val="lt1"/>
                          </a:solidFill>
                        </a:rPr>
                        <a:t> </a:t>
                      </a:r>
                      <a:r>
                        <a:rPr lang="en" sz="1600" b="0" u="none" strike="noStrike" cap="none">
                          <a:solidFill>
                            <a:schemeClr val="lt1"/>
                          </a:solidFill>
                        </a:rPr>
                        <a:t>EMAIL </a:t>
                      </a:r>
                      <a:endParaRPr sz="16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tc>
                  <a:txBody>
                    <a:bodyPr/>
                    <a:lstStyle/>
                    <a:p>
                      <a:pPr marL="0" marR="0" lvl="0" indent="0" algn="ctr" rtl="0">
                        <a:lnSpc>
                          <a:spcPct val="100000"/>
                        </a:lnSpc>
                        <a:spcBef>
                          <a:spcPts val="0"/>
                        </a:spcBef>
                        <a:spcAft>
                          <a:spcPts val="0"/>
                        </a:spcAft>
                        <a:buClr>
                          <a:schemeClr val="lt1"/>
                        </a:buClr>
                        <a:buSzPts val="1600"/>
                        <a:buFont typeface="Calibri"/>
                        <a:buNone/>
                      </a:pPr>
                      <a:r>
                        <a:rPr lang="en" sz="1600" b="0" u="none" strike="noStrike" cap="none">
                          <a:solidFill>
                            <a:schemeClr val="lt1"/>
                          </a:solidFill>
                        </a:rPr>
                        <a:t>MIN</a:t>
                      </a:r>
                      <a:endParaRPr sz="16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extLst>
                  <a:ext uri="{0D108BD9-81ED-4DB2-BD59-A6C34878D82A}">
                    <a16:rowId xmlns:a16="http://schemas.microsoft.com/office/drawing/2014/main" val="10002"/>
                  </a:ext>
                </a:extLst>
              </a:tr>
              <a:tr h="338600">
                <a:tc>
                  <a:txBody>
                    <a:bodyPr/>
                    <a:lstStyle/>
                    <a:p>
                      <a:pPr marL="0" marR="0" lvl="0" indent="0" algn="l" rtl="0">
                        <a:lnSpc>
                          <a:spcPct val="100000"/>
                        </a:lnSpc>
                        <a:spcBef>
                          <a:spcPts val="0"/>
                        </a:spcBef>
                        <a:spcAft>
                          <a:spcPts val="0"/>
                        </a:spcAft>
                        <a:buClr>
                          <a:srgbClr val="3F3F3F"/>
                        </a:buClr>
                        <a:buSzPts val="1400"/>
                        <a:buFont typeface="Calibri"/>
                        <a:buNone/>
                      </a:pPr>
                      <a:r>
                        <a:rPr lang="en" sz="1400" b="0" u="none" strike="noStrike" cap="none">
                          <a:solidFill>
                            <a:srgbClr val="3F3F3F"/>
                          </a:solidFill>
                          <a:latin typeface="Calibri"/>
                          <a:ea typeface="Calibri"/>
                          <a:cs typeface="Calibri"/>
                          <a:sym typeface="Calibri"/>
                        </a:rPr>
                        <a:t>Welcome</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000" b="1">
                          <a:solidFill>
                            <a:srgbClr val="3F3F3F"/>
                          </a:solidFill>
                        </a:rPr>
                        <a:t>Kirsten DeFries</a:t>
                      </a:r>
                      <a:endParaRPr sz="1000" b="1">
                        <a:solidFill>
                          <a:srgbClr val="3F3F3F"/>
                        </a:solidFill>
                      </a:endParaRPr>
                    </a:p>
                    <a:p>
                      <a:pPr marL="0" lvl="0" indent="0" algn="l" rtl="0">
                        <a:spcBef>
                          <a:spcPts val="0"/>
                        </a:spcBef>
                        <a:spcAft>
                          <a:spcPts val="0"/>
                        </a:spcAft>
                        <a:buNone/>
                      </a:pPr>
                      <a:r>
                        <a:rPr lang="en" sz="1000">
                          <a:solidFill>
                            <a:srgbClr val="3F3F3F"/>
                          </a:solidFill>
                        </a:rPr>
                        <a:t>Research Compliance &amp; Operations</a:t>
                      </a:r>
                      <a:endParaRPr sz="1000" b="1">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marR="0" lvl="0" indent="0" algn="l" rtl="0">
                        <a:lnSpc>
                          <a:spcPct val="100000"/>
                        </a:lnSpc>
                        <a:spcBef>
                          <a:spcPts val="0"/>
                        </a:spcBef>
                        <a:spcAft>
                          <a:spcPts val="0"/>
                        </a:spcAft>
                        <a:buNone/>
                      </a:pPr>
                      <a:r>
                        <a:rPr lang="en" sz="1000" u="sng" strike="noStrike" cap="none">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kirsten5@uw.edu</a:t>
                      </a:r>
                      <a:r>
                        <a:rPr lang="en" sz="1000" u="sng">
                          <a:solidFill>
                            <a:srgbClr val="000000"/>
                          </a:solidFill>
                        </a:rPr>
                        <a:t> </a:t>
                      </a:r>
                      <a:endParaRPr sz="1000" u="sng" strike="noStrike" cap="none">
                        <a:solidFill>
                          <a:srgbClr val="000000"/>
                        </a:solidFill>
                        <a:latin typeface="Calibri"/>
                        <a:ea typeface="Calibri"/>
                        <a:cs typeface="Calibri"/>
                        <a:sym typeface="Calibri"/>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100" u="none" strike="noStrike" cap="none">
                          <a:solidFill>
                            <a:srgbClr val="3F3F3F"/>
                          </a:solidFill>
                          <a:latin typeface="Calibri"/>
                          <a:ea typeface="Calibri"/>
                          <a:cs typeface="Calibri"/>
                          <a:sym typeface="Calibri"/>
                        </a:rPr>
                        <a:t>2</a:t>
                      </a:r>
                      <a:endParaRPr sz="1100"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38600">
                <a:tc>
                  <a:txBody>
                    <a:bodyPr/>
                    <a:lstStyle/>
                    <a:p>
                      <a:pPr marL="0" marR="0" lvl="0" indent="0" algn="l" rtl="0">
                        <a:lnSpc>
                          <a:spcPct val="100000"/>
                        </a:lnSpc>
                        <a:spcBef>
                          <a:spcPts val="0"/>
                        </a:spcBef>
                        <a:spcAft>
                          <a:spcPts val="0"/>
                        </a:spcAft>
                        <a:buClr>
                          <a:srgbClr val="3F3F3F"/>
                        </a:buClr>
                        <a:buSzPts val="1100"/>
                        <a:buFont typeface="Calibri"/>
                        <a:buNone/>
                      </a:pPr>
                      <a:r>
                        <a:rPr lang="en" b="0">
                          <a:solidFill>
                            <a:srgbClr val="3F3F3F"/>
                          </a:solidFill>
                        </a:rPr>
                        <a:t>PAFC Hot Topic: Travel on Sponsored Awards</a:t>
                      </a:r>
                      <a:endParaRPr sz="1100" b="1"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lvl="0" indent="0" algn="l" rtl="0">
                        <a:spcBef>
                          <a:spcPts val="0"/>
                        </a:spcBef>
                        <a:spcAft>
                          <a:spcPts val="0"/>
                        </a:spcAft>
                        <a:buSzPts val="1100"/>
                        <a:buNone/>
                      </a:pPr>
                      <a:r>
                        <a:rPr lang="en" sz="1000" b="1">
                          <a:solidFill>
                            <a:srgbClr val="3F3F3F"/>
                          </a:solidFill>
                        </a:rPr>
                        <a:t>Matt Gardner</a:t>
                      </a:r>
                      <a:endParaRPr sz="1000" b="1">
                        <a:solidFill>
                          <a:srgbClr val="3F3F3F"/>
                        </a:solidFill>
                      </a:endParaRPr>
                    </a:p>
                    <a:p>
                      <a:pPr marL="0" lvl="0" indent="0" algn="l" rtl="0">
                        <a:spcBef>
                          <a:spcPts val="0"/>
                        </a:spcBef>
                        <a:spcAft>
                          <a:spcPts val="0"/>
                        </a:spcAft>
                        <a:buSzPts val="1100"/>
                        <a:buNone/>
                      </a:pPr>
                      <a:r>
                        <a:rPr lang="en" sz="1000">
                          <a:solidFill>
                            <a:srgbClr val="3F3F3F"/>
                          </a:solidFill>
                        </a:rPr>
                        <a:t>Post Award Fiscal Compliance</a:t>
                      </a:r>
                      <a:endParaRPr sz="1000" b="1">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marR="0" lvl="0" indent="0" algn="l" rtl="0">
                        <a:lnSpc>
                          <a:spcPct val="100000"/>
                        </a:lnSpc>
                        <a:spcBef>
                          <a:spcPts val="0"/>
                        </a:spcBef>
                        <a:spcAft>
                          <a:spcPts val="0"/>
                        </a:spcAft>
                        <a:buNone/>
                      </a:pPr>
                      <a:r>
                        <a:rPr lang="en" sz="1000" u="sng">
                          <a:solidFill>
                            <a:schemeClr val="hlink"/>
                          </a:solidFill>
                          <a:hlinkClick r:id="rId5"/>
                        </a:rPr>
                        <a:t>gcafco@uw.edu</a:t>
                      </a:r>
                      <a:r>
                        <a:rPr lang="en" sz="1000" u="sng"/>
                        <a:t> </a:t>
                      </a:r>
                      <a:endParaRPr sz="1000" u="sng" strike="noStrike" cap="none">
                        <a:solidFill>
                          <a:srgbClr val="000000"/>
                        </a:solidFill>
                        <a:latin typeface="Calibri"/>
                        <a:ea typeface="Calibri"/>
                        <a:cs typeface="Calibri"/>
                        <a:sym typeface="Calibri"/>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15</a:t>
                      </a:r>
                      <a:endParaRPr sz="1000"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38600">
                <a:tc>
                  <a:txBody>
                    <a:bodyPr/>
                    <a:lstStyle/>
                    <a:p>
                      <a:pPr marL="0" marR="0" lvl="0" indent="0" algn="l" rtl="0">
                        <a:lnSpc>
                          <a:spcPct val="100000"/>
                        </a:lnSpc>
                        <a:spcBef>
                          <a:spcPts val="0"/>
                        </a:spcBef>
                        <a:spcAft>
                          <a:spcPts val="0"/>
                        </a:spcAft>
                        <a:buNone/>
                      </a:pPr>
                      <a:r>
                        <a:rPr lang="en" b="0">
                          <a:solidFill>
                            <a:srgbClr val="3F3F3F"/>
                          </a:solidFill>
                        </a:rPr>
                        <a:t>Global Affairs Month</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000" b="1">
                          <a:solidFill>
                            <a:srgbClr val="3F3F3F"/>
                          </a:solidFill>
                        </a:rPr>
                        <a:t>Muindi Muindi, Chrishon Blackwell</a:t>
                      </a:r>
                      <a:endParaRPr sz="1000" b="1">
                        <a:solidFill>
                          <a:srgbClr val="3F3F3F"/>
                        </a:solidFill>
                      </a:endParaRPr>
                    </a:p>
                    <a:p>
                      <a:pPr marL="0" lvl="0" indent="0" algn="l" rtl="0">
                        <a:spcBef>
                          <a:spcPts val="0"/>
                        </a:spcBef>
                        <a:spcAft>
                          <a:spcPts val="0"/>
                        </a:spcAft>
                        <a:buNone/>
                      </a:pPr>
                      <a:r>
                        <a:rPr lang="en" sz="1000">
                          <a:solidFill>
                            <a:srgbClr val="3F3F3F"/>
                          </a:solidFill>
                        </a:rPr>
                        <a:t>Office of Global Affairs</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marR="0" lvl="0" indent="0" algn="l" rtl="0">
                        <a:lnSpc>
                          <a:spcPct val="100000"/>
                        </a:lnSpc>
                        <a:spcBef>
                          <a:spcPts val="0"/>
                        </a:spcBef>
                        <a:spcAft>
                          <a:spcPts val="0"/>
                        </a:spcAft>
                        <a:buNone/>
                      </a:pPr>
                      <a:r>
                        <a:rPr lang="en" sz="1000" u="sng">
                          <a:solidFill>
                            <a:schemeClr val="hlink"/>
                          </a:solidFill>
                          <a:hlinkClick r:id="rId6"/>
                        </a:rPr>
                        <a:t>muindi@uw.edu</a:t>
                      </a:r>
                      <a:endParaRPr sz="1000"/>
                    </a:p>
                    <a:p>
                      <a:pPr marL="114300" marR="0" lvl="0" indent="0" algn="l" rtl="0">
                        <a:lnSpc>
                          <a:spcPct val="100000"/>
                        </a:lnSpc>
                        <a:spcBef>
                          <a:spcPts val="0"/>
                        </a:spcBef>
                        <a:spcAft>
                          <a:spcPts val="0"/>
                        </a:spcAft>
                        <a:buNone/>
                      </a:pPr>
                      <a:r>
                        <a:rPr lang="en" sz="1000" u="sng">
                          <a:solidFill>
                            <a:schemeClr val="hlink"/>
                          </a:solidFill>
                          <a:hlinkClick r:id="rId7"/>
                        </a:rPr>
                        <a:t>clb21@uw.edu</a:t>
                      </a:r>
                      <a:r>
                        <a:rPr lang="en" sz="1000"/>
                        <a:t> </a:t>
                      </a:r>
                      <a:endParaRPr sz="1000"/>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10</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38600">
                <a:tc>
                  <a:txBody>
                    <a:bodyPr/>
                    <a:lstStyle/>
                    <a:p>
                      <a:pPr marL="0" marR="0" lvl="0" indent="0" algn="l" rtl="0">
                        <a:lnSpc>
                          <a:spcPct val="100000"/>
                        </a:lnSpc>
                        <a:spcBef>
                          <a:spcPts val="0"/>
                        </a:spcBef>
                        <a:spcAft>
                          <a:spcPts val="0"/>
                        </a:spcAft>
                        <a:buNone/>
                      </a:pPr>
                      <a:r>
                        <a:rPr lang="en" b="0">
                          <a:solidFill>
                            <a:srgbClr val="3F3F3F"/>
                          </a:solidFill>
                        </a:rPr>
                        <a:t>NSF Update Highlights</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000" b="1">
                          <a:solidFill>
                            <a:srgbClr val="3F3F3F"/>
                          </a:solidFill>
                        </a:rPr>
                        <a:t>Amanda Snyder</a:t>
                      </a:r>
                      <a:endParaRPr sz="1000" b="1">
                        <a:solidFill>
                          <a:srgbClr val="3F3F3F"/>
                        </a:solidFill>
                      </a:endParaRPr>
                    </a:p>
                    <a:p>
                      <a:pPr marL="0" lvl="0" indent="0" algn="l" rtl="0">
                        <a:spcBef>
                          <a:spcPts val="0"/>
                        </a:spcBef>
                        <a:spcAft>
                          <a:spcPts val="0"/>
                        </a:spcAft>
                        <a:buNone/>
                      </a:pPr>
                      <a:r>
                        <a:rPr lang="en" sz="1000">
                          <a:solidFill>
                            <a:srgbClr val="3F3F3F"/>
                          </a:solidFill>
                        </a:rPr>
                        <a:t>Office of Sponsored Programs</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marR="0" lvl="0" indent="0" algn="l" rtl="0">
                        <a:lnSpc>
                          <a:spcPct val="100000"/>
                        </a:lnSpc>
                        <a:spcBef>
                          <a:spcPts val="0"/>
                        </a:spcBef>
                        <a:spcAft>
                          <a:spcPts val="0"/>
                        </a:spcAft>
                        <a:buNone/>
                      </a:pPr>
                      <a:r>
                        <a:rPr lang="en" sz="1000" u="sng">
                          <a:solidFill>
                            <a:schemeClr val="hlink"/>
                          </a:solidFill>
                          <a:hlinkClick r:id="rId8"/>
                        </a:rPr>
                        <a:t>acs22@uw.edu</a:t>
                      </a:r>
                      <a:r>
                        <a:rPr lang="en" sz="1000"/>
                        <a:t> </a:t>
                      </a:r>
                      <a:endParaRPr sz="1000"/>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5</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643250">
                <a:tc>
                  <a:txBody>
                    <a:bodyPr/>
                    <a:lstStyle/>
                    <a:p>
                      <a:pPr marL="0" lvl="0" indent="0" algn="l" rtl="0">
                        <a:spcBef>
                          <a:spcPts val="0"/>
                        </a:spcBef>
                        <a:spcAft>
                          <a:spcPts val="0"/>
                        </a:spcAft>
                        <a:buNone/>
                      </a:pPr>
                      <a:r>
                        <a:rPr lang="en" b="0">
                          <a:solidFill>
                            <a:srgbClr val="3F3F3F"/>
                          </a:solidFill>
                        </a:rPr>
                        <a:t>NIH Data Management &amp; Sharing Policy </a:t>
                      </a:r>
                      <a:endParaRPr b="0">
                        <a:solidFill>
                          <a:srgbClr val="3F3F3F"/>
                        </a:solidFill>
                      </a:endParaRPr>
                    </a:p>
                    <a:p>
                      <a:pPr marL="0" lvl="0" indent="0" algn="l" rtl="0">
                        <a:spcBef>
                          <a:spcPts val="0"/>
                        </a:spcBef>
                        <a:spcAft>
                          <a:spcPts val="0"/>
                        </a:spcAft>
                        <a:buNone/>
                      </a:pPr>
                      <a:r>
                        <a:rPr lang="en" b="0">
                          <a:solidFill>
                            <a:srgbClr val="3F3F3F"/>
                          </a:solidFill>
                        </a:rPr>
                        <a:t>FORMS-H</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000" b="1">
                          <a:solidFill>
                            <a:srgbClr val="3F3F3F"/>
                          </a:solidFill>
                        </a:rPr>
                        <a:t>Carol Rhodes</a:t>
                      </a:r>
                      <a:endParaRPr sz="1000" b="1">
                        <a:solidFill>
                          <a:srgbClr val="3F3F3F"/>
                        </a:solidFill>
                      </a:endParaRPr>
                    </a:p>
                    <a:p>
                      <a:pPr marL="0" lvl="0" indent="0" algn="l" rtl="0">
                        <a:spcBef>
                          <a:spcPts val="0"/>
                        </a:spcBef>
                        <a:spcAft>
                          <a:spcPts val="0"/>
                        </a:spcAft>
                        <a:buNone/>
                      </a:pPr>
                      <a:r>
                        <a:rPr lang="en" sz="1000">
                          <a:solidFill>
                            <a:srgbClr val="3F3F3F"/>
                          </a:solidFill>
                        </a:rPr>
                        <a:t>Office of Sponsored Programs</a:t>
                      </a:r>
                      <a:endParaRPr sz="1000" b="1">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lvl="0" indent="0" algn="l" rtl="0">
                        <a:spcBef>
                          <a:spcPts val="0"/>
                        </a:spcBef>
                        <a:spcAft>
                          <a:spcPts val="0"/>
                        </a:spcAft>
                        <a:buNone/>
                      </a:pPr>
                      <a:r>
                        <a:rPr lang="en" sz="1000" u="sng">
                          <a:solidFill>
                            <a:schemeClr val="hlink"/>
                          </a:solidFill>
                          <a:hlinkClick r:id="rId9"/>
                        </a:rPr>
                        <a:t>carhodes@uw.edu</a:t>
                      </a:r>
                      <a:r>
                        <a:rPr lang="en" sz="1000"/>
                        <a:t> </a:t>
                      </a:r>
                      <a:endParaRPr sz="1000"/>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solidFill>
                            <a:srgbClr val="3F3F3F"/>
                          </a:solidFill>
                        </a:rPr>
                        <a:t>10</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428825">
                <a:tc>
                  <a:txBody>
                    <a:bodyPr/>
                    <a:lstStyle/>
                    <a:p>
                      <a:pPr marL="0" lvl="0" indent="0" algn="l" rtl="0">
                        <a:spcBef>
                          <a:spcPts val="0"/>
                        </a:spcBef>
                        <a:spcAft>
                          <a:spcPts val="0"/>
                        </a:spcAft>
                        <a:buNone/>
                      </a:pPr>
                      <a:r>
                        <a:rPr lang="en" b="0">
                          <a:solidFill>
                            <a:srgbClr val="3F3F3F"/>
                          </a:solidFill>
                        </a:rPr>
                        <a:t>Certificates of Confidentiality and Data Sharing</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000" b="1">
                          <a:solidFill>
                            <a:srgbClr val="3F3F3F"/>
                          </a:solidFill>
                        </a:rPr>
                        <a:t>Maria Savage</a:t>
                      </a:r>
                      <a:endParaRPr sz="1000" b="1">
                        <a:solidFill>
                          <a:srgbClr val="3F3F3F"/>
                        </a:solidFill>
                      </a:endParaRPr>
                    </a:p>
                    <a:p>
                      <a:pPr marL="0" lvl="0" indent="0" algn="l" rtl="0">
                        <a:spcBef>
                          <a:spcPts val="0"/>
                        </a:spcBef>
                        <a:spcAft>
                          <a:spcPts val="0"/>
                        </a:spcAft>
                        <a:buNone/>
                      </a:pPr>
                      <a:r>
                        <a:rPr lang="en" sz="1000">
                          <a:solidFill>
                            <a:srgbClr val="3F3F3F"/>
                          </a:solidFill>
                        </a:rPr>
                        <a:t>Human Subjects Division</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lvl="0" indent="0" algn="l" rtl="0">
                        <a:spcBef>
                          <a:spcPts val="0"/>
                        </a:spcBef>
                        <a:spcAft>
                          <a:spcPts val="0"/>
                        </a:spcAft>
                        <a:buNone/>
                      </a:pPr>
                      <a:r>
                        <a:rPr lang="en" sz="1000" u="sng">
                          <a:solidFill>
                            <a:schemeClr val="hlink"/>
                          </a:solidFill>
                          <a:hlinkClick r:id="rId10"/>
                        </a:rPr>
                        <a:t>mcsavage@uw.edu</a:t>
                      </a:r>
                      <a:r>
                        <a:rPr lang="en" sz="1000"/>
                        <a:t> </a:t>
                      </a:r>
                      <a:endParaRPr sz="1000"/>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solidFill>
                            <a:srgbClr val="3F3F3F"/>
                          </a:solidFill>
                        </a:rPr>
                        <a:t>5</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38600">
                <a:tc>
                  <a:txBody>
                    <a:bodyPr/>
                    <a:lstStyle/>
                    <a:p>
                      <a:pPr marL="0" marR="0" lvl="0" indent="0" algn="l" rtl="0">
                        <a:lnSpc>
                          <a:spcPct val="100000"/>
                        </a:lnSpc>
                        <a:spcBef>
                          <a:spcPts val="0"/>
                        </a:spcBef>
                        <a:spcAft>
                          <a:spcPts val="0"/>
                        </a:spcAft>
                        <a:buClr>
                          <a:srgbClr val="3F3F3F"/>
                        </a:buClr>
                        <a:buSzPts val="1100"/>
                        <a:buFont typeface="Calibri"/>
                        <a:buNone/>
                      </a:pPr>
                      <a:r>
                        <a:rPr lang="en" b="0">
                          <a:solidFill>
                            <a:srgbClr val="3F3F3F"/>
                          </a:solidFill>
                        </a:rPr>
                        <a:t>CORE Update</a:t>
                      </a:r>
                      <a:endParaRPr sz="1100" b="1"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Laurie Stephan</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Collaborative On Research Education (CORE)</a:t>
                      </a:r>
                      <a:endParaRPr sz="1000" u="none" strike="noStrike" cap="none">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lvl="0" indent="0" algn="l" rtl="0">
                        <a:spcBef>
                          <a:spcPts val="0"/>
                        </a:spcBef>
                        <a:spcAft>
                          <a:spcPts val="0"/>
                        </a:spcAft>
                        <a:buClr>
                          <a:schemeClr val="dk1"/>
                        </a:buClr>
                        <a:buFont typeface="Arial"/>
                        <a:buNone/>
                      </a:pPr>
                      <a:r>
                        <a:rPr lang="en" sz="1000" u="sng">
                          <a:solidFill>
                            <a:schemeClr val="hlink"/>
                          </a:solidFill>
                          <a:hlinkClick r:id="rId11"/>
                        </a:rPr>
                        <a:t>corehelp@uw.edu</a:t>
                      </a:r>
                      <a:r>
                        <a:rPr lang="en" sz="1000" u="sng"/>
                        <a:t> </a:t>
                      </a:r>
                      <a:endParaRPr sz="1000" u="sng" strike="noStrike" cap="none">
                        <a:solidFill>
                          <a:srgbClr val="000000"/>
                        </a:solidFill>
                        <a:latin typeface="Calibri"/>
                        <a:ea typeface="Calibri"/>
                        <a:cs typeface="Calibri"/>
                        <a:sym typeface="Calibri"/>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10</a:t>
                      </a:r>
                      <a:endParaRPr sz="1000"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338600">
                <a:tc>
                  <a:txBody>
                    <a:bodyPr/>
                    <a:lstStyle/>
                    <a:p>
                      <a:pPr marL="0" marR="0" lvl="0" indent="0" algn="l" rtl="0">
                        <a:lnSpc>
                          <a:spcPct val="100000"/>
                        </a:lnSpc>
                        <a:spcBef>
                          <a:spcPts val="0"/>
                        </a:spcBef>
                        <a:spcAft>
                          <a:spcPts val="0"/>
                        </a:spcAft>
                        <a:buNone/>
                      </a:pPr>
                      <a:r>
                        <a:rPr lang="en" b="0">
                          <a:solidFill>
                            <a:srgbClr val="3F3F3F"/>
                          </a:solidFill>
                        </a:rPr>
                        <a:t>UWFT Demo &amp; Details - Grants</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 sz="1000" b="1">
                          <a:solidFill>
                            <a:srgbClr val="3F3F3F"/>
                          </a:solidFill>
                        </a:rPr>
                        <a:t>Amanda Snyder, Nicole Flagg, Jesse Rice, Liz Satwicz</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OSP/GCA/ORIS/UWFT </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marR="0" lvl="0" indent="0" algn="l" rtl="0">
                        <a:lnSpc>
                          <a:spcPct val="100000"/>
                        </a:lnSpc>
                        <a:spcBef>
                          <a:spcPts val="0"/>
                        </a:spcBef>
                        <a:spcAft>
                          <a:spcPts val="0"/>
                        </a:spcAft>
                        <a:buNone/>
                      </a:pPr>
                      <a:r>
                        <a:rPr lang="en" sz="1000" u="sng">
                          <a:solidFill>
                            <a:schemeClr val="hlink"/>
                          </a:solidFill>
                          <a:hlinkClick r:id="rId12"/>
                        </a:rPr>
                        <a:t>nicole@uw.edu</a:t>
                      </a:r>
                      <a:r>
                        <a:rPr lang="en" sz="1000"/>
                        <a:t> </a:t>
                      </a:r>
                      <a:endParaRPr sz="1000"/>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5-10</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896650">
                <a:tc gridSpan="4">
                  <a:txBody>
                    <a:bodyPr/>
                    <a:lstStyle/>
                    <a:p>
                      <a:pPr marL="0" marR="0" lvl="8" indent="0" algn="l" rtl="0">
                        <a:lnSpc>
                          <a:spcPct val="100000"/>
                        </a:lnSpc>
                        <a:spcBef>
                          <a:spcPts val="0"/>
                        </a:spcBef>
                        <a:spcAft>
                          <a:spcPts val="0"/>
                        </a:spcAft>
                        <a:buClr>
                          <a:schemeClr val="dk1"/>
                        </a:buClr>
                        <a:buSzPts val="1200"/>
                        <a:buFont typeface="Calibri"/>
                        <a:buNone/>
                      </a:pPr>
                      <a:endParaRPr sz="1200" b="0" u="none" strike="noStrike" cap="none">
                        <a:solidFill>
                          <a:srgbClr val="5F497A"/>
                        </a:solidFill>
                        <a:latin typeface="Calibri"/>
                        <a:ea typeface="Calibri"/>
                        <a:cs typeface="Calibri"/>
                        <a:sym typeface="Calibri"/>
                      </a:endParaRPr>
                    </a:p>
                    <a:p>
                      <a:pPr marL="0" marR="0" lvl="8" indent="0" algn="ctr" rtl="0">
                        <a:lnSpc>
                          <a:spcPct val="100000"/>
                        </a:lnSpc>
                        <a:spcBef>
                          <a:spcPts val="0"/>
                        </a:spcBef>
                        <a:spcAft>
                          <a:spcPts val="0"/>
                        </a:spcAft>
                        <a:buClr>
                          <a:srgbClr val="A5A5A5"/>
                        </a:buClr>
                        <a:buSzPts val="1800"/>
                        <a:buFont typeface="Calibri"/>
                        <a:buNone/>
                      </a:pPr>
                      <a:r>
                        <a:rPr lang="en" sz="1800" b="1" u="none" strike="noStrike" cap="none">
                          <a:solidFill>
                            <a:srgbClr val="A5A5A5"/>
                          </a:solidFill>
                          <a:latin typeface="Calibri"/>
                          <a:ea typeface="Calibri"/>
                          <a:cs typeface="Calibri"/>
                          <a:sym typeface="Calibri"/>
                        </a:rPr>
                        <a:t>NEXT MEETING</a:t>
                      </a:r>
                      <a:endParaRPr sz="1800" b="1" u="none" strike="noStrike" cap="none">
                        <a:solidFill>
                          <a:srgbClr val="A5A5A5"/>
                        </a:solidFill>
                        <a:latin typeface="Calibri"/>
                        <a:ea typeface="Calibri"/>
                        <a:cs typeface="Calibri"/>
                        <a:sym typeface="Calibri"/>
                      </a:endParaRPr>
                    </a:p>
                    <a:p>
                      <a:pPr marL="0" marR="0" lvl="8" indent="0" algn="ctr" rtl="0">
                        <a:lnSpc>
                          <a:spcPct val="100000"/>
                        </a:lnSpc>
                        <a:spcBef>
                          <a:spcPts val="0"/>
                        </a:spcBef>
                        <a:spcAft>
                          <a:spcPts val="0"/>
                        </a:spcAft>
                        <a:buClr>
                          <a:srgbClr val="5F497A"/>
                        </a:buClr>
                        <a:buSzPts val="1400"/>
                        <a:buFont typeface="Calibri"/>
                        <a:buNone/>
                      </a:pPr>
                      <a:r>
                        <a:rPr lang="en" b="0">
                          <a:solidFill>
                            <a:srgbClr val="5F497A"/>
                          </a:solidFill>
                        </a:rPr>
                        <a:t>December 8, 2022 9:00 AM - 10:00 AM</a:t>
                      </a:r>
                      <a:endParaRPr sz="1400" b="0" u="none" strike="noStrike" cap="none">
                        <a:solidFill>
                          <a:srgbClr val="5F497A"/>
                        </a:solidFill>
                        <a:latin typeface="Calibri"/>
                        <a:ea typeface="Calibri"/>
                        <a:cs typeface="Calibri"/>
                        <a:sym typeface="Calibri"/>
                      </a:endParaRPr>
                    </a:p>
                    <a:p>
                      <a:pPr marL="0" marR="0" lvl="8" indent="0" algn="ctr" rtl="0">
                        <a:lnSpc>
                          <a:spcPct val="100000"/>
                        </a:lnSpc>
                        <a:spcBef>
                          <a:spcPts val="0"/>
                        </a:spcBef>
                        <a:spcAft>
                          <a:spcPts val="0"/>
                        </a:spcAft>
                        <a:buClr>
                          <a:srgbClr val="5F497A"/>
                        </a:buClr>
                        <a:buSzPts val="1100"/>
                        <a:buFont typeface="Calibri"/>
                        <a:buNone/>
                      </a:pP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183"/>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The Fly America Act (“FAA”)</a:t>
            </a:r>
            <a:endParaRPr/>
          </a:p>
        </p:txBody>
      </p:sp>
      <p:sp>
        <p:nvSpPr>
          <p:cNvPr id="1028" name="Google Shape;1028;p183"/>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Clr>
                <a:srgbClr val="4B2E83"/>
              </a:buClr>
              <a:buSzPct val="100000"/>
              <a:buFont typeface="Merriweather Sans"/>
              <a:buChar char="&gt;"/>
            </a:pPr>
            <a:r>
              <a:rPr lang="en" u="sng">
                <a:latin typeface="Arial"/>
                <a:ea typeface="Arial"/>
                <a:cs typeface="Arial"/>
                <a:sym typeface="Arial"/>
              </a:rPr>
              <a:t>All</a:t>
            </a:r>
            <a:r>
              <a:rPr lang="en">
                <a:latin typeface="Arial"/>
                <a:ea typeface="Arial"/>
                <a:cs typeface="Arial"/>
                <a:sym typeface="Arial"/>
              </a:rPr>
              <a:t> airfare must comply with the FAA (domestic and international flights) requiring the use of a U.S.-flag carrier</a:t>
            </a:r>
            <a:br>
              <a:rPr lang="en">
                <a:latin typeface="Arial"/>
                <a:ea typeface="Arial"/>
                <a:cs typeface="Arial"/>
                <a:sym typeface="Arial"/>
              </a:rPr>
            </a:br>
            <a:endParaRPr>
              <a:latin typeface="Arial"/>
              <a:ea typeface="Arial"/>
              <a:cs typeface="Arial"/>
              <a:sym typeface="Arial"/>
            </a:endParaRPr>
          </a:p>
          <a:p>
            <a:pPr marL="342900" lvl="0" indent="-342900" algn="l" rtl="0">
              <a:spcBef>
                <a:spcPts val="444"/>
              </a:spcBef>
              <a:spcAft>
                <a:spcPts val="0"/>
              </a:spcAft>
              <a:buClr>
                <a:srgbClr val="4B2E83"/>
              </a:buClr>
              <a:buSzPct val="100000"/>
              <a:buFont typeface="Merriweather Sans"/>
              <a:buChar char="&gt;"/>
            </a:pPr>
            <a:r>
              <a:rPr lang="en">
                <a:latin typeface="Arial"/>
                <a:ea typeface="Arial"/>
                <a:cs typeface="Arial"/>
                <a:sym typeface="Arial"/>
              </a:rPr>
              <a:t>The FAA includes allowances for itinerary-specific exemptions and for eligible flights (e.g., code-share and Open Skies agreements)</a:t>
            </a:r>
            <a:endParaRPr/>
          </a:p>
          <a:p>
            <a:pPr marL="342900" lvl="0" indent="-201930" algn="l" rtl="0">
              <a:spcBef>
                <a:spcPts val="444"/>
              </a:spcBef>
              <a:spcAft>
                <a:spcPts val="0"/>
              </a:spcAft>
              <a:buClr>
                <a:srgbClr val="4B2E83"/>
              </a:buClr>
              <a:buSzPct val="100000"/>
              <a:buFont typeface="Merriweather Sans"/>
              <a:buNone/>
            </a:pPr>
            <a:endParaRPr>
              <a:latin typeface="Arial"/>
              <a:ea typeface="Arial"/>
              <a:cs typeface="Arial"/>
              <a:sym typeface="Arial"/>
            </a:endParaRPr>
          </a:p>
          <a:p>
            <a:pPr marL="342900" lvl="0" indent="-342900" algn="l" rtl="0">
              <a:spcBef>
                <a:spcPts val="444"/>
              </a:spcBef>
              <a:spcAft>
                <a:spcPts val="0"/>
              </a:spcAft>
              <a:buClr>
                <a:srgbClr val="4B2E83"/>
              </a:buClr>
              <a:buSzPct val="100000"/>
              <a:buFont typeface="Merriweather Sans"/>
              <a:buChar char="&gt;"/>
            </a:pPr>
            <a:r>
              <a:rPr lang="en">
                <a:latin typeface="Arial"/>
                <a:ea typeface="Arial"/>
                <a:cs typeface="Arial"/>
                <a:sym typeface="Arial"/>
              </a:rPr>
              <a:t>Cost of the ticket is </a:t>
            </a:r>
            <a:r>
              <a:rPr lang="en" u="sng">
                <a:latin typeface="Arial"/>
                <a:ea typeface="Arial"/>
                <a:cs typeface="Arial"/>
                <a:sym typeface="Arial"/>
              </a:rPr>
              <a:t>NOT</a:t>
            </a:r>
            <a:r>
              <a:rPr lang="en">
                <a:latin typeface="Arial"/>
                <a:ea typeface="Arial"/>
                <a:cs typeface="Arial"/>
                <a:sym typeface="Arial"/>
              </a:rPr>
              <a:t> an exception to the FAA</a:t>
            </a:r>
            <a:endParaRPr/>
          </a:p>
          <a:p>
            <a:pPr marL="342900" lvl="0" indent="-201930" algn="l" rtl="0">
              <a:spcBef>
                <a:spcPts val="444"/>
              </a:spcBef>
              <a:spcAft>
                <a:spcPts val="0"/>
              </a:spcAft>
              <a:buClr>
                <a:srgbClr val="4B2E83"/>
              </a:buClr>
              <a:buSzPct val="100000"/>
              <a:buFont typeface="Merriweather Sans"/>
              <a:buNone/>
            </a:pPr>
            <a:endParaRPr>
              <a:latin typeface="Arial"/>
              <a:ea typeface="Arial"/>
              <a:cs typeface="Arial"/>
              <a:sym typeface="Arial"/>
            </a:endParaRPr>
          </a:p>
          <a:p>
            <a:pPr marL="342900" lvl="0" indent="-342900" algn="l" rtl="0">
              <a:spcBef>
                <a:spcPts val="444"/>
              </a:spcBef>
              <a:spcAft>
                <a:spcPts val="0"/>
              </a:spcAft>
              <a:buClr>
                <a:srgbClr val="4B2E83"/>
              </a:buClr>
              <a:buSzPct val="100000"/>
              <a:buFont typeface="Merriweather Sans"/>
              <a:buChar char="&gt;"/>
            </a:pPr>
            <a:r>
              <a:rPr lang="en">
                <a:latin typeface="Arial"/>
                <a:ea typeface="Arial"/>
                <a:cs typeface="Arial"/>
                <a:sym typeface="Arial"/>
              </a:rPr>
              <a:t>Compliance with the FAA must be documented at the time of purchase, not retroactively. Which means…</a:t>
            </a:r>
            <a:endParaRPr/>
          </a:p>
        </p:txBody>
      </p:sp>
      <p:sp>
        <p:nvSpPr>
          <p:cNvPr id="1029" name="Google Shape;1029;p183"/>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184"/>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Compliance with the FAA</a:t>
            </a:r>
            <a:endParaRPr/>
          </a:p>
        </p:txBody>
      </p:sp>
      <p:sp>
        <p:nvSpPr>
          <p:cNvPr id="1035" name="Google Shape;1035;p184"/>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400"/>
              <a:buFont typeface="Merriweather Sans"/>
              <a:buChar char="&gt;"/>
            </a:pPr>
            <a:r>
              <a:rPr lang="en">
                <a:latin typeface="Arial"/>
                <a:ea typeface="Arial"/>
                <a:cs typeface="Arial"/>
                <a:sym typeface="Arial"/>
              </a:rPr>
              <a:t>Compliance for individual flights can only be determined with access to all available flight options and up to date information on Code Share and Open Skies agreements</a:t>
            </a:r>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PAFC does not have access to this information and cannot confirm if your itinerary is FAA compliant</a:t>
            </a:r>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Work with a UW-approved travel agent to ensure compliance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185"/>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Travel Tips on Federal Awards</a:t>
            </a:r>
            <a:endParaRPr/>
          </a:p>
        </p:txBody>
      </p:sp>
      <p:sp>
        <p:nvSpPr>
          <p:cNvPr id="1041" name="Google Shape;1041;p185"/>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rgbClr val="4B2E83"/>
              </a:buClr>
              <a:buSzPts val="2400"/>
              <a:buFont typeface="Merriweather Sans"/>
              <a:buChar char="&gt;"/>
            </a:pPr>
            <a:r>
              <a:rPr lang="en">
                <a:latin typeface="Arial"/>
                <a:ea typeface="Arial"/>
                <a:cs typeface="Arial"/>
                <a:sym typeface="Arial"/>
              </a:rPr>
              <a:t>Approval is not required; auditors look for “notice”</a:t>
            </a:r>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Include a description of the travel in the proposal budget, along with a justification as to how the travel benefits the award</a:t>
            </a:r>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If travel was not included in the proposal, mention the travel in any subsequent progress reports to the sponsor</a:t>
            </a:r>
            <a:endParaRPr/>
          </a:p>
          <a:p>
            <a:pPr marL="742950" lvl="1" indent="-158750" algn="l" rtl="0">
              <a:spcBef>
                <a:spcPts val="400"/>
              </a:spcBef>
              <a:spcAft>
                <a:spcPts val="0"/>
              </a:spcAft>
              <a:buClr>
                <a:srgbClr val="4B2E83"/>
              </a:buClr>
              <a:buSzPts val="2000"/>
              <a:buNone/>
            </a:pPr>
            <a:endParaRPr/>
          </a:p>
          <a:p>
            <a:pPr marL="342900" lvl="0" indent="-190500" algn="l" rtl="0">
              <a:spcBef>
                <a:spcPts val="480"/>
              </a:spcBef>
              <a:spcAft>
                <a:spcPts val="0"/>
              </a:spcAft>
              <a:buClr>
                <a:srgbClr val="4B2E83"/>
              </a:buClr>
              <a:buSzPts val="2400"/>
              <a:buFont typeface="Merriweather Sans"/>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8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More Travel Tips for Federal Awards</a:t>
            </a:r>
            <a:endParaRPr/>
          </a:p>
        </p:txBody>
      </p:sp>
      <p:sp>
        <p:nvSpPr>
          <p:cNvPr id="1047" name="Google Shape;1047;p186"/>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400"/>
              <a:buFont typeface="Merriweather Sans"/>
              <a:buChar char="&gt;"/>
            </a:pPr>
            <a:r>
              <a:rPr lang="en">
                <a:latin typeface="Arial"/>
                <a:ea typeface="Arial"/>
                <a:cs typeface="Arial"/>
                <a:sym typeface="Arial"/>
              </a:rPr>
              <a:t>The travel must benefit the objectives of the award, not the individual</a:t>
            </a:r>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If it’s not clear how the travel benefits the objectives of the award, document the justification in progress reports and other award files</a:t>
            </a:r>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Seat fees and upgrades are not an allowable cost on federal awards and must be covered by:</a:t>
            </a:r>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Non-sponsored funds (if reimbursable under UW policy), or</a:t>
            </a:r>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The traveler</a:t>
            </a:r>
            <a:endParaRPr/>
          </a:p>
          <a:p>
            <a:pPr marL="742950" lvl="1" indent="-158750" algn="l" rtl="0">
              <a:spcBef>
                <a:spcPts val="400"/>
              </a:spcBef>
              <a:spcAft>
                <a:spcPts val="0"/>
              </a:spcAft>
              <a:buClr>
                <a:srgbClr val="4B2E83"/>
              </a:buClr>
              <a:buSzPts val="2000"/>
              <a:buNone/>
            </a:pPr>
            <a:endParaRPr/>
          </a:p>
          <a:p>
            <a:pPr marL="0" lvl="0" indent="0" algn="l" rtl="0">
              <a:spcBef>
                <a:spcPts val="480"/>
              </a:spcBef>
              <a:spcAft>
                <a:spcPts val="0"/>
              </a:spcAft>
              <a:buClr>
                <a:srgbClr val="4B2E83"/>
              </a:buClr>
              <a:buSzPts val="2400"/>
              <a:buNone/>
            </a:pPr>
            <a:endParaRPr/>
          </a:p>
          <a:p>
            <a:pPr marL="742950" lvl="1" indent="-158750" algn="l" rtl="0">
              <a:spcBef>
                <a:spcPts val="400"/>
              </a:spcBef>
              <a:spcAft>
                <a:spcPts val="0"/>
              </a:spcAft>
              <a:buClr>
                <a:srgbClr val="4B2E83"/>
              </a:buClr>
              <a:buSzPts val="2000"/>
              <a:buNone/>
            </a:pPr>
            <a:endParaRPr/>
          </a:p>
          <a:p>
            <a:pPr marL="0" lvl="0" indent="0" algn="l" rtl="0">
              <a:spcBef>
                <a:spcPts val="480"/>
              </a:spcBef>
              <a:spcAft>
                <a:spcPts val="0"/>
              </a:spcAft>
              <a:buClr>
                <a:srgbClr val="4B2E83"/>
              </a:buClr>
              <a:buSzPts val="24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87"/>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Additional Travel Tips</a:t>
            </a:r>
            <a:endParaRPr/>
          </a:p>
        </p:txBody>
      </p:sp>
      <p:sp>
        <p:nvSpPr>
          <p:cNvPr id="1053" name="Google Shape;1053;p187"/>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rmAutofit lnSpcReduction="20000"/>
          </a:bodyPr>
          <a:lstStyle/>
          <a:p>
            <a:pPr marL="342900" lvl="0" indent="-354330" algn="l" rtl="0">
              <a:spcBef>
                <a:spcPts val="0"/>
              </a:spcBef>
              <a:spcAft>
                <a:spcPts val="0"/>
              </a:spcAft>
              <a:buClr>
                <a:srgbClr val="4B2E83"/>
              </a:buClr>
              <a:buSzPts val="2400"/>
              <a:buFont typeface="Merriweather Sans"/>
              <a:buChar char="&gt;"/>
            </a:pPr>
            <a:r>
              <a:rPr lang="en">
                <a:latin typeface="Arial"/>
                <a:ea typeface="Arial"/>
                <a:cs typeface="Arial"/>
                <a:sym typeface="Arial"/>
              </a:rPr>
              <a:t>Any “personal time/travel” must be removed from the total costs</a:t>
            </a:r>
            <a:endParaRPr/>
          </a:p>
          <a:p>
            <a:pPr marL="742950" lvl="1" indent="-295275" algn="l" rtl="0">
              <a:spcBef>
                <a:spcPts val="370"/>
              </a:spcBef>
              <a:spcAft>
                <a:spcPts val="0"/>
              </a:spcAft>
              <a:buClr>
                <a:srgbClr val="4B2E83"/>
              </a:buClr>
              <a:buSzPts val="2000"/>
              <a:buChar char="–"/>
            </a:pPr>
            <a:r>
              <a:rPr lang="en">
                <a:latin typeface="Arial"/>
                <a:ea typeface="Arial"/>
                <a:cs typeface="Arial"/>
                <a:sym typeface="Arial"/>
              </a:rPr>
              <a:t>Example: If an individual flies into a conference a day early to see family, the associated meals and hotel costs for the extra day do not benefit the sponsored award</a:t>
            </a:r>
            <a:br>
              <a:rPr lang="en">
                <a:latin typeface="Arial"/>
                <a:ea typeface="Arial"/>
                <a:cs typeface="Arial"/>
                <a:sym typeface="Arial"/>
              </a:rPr>
            </a:br>
            <a:endParaRPr>
              <a:latin typeface="Arial"/>
              <a:ea typeface="Arial"/>
              <a:cs typeface="Arial"/>
              <a:sym typeface="Arial"/>
            </a:endParaRPr>
          </a:p>
          <a:p>
            <a:pPr marL="342900" lvl="0" indent="-354330" algn="l" rtl="0">
              <a:spcBef>
                <a:spcPts val="444"/>
              </a:spcBef>
              <a:spcAft>
                <a:spcPts val="0"/>
              </a:spcAft>
              <a:buClr>
                <a:srgbClr val="4B2E83"/>
              </a:buClr>
              <a:buSzPts val="2400"/>
              <a:buFont typeface="Merriweather Sans"/>
              <a:buChar char="&gt;"/>
            </a:pPr>
            <a:r>
              <a:rPr lang="en">
                <a:latin typeface="Arial"/>
                <a:ea typeface="Arial"/>
                <a:cs typeface="Arial"/>
                <a:sym typeface="Arial"/>
              </a:rPr>
              <a:t>All travel costs must benefit the objectives of the award; additional costs incurred due to “personal time/travel” do not benefit the award and are unallowable</a:t>
            </a:r>
            <a:endParaRPr/>
          </a:p>
          <a:p>
            <a:pPr marL="342900" lvl="0" indent="-201930" algn="l" rtl="0">
              <a:spcBef>
                <a:spcPts val="444"/>
              </a:spcBef>
              <a:spcAft>
                <a:spcPts val="0"/>
              </a:spcAft>
              <a:buClr>
                <a:srgbClr val="4B2E83"/>
              </a:buClr>
              <a:buSzPts val="2400"/>
              <a:buFont typeface="Merriweather Sans"/>
              <a:buNone/>
            </a:pPr>
            <a:endParaRPr>
              <a:latin typeface="Arial"/>
              <a:ea typeface="Arial"/>
              <a:cs typeface="Arial"/>
              <a:sym typeface="Arial"/>
            </a:endParaRPr>
          </a:p>
          <a:p>
            <a:pPr marL="342900" lvl="0" indent="-354330" algn="l" rtl="0">
              <a:spcBef>
                <a:spcPts val="444"/>
              </a:spcBef>
              <a:spcAft>
                <a:spcPts val="0"/>
              </a:spcAft>
              <a:buClr>
                <a:srgbClr val="4B2E83"/>
              </a:buClr>
              <a:buSzPts val="2400"/>
              <a:buFont typeface="Merriweather Sans"/>
              <a:buChar char="&gt;"/>
            </a:pPr>
            <a:r>
              <a:rPr lang="en">
                <a:latin typeface="Arial"/>
                <a:ea typeface="Arial"/>
                <a:cs typeface="Arial"/>
                <a:sym typeface="Arial"/>
              </a:rPr>
              <a:t>All travel must occur during the period of performance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188"/>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The Holy Grail of Travel Audit Findings!</a:t>
            </a:r>
            <a:endParaRPr/>
          </a:p>
        </p:txBody>
      </p:sp>
      <p:pic>
        <p:nvPicPr>
          <p:cNvPr id="1059" name="Google Shape;1059;p188"/>
          <p:cNvPicPr preferRelativeResize="0"/>
          <p:nvPr/>
        </p:nvPicPr>
        <p:blipFill rotWithShape="1">
          <a:blip r:embed="rId3">
            <a:alphaModFix/>
          </a:blip>
          <a:srcRect l="4321" t="789" r="-364" b="-789"/>
          <a:stretch/>
        </p:blipFill>
        <p:spPr>
          <a:xfrm>
            <a:off x="870857" y="1787025"/>
            <a:ext cx="6969415" cy="2192792"/>
          </a:xfrm>
          <a:prstGeom prst="rect">
            <a:avLst/>
          </a:prstGeom>
          <a:noFill/>
          <a:ln>
            <a:noFill/>
          </a:ln>
        </p:spPr>
      </p:pic>
      <p:sp>
        <p:nvSpPr>
          <p:cNvPr id="1060" name="Google Shape;1060;p188"/>
          <p:cNvSpPr txBox="1"/>
          <p:nvPr/>
        </p:nvSpPr>
        <p:spPr>
          <a:xfrm>
            <a:off x="728443" y="4241074"/>
            <a:ext cx="7431600" cy="22473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000"/>
              <a:buFont typeface="Arial"/>
              <a:buChar char="•"/>
            </a:pPr>
            <a:r>
              <a:rPr lang="en" sz="2000" b="0" i="0" u="none" strike="noStrike" cap="none">
                <a:solidFill>
                  <a:schemeClr val="dk1"/>
                </a:solidFill>
                <a:latin typeface="Arial"/>
                <a:ea typeface="Arial"/>
                <a:cs typeface="Arial"/>
                <a:sym typeface="Arial"/>
              </a:rPr>
              <a:t>Travel that benefited the PI, but not the award</a:t>
            </a:r>
            <a:endParaRPr/>
          </a:p>
          <a:p>
            <a:pPr marL="285750" marR="0" lvl="0" indent="-285750" algn="l" rtl="0">
              <a:spcBef>
                <a:spcPts val="0"/>
              </a:spcBef>
              <a:spcAft>
                <a:spcPts val="0"/>
              </a:spcAft>
              <a:buClr>
                <a:schemeClr val="dk1"/>
              </a:buClr>
              <a:buSzPts val="2000"/>
              <a:buFont typeface="Arial"/>
              <a:buChar char="•"/>
            </a:pPr>
            <a:r>
              <a:rPr lang="en" sz="2000" b="0" i="0" u="none" strike="noStrike" cap="none">
                <a:solidFill>
                  <a:schemeClr val="dk1"/>
                </a:solidFill>
                <a:latin typeface="Arial"/>
                <a:ea typeface="Arial"/>
                <a:cs typeface="Arial"/>
                <a:sym typeface="Arial"/>
              </a:rPr>
              <a:t>Re-budgeting travel from $2,200 to $29,000 after NSF cut the proposed budget from $6,000(!)</a:t>
            </a:r>
            <a:endParaRPr/>
          </a:p>
          <a:p>
            <a:pPr marL="285750" marR="0" lvl="0" indent="-285750" algn="l" rtl="0">
              <a:spcBef>
                <a:spcPts val="0"/>
              </a:spcBef>
              <a:spcAft>
                <a:spcPts val="0"/>
              </a:spcAft>
              <a:buClr>
                <a:schemeClr val="dk1"/>
              </a:buClr>
              <a:buSzPts val="2000"/>
              <a:buFont typeface="Arial"/>
              <a:buChar char="•"/>
            </a:pPr>
            <a:r>
              <a:rPr lang="en" sz="2000" b="0" i="0" u="none" strike="noStrike" cap="none">
                <a:solidFill>
                  <a:schemeClr val="dk1"/>
                </a:solidFill>
                <a:latin typeface="Arial"/>
                <a:ea typeface="Arial"/>
                <a:cs typeface="Arial"/>
                <a:sym typeface="Arial"/>
              </a:rPr>
              <a:t>Internal Audit finding of $2,477 of unallowable charges, including:</a:t>
            </a:r>
            <a:endParaRPr/>
          </a:p>
          <a:p>
            <a:pPr marL="742950" marR="0" lvl="1" indent="-285750" algn="l" rtl="0">
              <a:spcBef>
                <a:spcPts val="0"/>
              </a:spcBef>
              <a:spcAft>
                <a:spcPts val="0"/>
              </a:spcAft>
              <a:buClr>
                <a:schemeClr val="dk1"/>
              </a:buClr>
              <a:buSzPts val="2000"/>
              <a:buFont typeface="Arial"/>
              <a:buChar char="•"/>
            </a:pPr>
            <a:r>
              <a:rPr lang="en" sz="2000" b="0" i="0" u="none" strike="noStrike" cap="none">
                <a:solidFill>
                  <a:schemeClr val="dk1"/>
                </a:solidFill>
                <a:latin typeface="Arial"/>
                <a:ea typeface="Arial"/>
                <a:cs typeface="Arial"/>
                <a:sym typeface="Arial"/>
              </a:rPr>
              <a:t>Business class airfare</a:t>
            </a:r>
            <a:endParaRPr/>
          </a:p>
          <a:p>
            <a:pPr marL="742950" marR="0" lvl="1" indent="-285750" algn="l" rtl="0">
              <a:spcBef>
                <a:spcPts val="0"/>
              </a:spcBef>
              <a:spcAft>
                <a:spcPts val="0"/>
              </a:spcAft>
              <a:buClr>
                <a:schemeClr val="dk1"/>
              </a:buClr>
              <a:buSzPts val="2000"/>
              <a:buFont typeface="Arial"/>
              <a:buChar char="•"/>
            </a:pPr>
            <a:r>
              <a:rPr lang="en" sz="2000" b="0" i="0" u="none" strike="noStrike" cap="none">
                <a:solidFill>
                  <a:schemeClr val="dk1"/>
                </a:solidFill>
                <a:latin typeface="Arial"/>
                <a:ea typeface="Arial"/>
                <a:cs typeface="Arial"/>
                <a:sym typeface="Arial"/>
              </a:rPr>
              <a:t>Costs related to “personal time”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0"/>
                                        </p:tgtEl>
                                        <p:attrNameLst>
                                          <p:attrName>style.visibility</p:attrName>
                                        </p:attrNameLst>
                                      </p:cBhvr>
                                      <p:to>
                                        <p:strVal val="visible"/>
                                      </p:to>
                                    </p:set>
                                    <p:animEffect transition="in" filter="fade">
                                      <p:cBhvr>
                                        <p:cTn id="7" dur="500"/>
                                        <p:tgtEl>
                                          <p:spTgt spid="1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189"/>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t>References</a:t>
            </a:r>
            <a:endParaRPr/>
          </a:p>
        </p:txBody>
      </p:sp>
      <p:sp>
        <p:nvSpPr>
          <p:cNvPr id="1066" name="Google Shape;1066;p189"/>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4B2E83"/>
              </a:buClr>
              <a:buSzPts val="2400"/>
              <a:buFont typeface="Merriweather Sans"/>
              <a:buChar char="&gt;"/>
            </a:pPr>
            <a:r>
              <a:rPr lang="en">
                <a:latin typeface="Arial"/>
                <a:ea typeface="Arial"/>
                <a:cs typeface="Arial"/>
                <a:sym typeface="Arial"/>
              </a:rPr>
              <a:t>PAFC : </a:t>
            </a:r>
            <a:r>
              <a:rPr lang="en" u="sng">
                <a:solidFill>
                  <a:schemeClr val="hlink"/>
                </a:solidFill>
                <a:latin typeface="Arial"/>
                <a:ea typeface="Arial"/>
                <a:cs typeface="Arial"/>
                <a:sym typeface="Arial"/>
                <a:hlinkClick r:id="rId3"/>
              </a:rPr>
              <a:t>https://finance.uw.edu/pafc/travel</a:t>
            </a:r>
            <a:endParaRPr>
              <a:latin typeface="Arial"/>
              <a:ea typeface="Arial"/>
              <a:cs typeface="Arial"/>
              <a:sym typeface="Arial"/>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UW Travel: </a:t>
            </a:r>
            <a:r>
              <a:rPr lang="en" u="sng">
                <a:solidFill>
                  <a:schemeClr val="hlink"/>
                </a:solidFill>
                <a:latin typeface="Arial"/>
                <a:ea typeface="Arial"/>
                <a:cs typeface="Arial"/>
                <a:sym typeface="Arial"/>
                <a:hlinkClick r:id="rId4"/>
              </a:rPr>
              <a:t>https://finance.uw.edu/travel/homepage</a:t>
            </a:r>
            <a:endParaRPr>
              <a:latin typeface="Arial"/>
              <a:ea typeface="Arial"/>
              <a:cs typeface="Arial"/>
              <a:sym typeface="Arial"/>
            </a:endParaRPr>
          </a:p>
          <a:p>
            <a:pPr marL="0" lvl="0" indent="0" algn="l" rtl="0">
              <a:spcBef>
                <a:spcPts val="480"/>
              </a:spcBef>
              <a:spcAft>
                <a:spcPts val="0"/>
              </a:spcAft>
              <a:buClr>
                <a:srgbClr val="4B2E83"/>
              </a:buClr>
              <a:buSzPts val="2400"/>
              <a:buNone/>
            </a:pP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Uniform Guidance: </a:t>
            </a:r>
            <a:r>
              <a:rPr lang="en" u="sng">
                <a:solidFill>
                  <a:schemeClr val="hlink"/>
                </a:solidFill>
                <a:latin typeface="Arial"/>
                <a:ea typeface="Arial"/>
                <a:cs typeface="Arial"/>
                <a:sym typeface="Arial"/>
                <a:hlinkClick r:id="rId5"/>
              </a:rPr>
              <a:t>2 CFR 200.475</a:t>
            </a:r>
            <a:endParaRPr>
              <a:latin typeface="Arial"/>
              <a:ea typeface="Arial"/>
              <a:cs typeface="Arial"/>
              <a:sym typeface="Arial"/>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Fly America Act: </a:t>
            </a:r>
            <a:br>
              <a:rPr lang="en">
                <a:latin typeface="Arial"/>
                <a:ea typeface="Arial"/>
                <a:cs typeface="Arial"/>
                <a:sym typeface="Arial"/>
              </a:rPr>
            </a:br>
            <a:r>
              <a:rPr lang="en" u="sng">
                <a:solidFill>
                  <a:schemeClr val="hlink"/>
                </a:solidFill>
                <a:latin typeface="Arial"/>
                <a:ea typeface="Arial"/>
                <a:cs typeface="Arial"/>
                <a:sym typeface="Arial"/>
                <a:hlinkClick r:id="rId6"/>
              </a:rPr>
              <a:t>https://www.gsa.gov/policy-regulations/policy/travel-management-policy/fly-america-act</a:t>
            </a:r>
            <a:endParaRPr>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90"/>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4000"/>
              <a:buNone/>
            </a:pPr>
            <a:r>
              <a:rPr lang="en" sz="4000">
                <a:latin typeface="Arial"/>
                <a:ea typeface="Arial"/>
                <a:cs typeface="Arial"/>
                <a:sym typeface="Arial"/>
              </a:rPr>
              <a:t>Questions</a:t>
            </a:r>
            <a:endParaRPr/>
          </a:p>
        </p:txBody>
      </p:sp>
      <p:sp>
        <p:nvSpPr>
          <p:cNvPr id="1072" name="Google Shape;1072;p190"/>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400"/>
              <a:buChar char="&gt;"/>
            </a:pPr>
            <a:r>
              <a:rPr lang="en">
                <a:latin typeface="Arial"/>
                <a:ea typeface="Arial"/>
                <a:cs typeface="Arial"/>
                <a:sym typeface="Arial"/>
              </a:rPr>
              <a:t>Post Award Fiscal Compliance (PAFC)</a:t>
            </a:r>
            <a:endParaRPr/>
          </a:p>
          <a:p>
            <a:pPr marL="742950" lvl="1" indent="-285750" algn="l" rtl="0">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3"/>
              </a:rPr>
              <a:t>gcafco@uw.edu</a:t>
            </a:r>
            <a:endParaRPr>
              <a:latin typeface="Arial"/>
              <a:ea typeface="Arial"/>
              <a:cs typeface="Arial"/>
              <a:sym typeface="Arial"/>
            </a:endParaRPr>
          </a:p>
          <a:p>
            <a:pPr marL="742950" lvl="1" indent="-285750" algn="l" rtl="0">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4"/>
              </a:rPr>
              <a:t>https://finance.uw.edu/pafc/</a:t>
            </a:r>
            <a:endParaRPr>
              <a:latin typeface="Arial"/>
              <a:ea typeface="Arial"/>
              <a:cs typeface="Arial"/>
              <a:sym typeface="Arial"/>
            </a:endParaRPr>
          </a:p>
          <a:p>
            <a:pPr marL="742950" lvl="1" indent="-209550" algn="l" rtl="0">
              <a:spcBef>
                <a:spcPts val="240"/>
              </a:spcBef>
              <a:spcAft>
                <a:spcPts val="0"/>
              </a:spcAft>
              <a:buClr>
                <a:srgbClr val="4B2E83"/>
              </a:buClr>
              <a:buSzPts val="1200"/>
              <a:buNone/>
            </a:pPr>
            <a:endParaRPr sz="1200">
              <a:latin typeface="Arial"/>
              <a:ea typeface="Arial"/>
              <a:cs typeface="Arial"/>
              <a:sym typeface="Arial"/>
            </a:endParaRPr>
          </a:p>
          <a:p>
            <a:pPr marL="342900" lvl="0" indent="-190500" algn="l" rtl="0">
              <a:spcBef>
                <a:spcPts val="480"/>
              </a:spcBef>
              <a:spcAft>
                <a:spcPts val="0"/>
              </a:spcAft>
              <a:buClr>
                <a:srgbClr val="4B2E83"/>
              </a:buClr>
              <a:buSzPts val="2400"/>
              <a:buNone/>
            </a:pPr>
            <a:endParaRPr>
              <a:latin typeface="Arial"/>
              <a:ea typeface="Arial"/>
              <a:cs typeface="Arial"/>
              <a:sym typeface="Arial"/>
            </a:endParaRPr>
          </a:p>
          <a:p>
            <a:pPr marL="342900" lvl="0" indent="-342900" algn="l" rtl="0">
              <a:spcBef>
                <a:spcPts val="480"/>
              </a:spcBef>
              <a:spcAft>
                <a:spcPts val="0"/>
              </a:spcAft>
              <a:buClr>
                <a:srgbClr val="4B2E83"/>
              </a:buClr>
              <a:buSzPts val="2400"/>
              <a:buChar char="&gt;"/>
            </a:pPr>
            <a:r>
              <a:rPr lang="en">
                <a:latin typeface="Arial"/>
                <a:ea typeface="Arial"/>
                <a:cs typeface="Arial"/>
                <a:sym typeface="Arial"/>
              </a:rPr>
              <a:t>Matt Gardner</a:t>
            </a:r>
            <a:endParaRPr/>
          </a:p>
          <a:p>
            <a:pPr marL="742950" lvl="1" indent="-285750" algn="l" rtl="0">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5"/>
              </a:rPr>
              <a:t>mgard4@uw.edu</a:t>
            </a:r>
            <a:endParaRPr>
              <a:latin typeface="Arial"/>
              <a:ea typeface="Arial"/>
              <a:cs typeface="Arial"/>
              <a:sym typeface="Arial"/>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206-543-2610</a:t>
            </a:r>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Available on Teams and Zoom</a:t>
            </a:r>
            <a:endParaRPr/>
          </a:p>
          <a:p>
            <a:pPr marL="742950" lvl="1" indent="-209550" algn="l" rtl="0">
              <a:spcBef>
                <a:spcPts val="240"/>
              </a:spcBef>
              <a:spcAft>
                <a:spcPts val="0"/>
              </a:spcAft>
              <a:buClr>
                <a:srgbClr val="4B2E83"/>
              </a:buClr>
              <a:buSzPts val="1200"/>
              <a:buNone/>
            </a:pPr>
            <a:endParaRPr sz="1200">
              <a:latin typeface="Arial"/>
              <a:ea typeface="Arial"/>
              <a:cs typeface="Arial"/>
              <a:sym typeface="Arial"/>
            </a:endParaRPr>
          </a:p>
          <a:p>
            <a:pPr marL="742950" lvl="1" indent="-158750" algn="l" rtl="0">
              <a:spcBef>
                <a:spcPts val="400"/>
              </a:spcBef>
              <a:spcAft>
                <a:spcPts val="0"/>
              </a:spcAft>
              <a:buClr>
                <a:srgbClr val="4B2E83"/>
              </a:buClr>
              <a:buSzPts val="2000"/>
              <a:buNone/>
            </a:pPr>
            <a:endParaRPr>
              <a:latin typeface="Arial"/>
              <a:ea typeface="Arial"/>
              <a:cs typeface="Arial"/>
              <a:sym typeface="Arial"/>
            </a:endParaRPr>
          </a:p>
          <a:p>
            <a:pPr marL="342900" lvl="0" indent="-190500" algn="l" rtl="0">
              <a:spcBef>
                <a:spcPts val="480"/>
              </a:spcBef>
              <a:spcAft>
                <a:spcPts val="0"/>
              </a:spcAft>
              <a:buClr>
                <a:srgbClr val="4B2E83"/>
              </a:buClr>
              <a:buSzPts val="2400"/>
              <a:buNone/>
            </a:pPr>
            <a:endParaRPr>
              <a:latin typeface="Arial"/>
              <a:ea typeface="Arial"/>
              <a:cs typeface="Arial"/>
              <a:sym typeface="Arial"/>
            </a:endParaRPr>
          </a:p>
        </p:txBody>
      </p:sp>
      <p:sp>
        <p:nvSpPr>
          <p:cNvPr id="1073" name="Google Shape;1073;p190"/>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191"/>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400" b="1">
                <a:solidFill>
                  <a:srgbClr val="FFFFFF"/>
                </a:solidFill>
                <a:latin typeface="Encode Sans"/>
                <a:ea typeface="Encode Sans"/>
                <a:cs typeface="Encode Sans"/>
                <a:sym typeface="Encode Sans"/>
              </a:rPr>
              <a:t>Reimagining Global Affairs &amp; Global Engagement</a:t>
            </a:r>
            <a:endParaRPr sz="6800" b="1">
              <a:solidFill>
                <a:srgbClr val="FFFFFF"/>
              </a:solidFill>
              <a:latin typeface="Encode Sans"/>
              <a:ea typeface="Encode Sans"/>
              <a:cs typeface="Encode Sans"/>
              <a:sym typeface="Encode Sans"/>
            </a:endParaRPr>
          </a:p>
        </p:txBody>
      </p:sp>
      <p:pic>
        <p:nvPicPr>
          <p:cNvPr id="1079" name="Google Shape;1079;p191" descr="Bar_RtAngle_7502_RGB.png"/>
          <p:cNvPicPr preferRelativeResize="0"/>
          <p:nvPr/>
        </p:nvPicPr>
        <p:blipFill rotWithShape="1">
          <a:blip r:embed="rId3">
            <a:alphaModFix/>
          </a:blip>
          <a:srcRect/>
          <a:stretch/>
        </p:blipFill>
        <p:spPr>
          <a:xfrm>
            <a:off x="421562" y="3778847"/>
            <a:ext cx="2284305" cy="150360"/>
          </a:xfrm>
          <a:prstGeom prst="rect">
            <a:avLst/>
          </a:prstGeom>
          <a:noFill/>
          <a:ln>
            <a:noFill/>
          </a:ln>
        </p:spPr>
      </p:pic>
      <p:pic>
        <p:nvPicPr>
          <p:cNvPr id="1080" name="Google Shape;1080;p191" descr="UW_W Logo_White.png"/>
          <p:cNvPicPr preferRelativeResize="0"/>
          <p:nvPr/>
        </p:nvPicPr>
        <p:blipFill rotWithShape="1">
          <a:blip r:embed="rId4">
            <a:alphaModFix/>
          </a:blip>
          <a:srcRect/>
          <a:stretch/>
        </p:blipFill>
        <p:spPr>
          <a:xfrm>
            <a:off x="7460690" y="5284172"/>
            <a:ext cx="1371600" cy="923544"/>
          </a:xfrm>
          <a:prstGeom prst="rect">
            <a:avLst/>
          </a:prstGeom>
          <a:noFill/>
          <a:ln>
            <a:noFill/>
          </a:ln>
        </p:spPr>
      </p:pic>
      <p:pic>
        <p:nvPicPr>
          <p:cNvPr id="1081" name="Google Shape;1081;p191"/>
          <p:cNvPicPr preferRelativeResize="0"/>
          <p:nvPr/>
        </p:nvPicPr>
        <p:blipFill rotWithShape="1">
          <a:blip r:embed="rId5">
            <a:alphaModFix/>
          </a:blip>
          <a:srcRect/>
          <a:stretch/>
        </p:blipFill>
        <p:spPr>
          <a:xfrm>
            <a:off x="421559" y="6159979"/>
            <a:ext cx="2540002" cy="266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192"/>
          <p:cNvSpPr txBox="1">
            <a:spLocks noGrp="1"/>
          </p:cNvSpPr>
          <p:nvPr>
            <p:ph type="title"/>
          </p:nvPr>
        </p:nvSpPr>
        <p:spPr>
          <a:xfrm>
            <a:off x="311700" y="593367"/>
            <a:ext cx="8520600" cy="76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rgbClr val="FFFFFF"/>
                </a:solidFill>
                <a:latin typeface="Open Sans"/>
                <a:ea typeface="Open Sans"/>
                <a:cs typeface="Open Sans"/>
                <a:sym typeface="Open Sans"/>
              </a:rPr>
              <a:t>General Support Services</a:t>
            </a:r>
            <a:endParaRPr sz="2600" b="1">
              <a:solidFill>
                <a:srgbClr val="FFFFFF"/>
              </a:solidFill>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
        <p:nvSpPr>
          <p:cNvPr id="1087" name="Google Shape;1087;p192"/>
          <p:cNvSpPr txBox="1">
            <a:spLocks noGrp="1"/>
          </p:cNvSpPr>
          <p:nvPr>
            <p:ph type="body" idx="1"/>
          </p:nvPr>
        </p:nvSpPr>
        <p:spPr>
          <a:xfrm>
            <a:off x="311700" y="1511567"/>
            <a:ext cx="8520600" cy="4431900"/>
          </a:xfrm>
          <a:prstGeom prst="rect">
            <a:avLst/>
          </a:prstGeom>
        </p:spPr>
        <p:txBody>
          <a:bodyPr spcFirstLastPara="1" wrap="square" lIns="91425" tIns="91425" rIns="91425" bIns="91425" anchor="ctr" anchorCtr="0">
            <a:noAutofit/>
          </a:bodyPr>
          <a:lstStyle/>
          <a:p>
            <a:pPr marL="342900" lvl="0" indent="-355600" algn="l" rtl="0">
              <a:spcBef>
                <a:spcPts val="0"/>
              </a:spcBef>
              <a:spcAft>
                <a:spcPts val="0"/>
              </a:spcAft>
              <a:buClr>
                <a:srgbClr val="FFFFFF"/>
              </a:buClr>
              <a:buSzPts val="2000"/>
              <a:buFont typeface="Open Sans"/>
              <a:buChar char="●"/>
            </a:pPr>
            <a:r>
              <a:rPr lang="en" sz="2000">
                <a:solidFill>
                  <a:srgbClr val="FFFFFF"/>
                </a:solidFill>
                <a:latin typeface="Open Sans"/>
                <a:ea typeface="Open Sans"/>
                <a:cs typeface="Open Sans"/>
                <a:sym typeface="Open Sans"/>
              </a:rPr>
              <a:t>International agreements &amp; partnerships </a:t>
            </a:r>
            <a:endParaRPr sz="2000">
              <a:solidFill>
                <a:srgbClr val="FFFFFF"/>
              </a:solidFill>
              <a:latin typeface="Open Sans"/>
              <a:ea typeface="Open Sans"/>
              <a:cs typeface="Open Sans"/>
              <a:sym typeface="Open Sans"/>
            </a:endParaRPr>
          </a:p>
          <a:p>
            <a:pPr marL="342900" lvl="0" indent="-355600" algn="l" rtl="0">
              <a:spcBef>
                <a:spcPts val="1000"/>
              </a:spcBef>
              <a:spcAft>
                <a:spcPts val="0"/>
              </a:spcAft>
              <a:buClr>
                <a:srgbClr val="FFFFFF"/>
              </a:buClr>
              <a:buSzPts val="2000"/>
              <a:buFont typeface="Open Sans"/>
              <a:buChar char="●"/>
            </a:pPr>
            <a:r>
              <a:rPr lang="en" sz="2000">
                <a:solidFill>
                  <a:srgbClr val="FFFFFF"/>
                </a:solidFill>
                <a:latin typeface="Open Sans"/>
                <a:ea typeface="Open Sans"/>
                <a:cs typeface="Open Sans"/>
                <a:sym typeface="Open Sans"/>
              </a:rPr>
              <a:t>International delegation visits</a:t>
            </a:r>
            <a:endParaRPr sz="2000">
              <a:solidFill>
                <a:srgbClr val="FFFFFF"/>
              </a:solidFill>
              <a:latin typeface="Open Sans"/>
              <a:ea typeface="Open Sans"/>
              <a:cs typeface="Open Sans"/>
              <a:sym typeface="Open Sans"/>
            </a:endParaRPr>
          </a:p>
          <a:p>
            <a:pPr marL="342900" lvl="0" indent="-355600" algn="l" rtl="0">
              <a:spcBef>
                <a:spcPts val="1000"/>
              </a:spcBef>
              <a:spcAft>
                <a:spcPts val="0"/>
              </a:spcAft>
              <a:buClr>
                <a:srgbClr val="FFFFFF"/>
              </a:buClr>
              <a:buSzPts val="2000"/>
              <a:buFont typeface="Open Sans"/>
              <a:buChar char="●"/>
            </a:pPr>
            <a:r>
              <a:rPr lang="en" sz="2000">
                <a:solidFill>
                  <a:srgbClr val="FFFFFF"/>
                </a:solidFill>
                <a:latin typeface="Open Sans"/>
                <a:ea typeface="Open Sans"/>
                <a:cs typeface="Open Sans"/>
                <a:sym typeface="Open Sans"/>
              </a:rPr>
              <a:t>Global Travel Security</a:t>
            </a:r>
            <a:endParaRPr sz="2000">
              <a:solidFill>
                <a:srgbClr val="FFFFFF"/>
              </a:solidFill>
              <a:latin typeface="Open Sans"/>
              <a:ea typeface="Open Sans"/>
              <a:cs typeface="Open Sans"/>
              <a:sym typeface="Open Sans"/>
            </a:endParaRPr>
          </a:p>
          <a:p>
            <a:pPr marL="342900" lvl="0" indent="-355600" algn="l" rtl="0">
              <a:spcBef>
                <a:spcPts val="1000"/>
              </a:spcBef>
              <a:spcAft>
                <a:spcPts val="0"/>
              </a:spcAft>
              <a:buClr>
                <a:srgbClr val="FFFFFF"/>
              </a:buClr>
              <a:buSzPts val="2000"/>
              <a:buFont typeface="Open Sans"/>
              <a:buChar char="●"/>
            </a:pPr>
            <a:r>
              <a:rPr lang="en" sz="2000">
                <a:solidFill>
                  <a:srgbClr val="FFFFFF"/>
                </a:solidFill>
                <a:latin typeface="Open Sans"/>
                <a:ea typeface="Open Sans"/>
                <a:cs typeface="Open Sans"/>
                <a:sym typeface="Open Sans"/>
              </a:rPr>
              <a:t>Executive Office international travel &amp; engagement</a:t>
            </a:r>
            <a:endParaRPr sz="2000">
              <a:solidFill>
                <a:srgbClr val="FFFFFF"/>
              </a:solidFill>
              <a:latin typeface="Open Sans"/>
              <a:ea typeface="Open Sans"/>
              <a:cs typeface="Open Sans"/>
              <a:sym typeface="Open Sans"/>
            </a:endParaRPr>
          </a:p>
          <a:p>
            <a:pPr marL="342900" lvl="0" indent="-355600" algn="l" rtl="0">
              <a:spcBef>
                <a:spcPts val="1000"/>
              </a:spcBef>
              <a:spcAft>
                <a:spcPts val="0"/>
              </a:spcAft>
              <a:buClr>
                <a:srgbClr val="FFFFFF"/>
              </a:buClr>
              <a:buSzPts val="2000"/>
              <a:buFont typeface="Open Sans"/>
              <a:buChar char="●"/>
            </a:pPr>
            <a:r>
              <a:rPr lang="en" sz="2000">
                <a:solidFill>
                  <a:srgbClr val="FFFFFF"/>
                </a:solidFill>
                <a:latin typeface="Open Sans"/>
                <a:ea typeface="Open Sans"/>
                <a:cs typeface="Open Sans"/>
                <a:sym typeface="Open Sans"/>
              </a:rPr>
              <a:t>Global dashboards </a:t>
            </a:r>
            <a:endParaRPr sz="2000">
              <a:solidFill>
                <a:srgbClr val="FFFFFF"/>
              </a:solidFill>
              <a:latin typeface="Open Sans"/>
              <a:ea typeface="Open Sans"/>
              <a:cs typeface="Open Sans"/>
              <a:sym typeface="Open Sans"/>
            </a:endParaRPr>
          </a:p>
          <a:p>
            <a:pPr marL="342900" lvl="0" indent="-355600" algn="l" rtl="0">
              <a:spcBef>
                <a:spcPts val="1000"/>
              </a:spcBef>
              <a:spcAft>
                <a:spcPts val="0"/>
              </a:spcAft>
              <a:buClr>
                <a:srgbClr val="FFFFFF"/>
              </a:buClr>
              <a:buSzPts val="2000"/>
              <a:buFont typeface="Open Sans"/>
              <a:buChar char="●"/>
            </a:pPr>
            <a:r>
              <a:rPr lang="en" sz="2000">
                <a:solidFill>
                  <a:srgbClr val="FFFFFF"/>
                </a:solidFill>
                <a:latin typeface="Open Sans"/>
                <a:ea typeface="Open Sans"/>
                <a:cs typeface="Open Sans"/>
                <a:sym typeface="Open Sans"/>
              </a:rPr>
              <a:t>Global &amp; crisis communications </a:t>
            </a:r>
            <a:endParaRPr sz="2000">
              <a:solidFill>
                <a:srgbClr val="FFFFFF"/>
              </a:solidFill>
              <a:latin typeface="Open Sans"/>
              <a:ea typeface="Open Sans"/>
              <a:cs typeface="Open Sans"/>
              <a:sym typeface="Open Sans"/>
            </a:endParaRPr>
          </a:p>
          <a:p>
            <a:pPr marL="342900" lvl="0" indent="-355600" algn="l" rtl="0">
              <a:spcBef>
                <a:spcPts val="1000"/>
              </a:spcBef>
              <a:spcAft>
                <a:spcPts val="1000"/>
              </a:spcAft>
              <a:buClr>
                <a:srgbClr val="FFFFFF"/>
              </a:buClr>
              <a:buSzPts val="2000"/>
              <a:buFont typeface="Open Sans"/>
              <a:buChar char="●"/>
            </a:pPr>
            <a:r>
              <a:rPr lang="en" sz="2000">
                <a:solidFill>
                  <a:srgbClr val="FFFFFF"/>
                </a:solidFill>
                <a:latin typeface="Open Sans"/>
                <a:ea typeface="Open Sans"/>
                <a:cs typeface="Open Sans"/>
                <a:sym typeface="Open Sans"/>
              </a:rPr>
              <a:t>Management of UW international relations and protocols</a:t>
            </a:r>
            <a:endParaRPr sz="2000">
              <a:solidFill>
                <a:srgbClr val="FFFFFF"/>
              </a:solidFill>
              <a:latin typeface="Open Sans"/>
              <a:ea typeface="Open Sans"/>
              <a:cs typeface="Open Sans"/>
              <a:sym typeface="Open Sans"/>
            </a:endParaRPr>
          </a:p>
        </p:txBody>
      </p:sp>
      <p:pic>
        <p:nvPicPr>
          <p:cNvPr id="1088" name="Google Shape;1088;p192" descr="Bar_RtAngle_7502_RGB.png"/>
          <p:cNvPicPr preferRelativeResize="0"/>
          <p:nvPr/>
        </p:nvPicPr>
        <p:blipFill rotWithShape="1">
          <a:blip r:embed="rId3">
            <a:alphaModFix/>
          </a:blip>
          <a:srcRect/>
          <a:stretch/>
        </p:blipFill>
        <p:spPr>
          <a:xfrm>
            <a:off x="401962" y="1217414"/>
            <a:ext cx="2284305" cy="15036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175"/>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b="1">
                <a:latin typeface="Arial"/>
                <a:ea typeface="Arial"/>
                <a:cs typeface="Arial"/>
                <a:sym typeface="Arial"/>
              </a:rPr>
              <a:t>Live Closed Captioning is now available</a:t>
            </a:r>
            <a:endParaRPr/>
          </a:p>
        </p:txBody>
      </p:sp>
      <p:sp>
        <p:nvSpPr>
          <p:cNvPr id="974" name="Google Shape;974;p175"/>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Merriweather Sans"/>
              <a:buChar char="&gt;"/>
            </a:pPr>
            <a:r>
              <a:rPr lang="en">
                <a:latin typeface="Arial"/>
                <a:ea typeface="Arial"/>
                <a:cs typeface="Arial"/>
                <a:sym typeface="Arial"/>
              </a:rPr>
              <a:t>Live transcription and closed captions are enabled via the “CC/Transcript” button in your Zoom window.</a:t>
            </a:r>
            <a:endParaRPr/>
          </a:p>
          <a:p>
            <a:pPr marL="342900" lvl="0" indent="-190500" algn="l" rtl="0">
              <a:lnSpc>
                <a:spcPct val="100000"/>
              </a:lnSpc>
              <a:spcBef>
                <a:spcPts val="480"/>
              </a:spcBef>
              <a:spcAft>
                <a:spcPts val="0"/>
              </a:spcAft>
              <a:buClr>
                <a:srgbClr val="4B2E83"/>
              </a:buClr>
              <a:buSzPts val="2400"/>
              <a:buFont typeface="Merriweather Sans"/>
              <a:buNone/>
            </a:pPr>
            <a:endParaRPr>
              <a:latin typeface="Arial"/>
              <a:ea typeface="Arial"/>
              <a:cs typeface="Arial"/>
              <a:sym typeface="Arial"/>
            </a:endParaRPr>
          </a:p>
          <a:p>
            <a:pPr marL="342900" lvl="0" indent="-342900" algn="l" rtl="0">
              <a:lnSpc>
                <a:spcPct val="100000"/>
              </a:lnSpc>
              <a:spcBef>
                <a:spcPts val="480"/>
              </a:spcBef>
              <a:spcAft>
                <a:spcPts val="0"/>
              </a:spcAft>
              <a:buClr>
                <a:srgbClr val="4B2E83"/>
              </a:buClr>
              <a:buSzPts val="2400"/>
              <a:buFont typeface="Merriweather Sans"/>
              <a:buChar char="&gt;"/>
            </a:pPr>
            <a:r>
              <a:rPr lang="en">
                <a:latin typeface="Arial"/>
                <a:ea typeface="Arial"/>
                <a:cs typeface="Arial"/>
                <a:sym typeface="Arial"/>
              </a:rPr>
              <a:t>Recordings of our sessions, with manually edited closed captions, are typically available within a week after the meeting, and a link is emailed with the post-session Q&amp;A.</a:t>
            </a:r>
            <a:endParaRPr/>
          </a:p>
          <a:p>
            <a:pPr marL="0" lvl="0" indent="0" algn="l" rtl="0">
              <a:lnSpc>
                <a:spcPct val="100000"/>
              </a:lnSpc>
              <a:spcBef>
                <a:spcPts val="480"/>
              </a:spcBef>
              <a:spcAft>
                <a:spcPts val="0"/>
              </a:spcAft>
              <a:buClr>
                <a:srgbClr val="4B2E83"/>
              </a:buClr>
              <a:buSzPts val="2400"/>
              <a:buNone/>
            </a:pPr>
            <a:endParaRPr>
              <a:latin typeface="Arial"/>
              <a:ea typeface="Arial"/>
              <a:cs typeface="Arial"/>
              <a:sym typeface="Arial"/>
            </a:endParaRPr>
          </a:p>
          <a:p>
            <a:pPr marL="342900" lvl="0" indent="-342900" algn="l" rtl="0">
              <a:lnSpc>
                <a:spcPct val="100000"/>
              </a:lnSpc>
              <a:spcBef>
                <a:spcPts val="480"/>
              </a:spcBef>
              <a:spcAft>
                <a:spcPts val="0"/>
              </a:spcAft>
              <a:buClr>
                <a:srgbClr val="4B2E83"/>
              </a:buClr>
              <a:buSzPts val="2400"/>
              <a:buFont typeface="Merriweather Sans"/>
              <a:buChar char="&gt;"/>
            </a:pPr>
            <a:r>
              <a:rPr lang="en">
                <a:latin typeface="Arial"/>
                <a:ea typeface="Arial"/>
                <a:cs typeface="Arial"/>
                <a:sym typeface="Arial"/>
              </a:rPr>
              <a:t>If you have any issues or questions, please let us know at </a:t>
            </a:r>
            <a:r>
              <a:rPr lang="en" u="sng">
                <a:solidFill>
                  <a:schemeClr val="hlink"/>
                </a:solidFill>
                <a:latin typeface="Arial"/>
                <a:ea typeface="Arial"/>
                <a:cs typeface="Arial"/>
                <a:sym typeface="Arial"/>
                <a:hlinkClick r:id="rId3"/>
              </a:rPr>
              <a:t>mramques@uw.edu</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193"/>
          <p:cNvSpPr txBox="1">
            <a:spLocks noGrp="1"/>
          </p:cNvSpPr>
          <p:nvPr>
            <p:ph type="title"/>
          </p:nvPr>
        </p:nvSpPr>
        <p:spPr>
          <a:xfrm>
            <a:off x="311700" y="453800"/>
            <a:ext cx="8520600" cy="7635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600" b="1">
                <a:solidFill>
                  <a:schemeClr val="lt2"/>
                </a:solidFill>
                <a:latin typeface="Open Sans"/>
                <a:ea typeface="Open Sans"/>
                <a:cs typeface="Open Sans"/>
                <a:sym typeface="Open Sans"/>
              </a:rPr>
              <a:t>Signature Initiatives &amp; Programs</a:t>
            </a:r>
            <a:endParaRPr sz="2600">
              <a:latin typeface="Open Sans"/>
              <a:ea typeface="Open Sans"/>
              <a:cs typeface="Open Sans"/>
              <a:sym typeface="Open Sans"/>
            </a:endParaRPr>
          </a:p>
        </p:txBody>
      </p:sp>
      <p:pic>
        <p:nvPicPr>
          <p:cNvPr id="1094" name="Google Shape;1094;p193" descr="Bar_RtAngle_7502_RGB.png"/>
          <p:cNvPicPr preferRelativeResize="0"/>
          <p:nvPr/>
        </p:nvPicPr>
        <p:blipFill rotWithShape="1">
          <a:blip r:embed="rId3">
            <a:alphaModFix/>
          </a:blip>
          <a:srcRect/>
          <a:stretch/>
        </p:blipFill>
        <p:spPr>
          <a:xfrm>
            <a:off x="401962" y="1217414"/>
            <a:ext cx="2284305" cy="150360"/>
          </a:xfrm>
          <a:prstGeom prst="rect">
            <a:avLst/>
          </a:prstGeom>
          <a:noFill/>
          <a:ln>
            <a:noFill/>
          </a:ln>
        </p:spPr>
      </p:pic>
      <p:grpSp>
        <p:nvGrpSpPr>
          <p:cNvPr id="1095" name="Google Shape;1095;p193"/>
          <p:cNvGrpSpPr/>
          <p:nvPr/>
        </p:nvGrpSpPr>
        <p:grpSpPr>
          <a:xfrm>
            <a:off x="67409" y="2160996"/>
            <a:ext cx="3239782" cy="3453664"/>
            <a:chOff x="2961450" y="1165490"/>
            <a:chExt cx="3221100" cy="3220500"/>
          </a:xfrm>
        </p:grpSpPr>
        <p:sp>
          <p:nvSpPr>
            <p:cNvPr id="1096" name="Google Shape;1096;p193"/>
            <p:cNvSpPr/>
            <p:nvPr/>
          </p:nvSpPr>
          <p:spPr>
            <a:xfrm>
              <a:off x="2961450" y="1165490"/>
              <a:ext cx="3221100" cy="3220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93"/>
            <p:cNvSpPr txBox="1"/>
            <p:nvPr/>
          </p:nvSpPr>
          <p:spPr>
            <a:xfrm>
              <a:off x="3547209" y="1627723"/>
              <a:ext cx="2043600" cy="5631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latin typeface="Encode Sans"/>
                  <a:ea typeface="Encode Sans"/>
                  <a:cs typeface="Encode Sans"/>
                  <a:sym typeface="Encode Sans"/>
                </a:rPr>
                <a:t>RESEARCH</a:t>
              </a:r>
              <a:endParaRPr>
                <a:latin typeface="Encode Sans"/>
                <a:ea typeface="Encode Sans"/>
                <a:cs typeface="Encode Sans"/>
                <a:sym typeface="Encode Sans"/>
              </a:endParaRPr>
            </a:p>
          </p:txBody>
        </p:sp>
      </p:grpSp>
      <p:grpSp>
        <p:nvGrpSpPr>
          <p:cNvPr id="1098" name="Google Shape;1098;p193"/>
          <p:cNvGrpSpPr/>
          <p:nvPr/>
        </p:nvGrpSpPr>
        <p:grpSpPr>
          <a:xfrm>
            <a:off x="2952059" y="2160913"/>
            <a:ext cx="3239782" cy="3394407"/>
            <a:chOff x="3878730" y="1013090"/>
            <a:chExt cx="3221100" cy="3220500"/>
          </a:xfrm>
        </p:grpSpPr>
        <p:sp>
          <p:nvSpPr>
            <p:cNvPr id="1099" name="Google Shape;1099;p193"/>
            <p:cNvSpPr/>
            <p:nvPr/>
          </p:nvSpPr>
          <p:spPr>
            <a:xfrm>
              <a:off x="3878730" y="1013090"/>
              <a:ext cx="3221100" cy="322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93"/>
            <p:cNvSpPr txBox="1"/>
            <p:nvPr/>
          </p:nvSpPr>
          <p:spPr>
            <a:xfrm>
              <a:off x="4467484" y="1397348"/>
              <a:ext cx="2043600" cy="563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latin typeface="Encode Sans"/>
                  <a:ea typeface="Encode Sans"/>
                  <a:cs typeface="Encode Sans"/>
                  <a:sym typeface="Encode Sans"/>
                </a:rPr>
                <a:t>TEACHING</a:t>
              </a:r>
              <a:endParaRPr sz="2200">
                <a:latin typeface="Encode Sans"/>
                <a:ea typeface="Encode Sans"/>
                <a:cs typeface="Encode Sans"/>
                <a:sym typeface="Encode Sans"/>
              </a:endParaRPr>
            </a:p>
          </p:txBody>
        </p:sp>
      </p:grpSp>
      <p:grpSp>
        <p:nvGrpSpPr>
          <p:cNvPr id="1101" name="Google Shape;1101;p193"/>
          <p:cNvGrpSpPr/>
          <p:nvPr/>
        </p:nvGrpSpPr>
        <p:grpSpPr>
          <a:xfrm>
            <a:off x="5651289" y="2160883"/>
            <a:ext cx="3423063" cy="3295860"/>
            <a:chOff x="2961450" y="1317890"/>
            <a:chExt cx="3221100" cy="3220500"/>
          </a:xfrm>
        </p:grpSpPr>
        <p:sp>
          <p:nvSpPr>
            <p:cNvPr id="1102" name="Google Shape;1102;p193"/>
            <p:cNvSpPr/>
            <p:nvPr/>
          </p:nvSpPr>
          <p:spPr>
            <a:xfrm>
              <a:off x="2961450" y="1317890"/>
              <a:ext cx="3221100" cy="3220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93"/>
            <p:cNvSpPr txBox="1"/>
            <p:nvPr/>
          </p:nvSpPr>
          <p:spPr>
            <a:xfrm>
              <a:off x="3232457" y="1780123"/>
              <a:ext cx="2647200" cy="5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lt2"/>
                  </a:solidFill>
                  <a:latin typeface="Encode Sans"/>
                  <a:ea typeface="Encode Sans"/>
                  <a:cs typeface="Encode Sans"/>
                  <a:sym typeface="Encode Sans"/>
                </a:rPr>
                <a:t>STUDENT OPPORTUNITIES</a:t>
              </a:r>
              <a:endParaRPr sz="2200">
                <a:solidFill>
                  <a:srgbClr val="FFFFFF"/>
                </a:solidFill>
                <a:latin typeface="Encode Sans"/>
                <a:ea typeface="Encode Sans"/>
                <a:cs typeface="Encode Sans"/>
                <a:sym typeface="Encode Sans"/>
              </a:endParaRPr>
            </a:p>
          </p:txBody>
        </p:sp>
      </p:grpSp>
      <p:sp>
        <p:nvSpPr>
          <p:cNvPr id="1104" name="Google Shape;1104;p193"/>
          <p:cNvSpPr txBox="1"/>
          <p:nvPr/>
        </p:nvSpPr>
        <p:spPr>
          <a:xfrm>
            <a:off x="311696" y="3166367"/>
            <a:ext cx="4334400" cy="75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Open Sans"/>
                <a:ea typeface="Open Sans"/>
                <a:cs typeface="Open Sans"/>
                <a:sym typeface="Open Sans"/>
              </a:rPr>
              <a:t>GLOBAL INNOVATION FUND</a:t>
            </a:r>
            <a:endParaRPr sz="1000">
              <a:latin typeface="Roboto"/>
              <a:ea typeface="Roboto"/>
              <a:cs typeface="Roboto"/>
              <a:sym typeface="Roboto"/>
            </a:endParaRPr>
          </a:p>
        </p:txBody>
      </p:sp>
      <p:sp>
        <p:nvSpPr>
          <p:cNvPr id="1105" name="Google Shape;1105;p193"/>
          <p:cNvSpPr txBox="1"/>
          <p:nvPr/>
        </p:nvSpPr>
        <p:spPr>
          <a:xfrm>
            <a:off x="3551296" y="3797033"/>
            <a:ext cx="4334400" cy="75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Open Sans"/>
                <a:ea typeface="Open Sans"/>
                <a:cs typeface="Open Sans"/>
                <a:sym typeface="Open Sans"/>
              </a:rPr>
              <a:t>STUDY ABROAD</a:t>
            </a:r>
            <a:endParaRPr sz="1800" b="1">
              <a:latin typeface="Open Sans"/>
              <a:ea typeface="Open Sans"/>
              <a:cs typeface="Open Sans"/>
              <a:sym typeface="Open Sans"/>
            </a:endParaRPr>
          </a:p>
          <a:p>
            <a:pPr marL="0" lvl="0" indent="0" algn="ctr" rtl="0">
              <a:spcBef>
                <a:spcPts val="0"/>
              </a:spcBef>
              <a:spcAft>
                <a:spcPts val="0"/>
              </a:spcAft>
              <a:buNone/>
            </a:pPr>
            <a:endParaRPr sz="1800" b="1">
              <a:latin typeface="Open Sans"/>
              <a:ea typeface="Open Sans"/>
              <a:cs typeface="Open Sans"/>
              <a:sym typeface="Open Sans"/>
            </a:endParaRPr>
          </a:p>
          <a:p>
            <a:pPr marL="0" lvl="0" indent="0" algn="ctr" rtl="0">
              <a:spcBef>
                <a:spcPts val="0"/>
              </a:spcBef>
              <a:spcAft>
                <a:spcPts val="0"/>
              </a:spcAft>
              <a:buNone/>
            </a:pPr>
            <a:r>
              <a:rPr lang="en" sz="1800" b="1">
                <a:latin typeface="Open Sans"/>
                <a:ea typeface="Open Sans"/>
                <a:cs typeface="Open Sans"/>
                <a:sym typeface="Open Sans"/>
              </a:rPr>
              <a:t>COIL</a:t>
            </a:r>
            <a:endParaRPr sz="1800" b="1">
              <a:latin typeface="Open Sans"/>
              <a:ea typeface="Open Sans"/>
              <a:cs typeface="Open Sans"/>
              <a:sym typeface="Open Sans"/>
            </a:endParaRPr>
          </a:p>
          <a:p>
            <a:pPr marL="0" lvl="0" indent="0" algn="ctr" rtl="0">
              <a:spcBef>
                <a:spcPts val="0"/>
              </a:spcBef>
              <a:spcAft>
                <a:spcPts val="0"/>
              </a:spcAft>
              <a:buNone/>
            </a:pPr>
            <a:endParaRPr sz="1800" b="1">
              <a:latin typeface="Open Sans"/>
              <a:ea typeface="Open Sans"/>
              <a:cs typeface="Open Sans"/>
              <a:sym typeface="Open Sans"/>
            </a:endParaRPr>
          </a:p>
          <a:p>
            <a:pPr marL="0" lvl="0" indent="0" algn="ctr" rtl="0">
              <a:spcBef>
                <a:spcPts val="0"/>
              </a:spcBef>
              <a:spcAft>
                <a:spcPts val="0"/>
              </a:spcAft>
              <a:buNone/>
            </a:pPr>
            <a:r>
              <a:rPr lang="en" sz="1800" b="1">
                <a:latin typeface="Open Sans"/>
                <a:ea typeface="Open Sans"/>
                <a:cs typeface="Open Sans"/>
                <a:sym typeface="Open Sans"/>
              </a:rPr>
              <a:t>UW ROME CENTER</a:t>
            </a:r>
            <a:endParaRPr sz="1800" b="1">
              <a:latin typeface="Open Sans"/>
              <a:ea typeface="Open Sans"/>
              <a:cs typeface="Open Sans"/>
              <a:sym typeface="Open Sans"/>
            </a:endParaRPr>
          </a:p>
        </p:txBody>
      </p:sp>
      <p:sp>
        <p:nvSpPr>
          <p:cNvPr id="1106" name="Google Shape;1106;p193"/>
          <p:cNvSpPr txBox="1"/>
          <p:nvPr/>
        </p:nvSpPr>
        <p:spPr>
          <a:xfrm>
            <a:off x="6656452" y="3797033"/>
            <a:ext cx="2284200" cy="75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latin typeface="Open Sans"/>
                <a:ea typeface="Open Sans"/>
                <a:cs typeface="Open Sans"/>
                <a:sym typeface="Open Sans"/>
              </a:rPr>
              <a:t>GO SCHOLARSHIPS</a:t>
            </a:r>
            <a:endParaRPr sz="900">
              <a:latin typeface="Roboto"/>
              <a:ea typeface="Roboto"/>
              <a:cs typeface="Roboto"/>
              <a:sym typeface="Roboto"/>
            </a:endParaRPr>
          </a:p>
        </p:txBody>
      </p:sp>
      <p:sp>
        <p:nvSpPr>
          <p:cNvPr id="1107" name="Google Shape;1107;p193"/>
          <p:cNvSpPr txBox="1"/>
          <p:nvPr/>
        </p:nvSpPr>
        <p:spPr>
          <a:xfrm>
            <a:off x="2410975" y="5866133"/>
            <a:ext cx="4334400" cy="5655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Open Sans"/>
                <a:ea typeface="Open Sans"/>
                <a:cs typeface="Open Sans"/>
                <a:sym typeface="Open Sans"/>
              </a:rPr>
              <a:t>UW GLOBAL MONTH</a:t>
            </a:r>
            <a:endParaRPr sz="1000">
              <a:latin typeface="Roboto"/>
              <a:ea typeface="Roboto"/>
              <a:cs typeface="Roboto"/>
              <a:sym typeface="Roboto"/>
            </a:endParaRPr>
          </a:p>
        </p:txBody>
      </p:sp>
      <p:sp>
        <p:nvSpPr>
          <p:cNvPr id="1108" name="Google Shape;1108;p193"/>
          <p:cNvSpPr txBox="1"/>
          <p:nvPr/>
        </p:nvSpPr>
        <p:spPr>
          <a:xfrm>
            <a:off x="456646" y="3917167"/>
            <a:ext cx="4334400" cy="75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Open Sans"/>
                <a:ea typeface="Open Sans"/>
                <a:cs typeface="Open Sans"/>
                <a:sym typeface="Open Sans"/>
              </a:rPr>
              <a:t>GLOBAL ENGAGEMENT FELLOWS</a:t>
            </a:r>
            <a:endParaRPr sz="1000">
              <a:latin typeface="Roboto"/>
              <a:ea typeface="Roboto"/>
              <a:cs typeface="Roboto"/>
              <a:sym typeface="Roboto"/>
            </a:endParaRPr>
          </a:p>
        </p:txBody>
      </p:sp>
      <p:sp>
        <p:nvSpPr>
          <p:cNvPr id="1109" name="Google Shape;1109;p193"/>
          <p:cNvSpPr txBox="1"/>
          <p:nvPr/>
        </p:nvSpPr>
        <p:spPr>
          <a:xfrm>
            <a:off x="2410975" y="5268733"/>
            <a:ext cx="4334400" cy="5655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a:latin typeface="Open Sans"/>
                <a:ea typeface="Open Sans"/>
                <a:cs typeface="Open Sans"/>
                <a:sym typeface="Open Sans"/>
              </a:rPr>
              <a:t>Excellence in Global Engagement Award</a:t>
            </a:r>
            <a:endParaRPr sz="700">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94"/>
          <p:cNvSpPr txBox="1">
            <a:spLocks noGrp="1"/>
          </p:cNvSpPr>
          <p:nvPr>
            <p:ph type="body" idx="1"/>
          </p:nvPr>
        </p:nvSpPr>
        <p:spPr>
          <a:xfrm>
            <a:off x="589966" y="1835763"/>
            <a:ext cx="8197200" cy="3002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2000"/>
              <a:buNone/>
            </a:pPr>
            <a:r>
              <a:rPr lang="en" sz="2000" b="0"/>
              <a:t>Priority 1: Advancing Diversity, Equity, and Inclusion</a:t>
            </a:r>
            <a:endParaRPr/>
          </a:p>
          <a:p>
            <a:pPr marL="0" lvl="0" indent="0" algn="l" rtl="0">
              <a:spcBef>
                <a:spcPts val="400"/>
              </a:spcBef>
              <a:spcAft>
                <a:spcPts val="0"/>
              </a:spcAft>
              <a:buClr>
                <a:schemeClr val="dk2"/>
              </a:buClr>
              <a:buSzPts val="2000"/>
              <a:buNone/>
            </a:pPr>
            <a:r>
              <a:rPr lang="en" sz="2000" b="0"/>
              <a:t>Priority 2: Innovating and Expanding Student Global Opportunities</a:t>
            </a:r>
            <a:endParaRPr/>
          </a:p>
          <a:p>
            <a:pPr marL="0" lvl="0" indent="0" algn="l" rtl="0">
              <a:spcBef>
                <a:spcPts val="400"/>
              </a:spcBef>
              <a:spcAft>
                <a:spcPts val="0"/>
              </a:spcAft>
              <a:buClr>
                <a:schemeClr val="dk2"/>
              </a:buClr>
              <a:buSzPts val="2000"/>
              <a:buNone/>
            </a:pPr>
            <a:r>
              <a:rPr lang="en" sz="2000" b="0"/>
              <a:t>Priority 3: Catalyzing Community Global Engagement</a:t>
            </a:r>
            <a:endParaRPr/>
          </a:p>
          <a:p>
            <a:pPr marL="0" lvl="0" indent="0" algn="l" rtl="0">
              <a:spcBef>
                <a:spcPts val="400"/>
              </a:spcBef>
              <a:spcAft>
                <a:spcPts val="0"/>
              </a:spcAft>
              <a:buClr>
                <a:schemeClr val="dk2"/>
              </a:buClr>
              <a:buSzPts val="2000"/>
              <a:buNone/>
            </a:pPr>
            <a:r>
              <a:rPr lang="en" sz="2000" b="0"/>
              <a:t>Priority 4: Fostering an Inclusive and Collaborative Team</a:t>
            </a:r>
            <a:endParaRPr sz="2000"/>
          </a:p>
        </p:txBody>
      </p:sp>
      <p:sp>
        <p:nvSpPr>
          <p:cNvPr id="1116" name="Google Shape;1116;p194"/>
          <p:cNvSpPr txBox="1">
            <a:spLocks noGrp="1"/>
          </p:cNvSpPr>
          <p:nvPr>
            <p:ph type="title"/>
          </p:nvPr>
        </p:nvSpPr>
        <p:spPr>
          <a:xfrm>
            <a:off x="479707" y="365069"/>
            <a:ext cx="8184600" cy="998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3000"/>
              <a:buFont typeface="Encode Sans Black"/>
              <a:buNone/>
            </a:pPr>
            <a:r>
              <a:rPr lang="en" sz="2600" b="0">
                <a:latin typeface="Open Sans ExtraBold"/>
                <a:ea typeface="Open Sans ExtraBold"/>
                <a:cs typeface="Open Sans ExtraBold"/>
                <a:sym typeface="Open Sans ExtraBold"/>
              </a:rPr>
              <a:t>OGA STRATEGIC PLAN PRIORITIES 2022-2026</a:t>
            </a:r>
            <a:endParaRPr sz="2600" b="0">
              <a:latin typeface="Open Sans ExtraBold"/>
              <a:ea typeface="Open Sans ExtraBold"/>
              <a:cs typeface="Open Sans ExtraBold"/>
              <a:sym typeface="Open Sans Extra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95"/>
          <p:cNvSpPr txBox="1">
            <a:spLocks noGrp="1"/>
          </p:cNvSpPr>
          <p:nvPr>
            <p:ph type="body" idx="1"/>
          </p:nvPr>
        </p:nvSpPr>
        <p:spPr>
          <a:xfrm>
            <a:off x="616850" y="1742400"/>
            <a:ext cx="8074800" cy="4181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 sz="1800" b="0" i="0">
                <a:solidFill>
                  <a:schemeClr val="lt2"/>
                </a:solidFill>
                <a:latin typeface="Open Sans"/>
                <a:ea typeface="Open Sans"/>
                <a:cs typeface="Open Sans"/>
                <a:sym typeface="Open Sans"/>
              </a:rPr>
              <a:t>To advance diversity, equity, and inclusion by reducing barriers to global engagement for faculty, staff, and students through building community and connection around equity and ethical global engagement.</a:t>
            </a:r>
            <a:endParaRPr>
              <a:solidFill>
                <a:schemeClr val="lt2"/>
              </a:solidFill>
            </a:endParaRPr>
          </a:p>
          <a:p>
            <a:pPr marL="0" lvl="0" indent="0" algn="l" rtl="0">
              <a:spcBef>
                <a:spcPts val="220"/>
              </a:spcBef>
              <a:spcAft>
                <a:spcPts val="0"/>
              </a:spcAft>
              <a:buClr>
                <a:schemeClr val="dk2"/>
              </a:buClr>
              <a:buSzPts val="1100"/>
              <a:buNone/>
            </a:pPr>
            <a:endParaRPr sz="1100" b="0">
              <a:solidFill>
                <a:schemeClr val="lt2"/>
              </a:solidFill>
              <a:latin typeface="Open Sans"/>
              <a:ea typeface="Open Sans"/>
              <a:cs typeface="Open Sans"/>
              <a:sym typeface="Open Sans"/>
            </a:endParaRPr>
          </a:p>
          <a:p>
            <a:pPr marL="0" lvl="0" indent="0" algn="l" rtl="0">
              <a:spcBef>
                <a:spcPts val="360"/>
              </a:spcBef>
              <a:spcAft>
                <a:spcPts val="0"/>
              </a:spcAft>
              <a:buClr>
                <a:schemeClr val="dk1"/>
              </a:buClr>
              <a:buSzPts val="1800"/>
              <a:buNone/>
            </a:pPr>
            <a:r>
              <a:rPr lang="en" sz="1800" b="0">
                <a:solidFill>
                  <a:schemeClr val="lt2"/>
                </a:solidFill>
                <a:latin typeface="Open Sans"/>
                <a:ea typeface="Open Sans"/>
                <a:cs typeface="Open Sans"/>
                <a:sym typeface="Open Sans"/>
              </a:rPr>
              <a:t>Goals:</a:t>
            </a:r>
            <a:endParaRPr>
              <a:solidFill>
                <a:schemeClr val="lt2"/>
              </a:solidFill>
            </a:endParaRPr>
          </a:p>
          <a:p>
            <a:pPr marL="457200" lvl="0" indent="-342900" algn="l" rtl="0">
              <a:spcBef>
                <a:spcPts val="360"/>
              </a:spcBef>
              <a:spcAft>
                <a:spcPts val="0"/>
              </a:spcAft>
              <a:buClr>
                <a:schemeClr val="lt2"/>
              </a:buClr>
              <a:buSzPts val="1800"/>
              <a:buAutoNum type="arabicPeriod"/>
            </a:pPr>
            <a:r>
              <a:rPr lang="en" sz="1800" b="0">
                <a:solidFill>
                  <a:schemeClr val="lt2"/>
                </a:solidFill>
              </a:rPr>
              <a:t>Create community and connection through relationships and targeted outreach across campus</a:t>
            </a:r>
            <a:endParaRPr>
              <a:solidFill>
                <a:schemeClr val="lt2"/>
              </a:solidFill>
            </a:endParaRPr>
          </a:p>
          <a:p>
            <a:pPr marL="457200" lvl="0" indent="-342900" algn="l" rtl="0">
              <a:spcBef>
                <a:spcPts val="0"/>
              </a:spcBef>
              <a:spcAft>
                <a:spcPts val="0"/>
              </a:spcAft>
              <a:buClr>
                <a:schemeClr val="lt2"/>
              </a:buClr>
              <a:buSzPts val="1800"/>
              <a:buAutoNum type="arabicPeriod"/>
            </a:pPr>
            <a:r>
              <a:rPr lang="en" sz="1800" b="0">
                <a:solidFill>
                  <a:schemeClr val="lt2"/>
                </a:solidFill>
              </a:rPr>
              <a:t>Identify and reduce barriers to global engagement</a:t>
            </a:r>
            <a:endParaRPr sz="2000">
              <a:solidFill>
                <a:schemeClr val="lt2"/>
              </a:solidFill>
              <a:latin typeface="Open Sans"/>
              <a:ea typeface="Open Sans"/>
              <a:cs typeface="Open Sans"/>
              <a:sym typeface="Open Sans"/>
            </a:endParaRPr>
          </a:p>
        </p:txBody>
      </p:sp>
      <p:sp>
        <p:nvSpPr>
          <p:cNvPr id="1123" name="Google Shape;1123;p195"/>
          <p:cNvSpPr txBox="1">
            <a:spLocks noGrp="1"/>
          </p:cNvSpPr>
          <p:nvPr>
            <p:ph type="title"/>
          </p:nvPr>
        </p:nvSpPr>
        <p:spPr>
          <a:xfrm>
            <a:off x="561957" y="300736"/>
            <a:ext cx="8184600" cy="998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3200"/>
              <a:buFont typeface="Encode Sans Black"/>
              <a:buNone/>
            </a:pPr>
            <a:r>
              <a:rPr lang="en" sz="2600" b="0">
                <a:latin typeface="Open Sans ExtraBold"/>
                <a:ea typeface="Open Sans ExtraBold"/>
                <a:cs typeface="Open Sans ExtraBold"/>
                <a:sym typeface="Open Sans ExtraBold"/>
              </a:rPr>
              <a:t>Advancing Diversity, Equity, and Inclusion</a:t>
            </a:r>
            <a:endParaRPr sz="2400" b="0">
              <a:latin typeface="Open Sans ExtraBold"/>
              <a:ea typeface="Open Sans ExtraBold"/>
              <a:cs typeface="Open Sans ExtraBold"/>
              <a:sym typeface="Open Sans Extra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96"/>
          <p:cNvSpPr txBox="1">
            <a:spLocks noGrp="1"/>
          </p:cNvSpPr>
          <p:nvPr>
            <p:ph type="body" idx="1"/>
          </p:nvPr>
        </p:nvSpPr>
        <p:spPr>
          <a:xfrm>
            <a:off x="671750" y="1617467"/>
            <a:ext cx="8184600" cy="49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 sz="1600" b="0" i="0">
                <a:solidFill>
                  <a:schemeClr val="lt2"/>
                </a:solidFill>
                <a:latin typeface="Open Sans"/>
                <a:ea typeface="Open Sans"/>
                <a:cs typeface="Open Sans"/>
                <a:sym typeface="Open Sans"/>
              </a:rPr>
              <a:t>Catalyzing community global engagement by: </a:t>
            </a:r>
            <a:endParaRPr sz="2200">
              <a:solidFill>
                <a:schemeClr val="lt2"/>
              </a:solidFill>
            </a:endParaRPr>
          </a:p>
          <a:p>
            <a:pPr marL="457200" lvl="0" indent="-330200" algn="l" rtl="0">
              <a:spcBef>
                <a:spcPts val="360"/>
              </a:spcBef>
              <a:spcAft>
                <a:spcPts val="0"/>
              </a:spcAft>
              <a:buClr>
                <a:schemeClr val="lt2"/>
              </a:buClr>
              <a:buSzPts val="1600"/>
              <a:buFont typeface="Open Sans"/>
              <a:buAutoNum type="arabicPeriod"/>
            </a:pPr>
            <a:r>
              <a:rPr lang="en" sz="1600" b="0">
                <a:solidFill>
                  <a:schemeClr val="lt2"/>
                </a:solidFill>
                <a:latin typeface="Open Sans"/>
                <a:ea typeface="Open Sans"/>
                <a:cs typeface="Open Sans"/>
                <a:sym typeface="Open Sans"/>
              </a:rPr>
              <a:t>C</a:t>
            </a:r>
            <a:r>
              <a:rPr lang="en" sz="1600" b="0" i="0">
                <a:solidFill>
                  <a:schemeClr val="lt2"/>
                </a:solidFill>
                <a:latin typeface="Open Sans"/>
                <a:ea typeface="Open Sans"/>
                <a:cs typeface="Open Sans"/>
                <a:sym typeface="Open Sans"/>
              </a:rPr>
              <a:t>onvening faculty, staff, students, alumni and partners around strategic global themes and topics</a:t>
            </a:r>
            <a:endParaRPr sz="2200">
              <a:solidFill>
                <a:schemeClr val="lt2"/>
              </a:solidFill>
            </a:endParaRPr>
          </a:p>
          <a:p>
            <a:pPr marL="457200" lvl="0" indent="-330200" algn="l" rtl="0">
              <a:spcBef>
                <a:spcPts val="0"/>
              </a:spcBef>
              <a:spcAft>
                <a:spcPts val="0"/>
              </a:spcAft>
              <a:buClr>
                <a:schemeClr val="lt2"/>
              </a:buClr>
              <a:buSzPts val="1600"/>
              <a:buFont typeface="Open Sans"/>
              <a:buAutoNum type="arabicPeriod"/>
            </a:pPr>
            <a:r>
              <a:rPr lang="en" sz="1600" b="0" i="0">
                <a:solidFill>
                  <a:schemeClr val="lt2"/>
                </a:solidFill>
                <a:latin typeface="Open Sans"/>
                <a:ea typeface="Open Sans"/>
                <a:cs typeface="Open Sans"/>
                <a:sym typeface="Open Sans"/>
              </a:rPr>
              <a:t>Advocating for the importance of global engagement to leaders across the UW</a:t>
            </a:r>
            <a:endParaRPr sz="2200">
              <a:solidFill>
                <a:schemeClr val="lt2"/>
              </a:solidFill>
            </a:endParaRPr>
          </a:p>
          <a:p>
            <a:pPr marL="457200" lvl="0" indent="-330200" algn="l" rtl="0">
              <a:spcBef>
                <a:spcPts val="0"/>
              </a:spcBef>
              <a:spcAft>
                <a:spcPts val="0"/>
              </a:spcAft>
              <a:buClr>
                <a:schemeClr val="lt2"/>
              </a:buClr>
              <a:buSzPts val="1600"/>
              <a:buFont typeface="Open Sans"/>
              <a:buAutoNum type="arabicPeriod"/>
            </a:pPr>
            <a:r>
              <a:rPr lang="en" sz="1600" b="0">
                <a:solidFill>
                  <a:schemeClr val="lt2"/>
                </a:solidFill>
                <a:latin typeface="Open Sans"/>
                <a:ea typeface="Open Sans"/>
                <a:cs typeface="Open Sans"/>
                <a:sym typeface="Open Sans"/>
              </a:rPr>
              <a:t>B</a:t>
            </a:r>
            <a:r>
              <a:rPr lang="en" sz="1600" b="0" i="0">
                <a:solidFill>
                  <a:schemeClr val="lt2"/>
                </a:solidFill>
                <a:latin typeface="Open Sans"/>
                <a:ea typeface="Open Sans"/>
                <a:cs typeface="Open Sans"/>
                <a:sym typeface="Open Sans"/>
              </a:rPr>
              <a:t>uilding a global information hub and proactively creating awareness and connection to our information, data, resources, and services.</a:t>
            </a:r>
            <a:endParaRPr sz="1600" b="0" i="0">
              <a:solidFill>
                <a:schemeClr val="lt2"/>
              </a:solidFill>
              <a:latin typeface="Open Sans"/>
              <a:ea typeface="Open Sans"/>
              <a:cs typeface="Open Sans"/>
              <a:sym typeface="Open Sans"/>
            </a:endParaRPr>
          </a:p>
          <a:p>
            <a:pPr marL="0" lvl="0" indent="0" algn="l" rtl="0">
              <a:spcBef>
                <a:spcPts val="0"/>
              </a:spcBef>
              <a:spcAft>
                <a:spcPts val="0"/>
              </a:spcAft>
              <a:buNone/>
            </a:pPr>
            <a:r>
              <a:rPr lang="en" sz="1600" b="0">
                <a:solidFill>
                  <a:schemeClr val="lt2"/>
                </a:solidFill>
              </a:rPr>
              <a:t>Goals:</a:t>
            </a:r>
            <a:endParaRPr sz="1600" b="0">
              <a:solidFill>
                <a:schemeClr val="lt2"/>
              </a:solidFill>
            </a:endParaRPr>
          </a:p>
          <a:p>
            <a:pPr marL="457200" lvl="0" indent="-330200" algn="l" rtl="0">
              <a:spcBef>
                <a:spcPts val="360"/>
              </a:spcBef>
              <a:spcAft>
                <a:spcPts val="0"/>
              </a:spcAft>
              <a:buClr>
                <a:schemeClr val="lt2"/>
              </a:buClr>
              <a:buSzPts val="1600"/>
              <a:buAutoNum type="arabicPeriod"/>
            </a:pPr>
            <a:r>
              <a:rPr lang="en" sz="1600" b="0">
                <a:solidFill>
                  <a:schemeClr val="lt2"/>
                </a:solidFill>
              </a:rPr>
              <a:t>Advancing teaching and learning beyond study abroad</a:t>
            </a:r>
            <a:endParaRPr sz="2200">
              <a:solidFill>
                <a:schemeClr val="lt2"/>
              </a:solidFill>
            </a:endParaRPr>
          </a:p>
          <a:p>
            <a:pPr marL="457200" lvl="0" indent="-330200" algn="l" rtl="0">
              <a:spcBef>
                <a:spcPts val="0"/>
              </a:spcBef>
              <a:spcAft>
                <a:spcPts val="0"/>
              </a:spcAft>
              <a:buClr>
                <a:schemeClr val="lt2"/>
              </a:buClr>
              <a:buSzPts val="1600"/>
              <a:buAutoNum type="arabicPeriod"/>
            </a:pPr>
            <a:r>
              <a:rPr lang="en" sz="1600" b="0">
                <a:solidFill>
                  <a:schemeClr val="lt2"/>
                </a:solidFill>
              </a:rPr>
              <a:t>Developing and nurture partnerships with units supporting faculty research and service</a:t>
            </a:r>
            <a:endParaRPr sz="2200">
              <a:solidFill>
                <a:schemeClr val="lt2"/>
              </a:solidFill>
            </a:endParaRPr>
          </a:p>
          <a:p>
            <a:pPr marL="457200" lvl="0" indent="-330200" algn="l" rtl="0">
              <a:spcBef>
                <a:spcPts val="0"/>
              </a:spcBef>
              <a:spcAft>
                <a:spcPts val="0"/>
              </a:spcAft>
              <a:buClr>
                <a:schemeClr val="lt2"/>
              </a:buClr>
              <a:buSzPts val="1600"/>
              <a:buAutoNum type="arabicPeriod"/>
            </a:pPr>
            <a:r>
              <a:rPr lang="en" sz="1600" b="0">
                <a:solidFill>
                  <a:schemeClr val="lt2"/>
                </a:solidFill>
              </a:rPr>
              <a:t>Advocating for the importance of global engagement across the UW</a:t>
            </a:r>
            <a:endParaRPr sz="2200">
              <a:solidFill>
                <a:schemeClr val="lt2"/>
              </a:solidFill>
            </a:endParaRPr>
          </a:p>
          <a:p>
            <a:pPr marL="457200" lvl="0" indent="-330200" algn="l" rtl="0">
              <a:spcBef>
                <a:spcPts val="0"/>
              </a:spcBef>
              <a:spcAft>
                <a:spcPts val="0"/>
              </a:spcAft>
              <a:buClr>
                <a:schemeClr val="lt2"/>
              </a:buClr>
              <a:buSzPts val="1600"/>
              <a:buAutoNum type="arabicPeriod"/>
            </a:pPr>
            <a:r>
              <a:rPr lang="en" sz="1600" b="0">
                <a:solidFill>
                  <a:schemeClr val="lt2"/>
                </a:solidFill>
              </a:rPr>
              <a:t>Nurturing relationships with other UW units that are facilitators and partners in our work.</a:t>
            </a:r>
            <a:endParaRPr sz="1600" b="0">
              <a:solidFill>
                <a:schemeClr val="lt2"/>
              </a:solidFill>
            </a:endParaRPr>
          </a:p>
        </p:txBody>
      </p:sp>
      <p:sp>
        <p:nvSpPr>
          <p:cNvPr id="1129" name="Google Shape;1129;p196"/>
          <p:cNvSpPr txBox="1">
            <a:spLocks noGrp="1"/>
          </p:cNvSpPr>
          <p:nvPr>
            <p:ph type="title"/>
          </p:nvPr>
        </p:nvSpPr>
        <p:spPr>
          <a:xfrm>
            <a:off x="671757" y="365069"/>
            <a:ext cx="8184600" cy="998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3200"/>
              <a:buFont typeface="Encode Sans Black"/>
              <a:buNone/>
            </a:pPr>
            <a:r>
              <a:rPr lang="en" sz="2600" b="0">
                <a:latin typeface="Open Sans ExtraBold"/>
                <a:ea typeface="Open Sans ExtraBold"/>
                <a:cs typeface="Open Sans ExtraBold"/>
                <a:sym typeface="Open Sans ExtraBold"/>
              </a:rPr>
              <a:t>Catalyzing Community Global Engagement</a:t>
            </a:r>
            <a:endParaRPr sz="2600" b="0">
              <a:latin typeface="Open Sans ExtraBold"/>
              <a:ea typeface="Open Sans ExtraBold"/>
              <a:cs typeface="Open Sans ExtraBold"/>
              <a:sym typeface="Open Sans Extra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197"/>
          <p:cNvSpPr txBox="1">
            <a:spLocks noGrp="1"/>
          </p:cNvSpPr>
          <p:nvPr>
            <p:ph type="title"/>
          </p:nvPr>
        </p:nvSpPr>
        <p:spPr>
          <a:xfrm>
            <a:off x="311700" y="593367"/>
            <a:ext cx="8520600" cy="76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rgbClr val="FFFFFF"/>
                </a:solidFill>
                <a:latin typeface="Open Sans"/>
                <a:ea typeface="Open Sans"/>
                <a:cs typeface="Open Sans"/>
                <a:sym typeface="Open Sans"/>
              </a:rPr>
              <a:t>Global Innovation Fund</a:t>
            </a:r>
            <a:endParaRPr sz="2600" b="1">
              <a:solidFill>
                <a:srgbClr val="FFFFFF"/>
              </a:solidFill>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
        <p:nvSpPr>
          <p:cNvPr id="1135" name="Google Shape;1135;p197"/>
          <p:cNvSpPr txBox="1">
            <a:spLocks noGrp="1"/>
          </p:cNvSpPr>
          <p:nvPr>
            <p:ph type="body" idx="1"/>
          </p:nvPr>
        </p:nvSpPr>
        <p:spPr>
          <a:xfrm>
            <a:off x="198588" y="1058833"/>
            <a:ext cx="4418400" cy="5128500"/>
          </a:xfrm>
          <a:prstGeom prst="rect">
            <a:avLst/>
          </a:prstGeom>
        </p:spPr>
        <p:txBody>
          <a:bodyPr spcFirstLastPara="1" wrap="square" lIns="91425" tIns="91425" rIns="91425" bIns="91425" anchor="ctr" anchorCtr="0">
            <a:noAutofit/>
          </a:bodyPr>
          <a:lstStyle/>
          <a:p>
            <a:pPr marL="457200" lvl="0" indent="-355600" algn="l" rtl="0">
              <a:lnSpc>
                <a:spcPct val="115000"/>
              </a:lnSpc>
              <a:spcBef>
                <a:spcPts val="1000"/>
              </a:spcBef>
              <a:spcAft>
                <a:spcPts val="0"/>
              </a:spcAft>
              <a:buClr>
                <a:srgbClr val="FFFFFF"/>
              </a:buClr>
              <a:buSzPts val="2000"/>
              <a:buFont typeface="Open Sans"/>
              <a:buChar char="●"/>
            </a:pPr>
            <a:r>
              <a:rPr lang="en" sz="2000" b="1">
                <a:solidFill>
                  <a:srgbClr val="FFFFFF"/>
                </a:solidFill>
                <a:latin typeface="Open Sans"/>
                <a:ea typeface="Open Sans"/>
                <a:cs typeface="Open Sans"/>
                <a:sym typeface="Open Sans"/>
              </a:rPr>
              <a:t>Program began in 2015</a:t>
            </a:r>
            <a:endParaRPr sz="2000" b="1">
              <a:solidFill>
                <a:srgbClr val="FFFFFF"/>
              </a:solidFill>
              <a:latin typeface="Open Sans"/>
              <a:ea typeface="Open Sans"/>
              <a:cs typeface="Open Sans"/>
              <a:sym typeface="Open Sans"/>
            </a:endParaRPr>
          </a:p>
          <a:p>
            <a:pPr marL="457200" lvl="0" indent="-355600" algn="l" rtl="0">
              <a:lnSpc>
                <a:spcPct val="115000"/>
              </a:lnSpc>
              <a:spcBef>
                <a:spcPts val="0"/>
              </a:spcBef>
              <a:spcAft>
                <a:spcPts val="0"/>
              </a:spcAft>
              <a:buClr>
                <a:srgbClr val="FFFFFF"/>
              </a:buClr>
              <a:buSzPts val="2000"/>
              <a:buFont typeface="Open Sans"/>
              <a:buChar char="●"/>
            </a:pPr>
            <a:r>
              <a:rPr lang="en" sz="2000" b="1">
                <a:solidFill>
                  <a:srgbClr val="FFFFFF"/>
                </a:solidFill>
                <a:latin typeface="Open Sans"/>
                <a:ea typeface="Open Sans"/>
                <a:cs typeface="Open Sans"/>
                <a:sym typeface="Open Sans"/>
              </a:rPr>
              <a:t>Purpose: </a:t>
            </a:r>
            <a:endParaRPr sz="2000" b="1">
              <a:solidFill>
                <a:srgbClr val="FFFFFF"/>
              </a:solidFill>
              <a:latin typeface="Open Sans"/>
              <a:ea typeface="Open Sans"/>
              <a:cs typeface="Open Sans"/>
              <a:sym typeface="Open Sans"/>
            </a:endParaRPr>
          </a:p>
          <a:p>
            <a:pPr marL="914400" lvl="1" indent="-355600" algn="l" rtl="0">
              <a:lnSpc>
                <a:spcPct val="115000"/>
              </a:lnSpc>
              <a:spcBef>
                <a:spcPts val="0"/>
              </a:spcBef>
              <a:spcAft>
                <a:spcPts val="0"/>
              </a:spcAft>
              <a:buClr>
                <a:srgbClr val="FFFFFF"/>
              </a:buClr>
              <a:buSzPts val="2000"/>
              <a:buFont typeface="Open Sans"/>
              <a:buChar char="○"/>
            </a:pPr>
            <a:r>
              <a:rPr lang="en" sz="2000">
                <a:solidFill>
                  <a:srgbClr val="FFFFFF"/>
                </a:solidFill>
                <a:latin typeface="Open Sans"/>
                <a:ea typeface="Open Sans"/>
                <a:cs typeface="Open Sans"/>
                <a:sym typeface="Open Sans"/>
              </a:rPr>
              <a:t>Seeding cross-college, cross-continent collaboration </a:t>
            </a:r>
            <a:endParaRPr sz="2000">
              <a:solidFill>
                <a:srgbClr val="FFFFFF"/>
              </a:solidFill>
              <a:latin typeface="Open Sans"/>
              <a:ea typeface="Open Sans"/>
              <a:cs typeface="Open Sans"/>
              <a:sym typeface="Open Sans"/>
            </a:endParaRPr>
          </a:p>
          <a:p>
            <a:pPr marL="457200" lvl="0" indent="-355600" algn="l" rtl="0">
              <a:lnSpc>
                <a:spcPct val="115000"/>
              </a:lnSpc>
              <a:spcBef>
                <a:spcPts val="0"/>
              </a:spcBef>
              <a:spcAft>
                <a:spcPts val="0"/>
              </a:spcAft>
              <a:buClr>
                <a:srgbClr val="FFFFFF"/>
              </a:buClr>
              <a:buSzPts val="2000"/>
              <a:buFont typeface="Open Sans"/>
              <a:buChar char="●"/>
            </a:pPr>
            <a:r>
              <a:rPr lang="en" sz="2000" b="1">
                <a:solidFill>
                  <a:srgbClr val="FFFFFF"/>
                </a:solidFill>
                <a:latin typeface="Open Sans"/>
                <a:ea typeface="Open Sans"/>
                <a:cs typeface="Open Sans"/>
                <a:sym typeface="Open Sans"/>
              </a:rPr>
              <a:t>Priorities have included: </a:t>
            </a:r>
            <a:endParaRPr sz="2000" b="1">
              <a:solidFill>
                <a:srgbClr val="FFFFFF"/>
              </a:solidFill>
              <a:latin typeface="Open Sans"/>
              <a:ea typeface="Open Sans"/>
              <a:cs typeface="Open Sans"/>
              <a:sym typeface="Open Sans"/>
            </a:endParaRPr>
          </a:p>
          <a:p>
            <a:pPr marL="914400" lvl="1" indent="-355600" algn="l" rtl="0">
              <a:lnSpc>
                <a:spcPct val="115000"/>
              </a:lnSpc>
              <a:spcBef>
                <a:spcPts val="0"/>
              </a:spcBef>
              <a:spcAft>
                <a:spcPts val="0"/>
              </a:spcAft>
              <a:buClr>
                <a:srgbClr val="FFFFFF"/>
              </a:buClr>
              <a:buSzPts val="2000"/>
              <a:buFont typeface="Open Sans"/>
              <a:buChar char="○"/>
            </a:pPr>
            <a:r>
              <a:rPr lang="en" sz="2000">
                <a:solidFill>
                  <a:srgbClr val="FFFFFF"/>
                </a:solidFill>
                <a:latin typeface="Open Sans"/>
                <a:ea typeface="Open Sans"/>
                <a:cs typeface="Open Sans"/>
                <a:sym typeface="Open Sans"/>
              </a:rPr>
              <a:t>Race &amp; Equity Initiative</a:t>
            </a:r>
            <a:endParaRPr sz="2000">
              <a:solidFill>
                <a:srgbClr val="FFFFFF"/>
              </a:solidFill>
              <a:latin typeface="Open Sans"/>
              <a:ea typeface="Open Sans"/>
              <a:cs typeface="Open Sans"/>
              <a:sym typeface="Open Sans"/>
            </a:endParaRPr>
          </a:p>
          <a:p>
            <a:pPr marL="914400" lvl="1" indent="-355600" algn="l" rtl="0">
              <a:lnSpc>
                <a:spcPct val="115000"/>
              </a:lnSpc>
              <a:spcBef>
                <a:spcPts val="0"/>
              </a:spcBef>
              <a:spcAft>
                <a:spcPts val="0"/>
              </a:spcAft>
              <a:buClr>
                <a:srgbClr val="FFFFFF"/>
              </a:buClr>
              <a:buSzPts val="2000"/>
              <a:buFont typeface="Open Sans"/>
              <a:buChar char="○"/>
            </a:pPr>
            <a:r>
              <a:rPr lang="en" sz="2000">
                <a:solidFill>
                  <a:srgbClr val="FFFFFF"/>
                </a:solidFill>
                <a:latin typeface="Open Sans"/>
                <a:ea typeface="Open Sans"/>
                <a:cs typeface="Open Sans"/>
                <a:sym typeface="Open Sans"/>
              </a:rPr>
              <a:t>Regional: China, East Asia, Kenya</a:t>
            </a:r>
            <a:endParaRPr sz="2000">
              <a:solidFill>
                <a:srgbClr val="FFFFFF"/>
              </a:solidFill>
              <a:latin typeface="Open Sans"/>
              <a:ea typeface="Open Sans"/>
              <a:cs typeface="Open Sans"/>
              <a:sym typeface="Open Sans"/>
            </a:endParaRPr>
          </a:p>
        </p:txBody>
      </p:sp>
      <p:pic>
        <p:nvPicPr>
          <p:cNvPr id="1136" name="Google Shape;1136;p197" descr="Bar_RtAngle_7502_RGB.png"/>
          <p:cNvPicPr preferRelativeResize="0"/>
          <p:nvPr/>
        </p:nvPicPr>
        <p:blipFill rotWithShape="1">
          <a:blip r:embed="rId3">
            <a:alphaModFix/>
          </a:blip>
          <a:srcRect/>
          <a:stretch/>
        </p:blipFill>
        <p:spPr>
          <a:xfrm>
            <a:off x="401962" y="1217414"/>
            <a:ext cx="2284305" cy="150360"/>
          </a:xfrm>
          <a:prstGeom prst="rect">
            <a:avLst/>
          </a:prstGeom>
          <a:noFill/>
          <a:ln>
            <a:noFill/>
          </a:ln>
        </p:spPr>
      </p:pic>
      <p:sp>
        <p:nvSpPr>
          <p:cNvPr id="1137" name="Google Shape;1137;p197"/>
          <p:cNvSpPr txBox="1">
            <a:spLocks noGrp="1"/>
          </p:cNvSpPr>
          <p:nvPr>
            <p:ph type="body" idx="1"/>
          </p:nvPr>
        </p:nvSpPr>
        <p:spPr>
          <a:xfrm>
            <a:off x="4684513" y="1058833"/>
            <a:ext cx="4260900" cy="481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chemeClr val="lt2"/>
                </a:solidFill>
                <a:latin typeface="Open Sans"/>
                <a:ea typeface="Open Sans"/>
                <a:cs typeface="Open Sans"/>
                <a:sym typeface="Open Sans"/>
              </a:rPr>
              <a:t>Partnerships have included: </a:t>
            </a:r>
            <a:endParaRPr sz="2000" b="1">
              <a:solidFill>
                <a:schemeClr val="lt2"/>
              </a:solidFill>
              <a:latin typeface="Open Sans"/>
              <a:ea typeface="Open Sans"/>
              <a:cs typeface="Open Sans"/>
              <a:sym typeface="Open Sans"/>
            </a:endParaRPr>
          </a:p>
          <a:p>
            <a:pPr marL="457200" lvl="0" indent="-355600" algn="l" rtl="0">
              <a:lnSpc>
                <a:spcPct val="115000"/>
              </a:lnSpc>
              <a:spcBef>
                <a:spcPts val="0"/>
              </a:spcBef>
              <a:spcAft>
                <a:spcPts val="0"/>
              </a:spcAft>
              <a:buClr>
                <a:schemeClr val="lt2"/>
              </a:buClr>
              <a:buSzPts val="2000"/>
              <a:buFont typeface="Open Sans"/>
              <a:buChar char="●"/>
            </a:pPr>
            <a:r>
              <a:rPr lang="en" sz="2000">
                <a:solidFill>
                  <a:schemeClr val="lt2"/>
                </a:solidFill>
                <a:latin typeface="Open Sans"/>
                <a:ea typeface="Open Sans"/>
                <a:cs typeface="Open Sans"/>
                <a:sym typeface="Open Sans"/>
              </a:rPr>
              <a:t>Population Health</a:t>
            </a:r>
            <a:endParaRPr sz="2000">
              <a:solidFill>
                <a:schemeClr val="lt2"/>
              </a:solidFill>
              <a:latin typeface="Open Sans"/>
              <a:ea typeface="Open Sans"/>
              <a:cs typeface="Open Sans"/>
              <a:sym typeface="Open Sans"/>
            </a:endParaRPr>
          </a:p>
          <a:p>
            <a:pPr marL="457200" lvl="0" indent="-355600" algn="l" rtl="0">
              <a:lnSpc>
                <a:spcPct val="115000"/>
              </a:lnSpc>
              <a:spcBef>
                <a:spcPts val="0"/>
              </a:spcBef>
              <a:spcAft>
                <a:spcPts val="0"/>
              </a:spcAft>
              <a:buClr>
                <a:schemeClr val="lt2"/>
              </a:buClr>
              <a:buSzPts val="2000"/>
              <a:buFont typeface="Open Sans"/>
              <a:buChar char="●"/>
            </a:pPr>
            <a:r>
              <a:rPr lang="en" sz="2000">
                <a:solidFill>
                  <a:schemeClr val="lt2"/>
                </a:solidFill>
                <a:latin typeface="Open Sans"/>
                <a:ea typeface="Open Sans"/>
                <a:cs typeface="Open Sans"/>
                <a:sym typeface="Open Sans"/>
              </a:rPr>
              <a:t>Center for American Indian and Indigenous Studies</a:t>
            </a:r>
            <a:endParaRPr sz="2000">
              <a:solidFill>
                <a:schemeClr val="lt2"/>
              </a:solidFill>
              <a:latin typeface="Open Sans"/>
              <a:ea typeface="Open Sans"/>
              <a:cs typeface="Open Sans"/>
              <a:sym typeface="Open Sans"/>
            </a:endParaRPr>
          </a:p>
          <a:p>
            <a:pPr marL="457200" lvl="0" indent="-355600" algn="l" rtl="0">
              <a:lnSpc>
                <a:spcPct val="115000"/>
              </a:lnSpc>
              <a:spcBef>
                <a:spcPts val="0"/>
              </a:spcBef>
              <a:spcAft>
                <a:spcPts val="0"/>
              </a:spcAft>
              <a:buClr>
                <a:schemeClr val="lt2"/>
              </a:buClr>
              <a:buSzPts val="2000"/>
              <a:buFont typeface="Open Sans"/>
              <a:buChar char="●"/>
            </a:pPr>
            <a:r>
              <a:rPr lang="en" sz="2000">
                <a:solidFill>
                  <a:schemeClr val="lt2"/>
                </a:solidFill>
                <a:latin typeface="Open Sans"/>
                <a:ea typeface="Open Sans"/>
                <a:cs typeface="Open Sans"/>
                <a:sym typeface="Open Sans"/>
              </a:rPr>
              <a:t>Center for Global Studies</a:t>
            </a:r>
            <a:endParaRPr sz="2000">
              <a:solidFill>
                <a:schemeClr val="lt2"/>
              </a:solidFill>
              <a:latin typeface="Open Sans"/>
              <a:ea typeface="Open Sans"/>
              <a:cs typeface="Open Sans"/>
              <a:sym typeface="Open Sans"/>
            </a:endParaRPr>
          </a:p>
          <a:p>
            <a:pPr marL="457200" lvl="0" indent="0" algn="l" rtl="0">
              <a:lnSpc>
                <a:spcPct val="115000"/>
              </a:lnSpc>
              <a:spcBef>
                <a:spcPts val="0"/>
              </a:spcBef>
              <a:spcAft>
                <a:spcPts val="0"/>
              </a:spcAft>
              <a:buNone/>
            </a:pPr>
            <a:endParaRPr sz="2000">
              <a:solidFill>
                <a:schemeClr val="lt2"/>
              </a:solidFill>
              <a:latin typeface="Open Sans"/>
              <a:ea typeface="Open Sans"/>
              <a:cs typeface="Open Sans"/>
              <a:sym typeface="Open Sans"/>
            </a:endParaRPr>
          </a:p>
          <a:p>
            <a:pPr marL="457200" lvl="0" indent="0" algn="l" rtl="0">
              <a:lnSpc>
                <a:spcPct val="115000"/>
              </a:lnSpc>
              <a:spcBef>
                <a:spcPts val="0"/>
              </a:spcBef>
              <a:spcAft>
                <a:spcPts val="0"/>
              </a:spcAft>
              <a:buNone/>
            </a:pPr>
            <a:endParaRPr sz="2000">
              <a:solidFill>
                <a:schemeClr val="lt2"/>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198"/>
          <p:cNvSpPr txBox="1">
            <a:spLocks noGrp="1"/>
          </p:cNvSpPr>
          <p:nvPr>
            <p:ph type="title"/>
          </p:nvPr>
        </p:nvSpPr>
        <p:spPr>
          <a:xfrm>
            <a:off x="311700" y="629983"/>
            <a:ext cx="8520600" cy="76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rgbClr val="FFFFFF"/>
                </a:solidFill>
                <a:latin typeface="Open Sans"/>
                <a:ea typeface="Open Sans"/>
                <a:cs typeface="Open Sans"/>
                <a:sym typeface="Open Sans"/>
              </a:rPr>
              <a:t>GIF Overview</a:t>
            </a:r>
            <a:endParaRPr sz="2600" b="1">
              <a:solidFill>
                <a:srgbClr val="FFFFFF"/>
              </a:solidFill>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
        <p:nvSpPr>
          <p:cNvPr id="1143" name="Google Shape;1143;p198"/>
          <p:cNvSpPr txBox="1">
            <a:spLocks noGrp="1"/>
          </p:cNvSpPr>
          <p:nvPr>
            <p:ph type="body" idx="1"/>
          </p:nvPr>
        </p:nvSpPr>
        <p:spPr>
          <a:xfrm>
            <a:off x="311700" y="1099617"/>
            <a:ext cx="4656300" cy="5128500"/>
          </a:xfrm>
          <a:prstGeom prst="rect">
            <a:avLst/>
          </a:prstGeom>
        </p:spPr>
        <p:txBody>
          <a:bodyPr spcFirstLastPara="1" wrap="square" lIns="91425" tIns="91425" rIns="91425" bIns="91425" anchor="ctr" anchorCtr="0">
            <a:noAutofit/>
          </a:bodyPr>
          <a:lstStyle/>
          <a:p>
            <a:pPr marL="457200" lvl="0" indent="-355600" algn="l" rtl="0">
              <a:lnSpc>
                <a:spcPct val="115000"/>
              </a:lnSpc>
              <a:spcBef>
                <a:spcPts val="0"/>
              </a:spcBef>
              <a:spcAft>
                <a:spcPts val="0"/>
              </a:spcAft>
              <a:buClr>
                <a:srgbClr val="FFFFFF"/>
              </a:buClr>
              <a:buSzPts val="2000"/>
              <a:buFont typeface="Open Sans"/>
              <a:buChar char="●"/>
            </a:pPr>
            <a:r>
              <a:rPr lang="en" sz="2000" b="1">
                <a:solidFill>
                  <a:srgbClr val="FFFFFF"/>
                </a:solidFill>
                <a:latin typeface="Open Sans"/>
                <a:ea typeface="Open Sans"/>
                <a:cs typeface="Open Sans"/>
                <a:sym typeface="Open Sans"/>
              </a:rPr>
              <a:t>Types of awards</a:t>
            </a:r>
            <a:endParaRPr sz="2000" b="1">
              <a:solidFill>
                <a:srgbClr val="FFFFFF"/>
              </a:solidFill>
              <a:latin typeface="Open Sans"/>
              <a:ea typeface="Open Sans"/>
              <a:cs typeface="Open Sans"/>
              <a:sym typeface="Open Sans"/>
            </a:endParaRPr>
          </a:p>
          <a:p>
            <a:pPr marL="914400" lvl="1" indent="-355600" algn="l" rtl="0">
              <a:lnSpc>
                <a:spcPct val="115000"/>
              </a:lnSpc>
              <a:spcBef>
                <a:spcPts val="0"/>
              </a:spcBef>
              <a:spcAft>
                <a:spcPts val="0"/>
              </a:spcAft>
              <a:buClr>
                <a:srgbClr val="FFFFFF"/>
              </a:buClr>
              <a:buSzPts val="2000"/>
              <a:buFont typeface="Open Sans"/>
              <a:buChar char="○"/>
            </a:pPr>
            <a:r>
              <a:rPr lang="en" sz="2000">
                <a:solidFill>
                  <a:srgbClr val="FFFFFF"/>
                </a:solidFill>
                <a:latin typeface="Open Sans"/>
                <a:ea typeface="Open Sans"/>
                <a:cs typeface="Open Sans"/>
                <a:sym typeface="Open Sans"/>
              </a:rPr>
              <a:t>Research</a:t>
            </a:r>
            <a:endParaRPr sz="2000">
              <a:solidFill>
                <a:srgbClr val="FFFFFF"/>
              </a:solidFill>
              <a:latin typeface="Open Sans"/>
              <a:ea typeface="Open Sans"/>
              <a:cs typeface="Open Sans"/>
              <a:sym typeface="Open Sans"/>
            </a:endParaRPr>
          </a:p>
          <a:p>
            <a:pPr marL="914400" lvl="1" indent="-355600" algn="l" rtl="0">
              <a:lnSpc>
                <a:spcPct val="115000"/>
              </a:lnSpc>
              <a:spcBef>
                <a:spcPts val="0"/>
              </a:spcBef>
              <a:spcAft>
                <a:spcPts val="0"/>
              </a:spcAft>
              <a:buClr>
                <a:srgbClr val="FFFFFF"/>
              </a:buClr>
              <a:buSzPts val="2000"/>
              <a:buFont typeface="Open Sans"/>
              <a:buChar char="○"/>
            </a:pPr>
            <a:r>
              <a:rPr lang="en" sz="2000">
                <a:solidFill>
                  <a:srgbClr val="FFFFFF"/>
                </a:solidFill>
                <a:latin typeface="Open Sans"/>
                <a:ea typeface="Open Sans"/>
                <a:cs typeface="Open Sans"/>
                <a:sym typeface="Open Sans"/>
              </a:rPr>
              <a:t>Study Abroad</a:t>
            </a:r>
            <a:endParaRPr sz="2000">
              <a:solidFill>
                <a:srgbClr val="FFFFFF"/>
              </a:solidFill>
              <a:latin typeface="Open Sans"/>
              <a:ea typeface="Open Sans"/>
              <a:cs typeface="Open Sans"/>
              <a:sym typeface="Open Sans"/>
            </a:endParaRPr>
          </a:p>
          <a:p>
            <a:pPr marL="914400" lvl="1" indent="-355600" algn="l" rtl="0">
              <a:lnSpc>
                <a:spcPct val="115000"/>
              </a:lnSpc>
              <a:spcBef>
                <a:spcPts val="0"/>
              </a:spcBef>
              <a:spcAft>
                <a:spcPts val="0"/>
              </a:spcAft>
              <a:buClr>
                <a:srgbClr val="FFFFFF"/>
              </a:buClr>
              <a:buSzPts val="2000"/>
              <a:buFont typeface="Open Sans"/>
              <a:buChar char="○"/>
            </a:pPr>
            <a:r>
              <a:rPr lang="en" sz="2000">
                <a:solidFill>
                  <a:srgbClr val="FFFFFF"/>
                </a:solidFill>
                <a:latin typeface="Open Sans"/>
                <a:ea typeface="Open Sans"/>
                <a:cs typeface="Open Sans"/>
                <a:sym typeface="Open Sans"/>
              </a:rPr>
              <a:t>Programming</a:t>
            </a:r>
            <a:endParaRPr sz="2000">
              <a:solidFill>
                <a:srgbClr val="FFFFFF"/>
              </a:solidFill>
              <a:latin typeface="Open Sans"/>
              <a:ea typeface="Open Sans"/>
              <a:cs typeface="Open Sans"/>
              <a:sym typeface="Open Sans"/>
            </a:endParaRPr>
          </a:p>
          <a:p>
            <a:pPr marL="914400" lvl="1" indent="-355600" algn="l" rtl="0">
              <a:lnSpc>
                <a:spcPct val="115000"/>
              </a:lnSpc>
              <a:spcBef>
                <a:spcPts val="0"/>
              </a:spcBef>
              <a:spcAft>
                <a:spcPts val="0"/>
              </a:spcAft>
              <a:buClr>
                <a:srgbClr val="FFFFFF"/>
              </a:buClr>
              <a:buSzPts val="2000"/>
              <a:buFont typeface="Open Sans"/>
              <a:buChar char="○"/>
            </a:pPr>
            <a:r>
              <a:rPr lang="en" sz="2000">
                <a:solidFill>
                  <a:srgbClr val="FFFFFF"/>
                </a:solidFill>
                <a:latin typeface="Open Sans"/>
                <a:ea typeface="Open Sans"/>
                <a:cs typeface="Open Sans"/>
                <a:sym typeface="Open Sans"/>
              </a:rPr>
              <a:t>Teaching &amp; Curriculum</a:t>
            </a:r>
            <a:endParaRPr sz="2000">
              <a:solidFill>
                <a:srgbClr val="FFFFFF"/>
              </a:solidFill>
              <a:latin typeface="Open Sans"/>
              <a:ea typeface="Open Sans"/>
              <a:cs typeface="Open Sans"/>
              <a:sym typeface="Open Sans"/>
            </a:endParaRPr>
          </a:p>
          <a:p>
            <a:pPr marL="914400" lvl="1" indent="-355600" algn="l" rtl="0">
              <a:lnSpc>
                <a:spcPct val="115000"/>
              </a:lnSpc>
              <a:spcBef>
                <a:spcPts val="0"/>
              </a:spcBef>
              <a:spcAft>
                <a:spcPts val="0"/>
              </a:spcAft>
              <a:buClr>
                <a:srgbClr val="FFFFFF"/>
              </a:buClr>
              <a:buSzPts val="2000"/>
              <a:buFont typeface="Open Sans"/>
              <a:buChar char="○"/>
            </a:pPr>
            <a:r>
              <a:rPr lang="en" sz="2000">
                <a:solidFill>
                  <a:srgbClr val="FFFFFF"/>
                </a:solidFill>
                <a:latin typeface="Open Sans"/>
                <a:ea typeface="Open Sans"/>
                <a:cs typeface="Open Sans"/>
                <a:sym typeface="Open Sans"/>
              </a:rPr>
              <a:t>Hybrid</a:t>
            </a:r>
            <a:endParaRPr sz="2000">
              <a:solidFill>
                <a:srgbClr val="FFFFFF"/>
              </a:solidFill>
              <a:latin typeface="Open Sans"/>
              <a:ea typeface="Open Sans"/>
              <a:cs typeface="Open Sans"/>
              <a:sym typeface="Open Sans"/>
            </a:endParaRPr>
          </a:p>
          <a:p>
            <a:pPr marL="0" lvl="0" indent="0" algn="l" rtl="0">
              <a:lnSpc>
                <a:spcPct val="115000"/>
              </a:lnSpc>
              <a:spcBef>
                <a:spcPts val="0"/>
              </a:spcBef>
              <a:spcAft>
                <a:spcPts val="0"/>
              </a:spcAft>
              <a:buNone/>
            </a:pPr>
            <a:endParaRPr sz="2000">
              <a:solidFill>
                <a:schemeClr val="lt2"/>
              </a:solidFill>
              <a:latin typeface="Open Sans"/>
              <a:ea typeface="Open Sans"/>
              <a:cs typeface="Open Sans"/>
              <a:sym typeface="Open Sans"/>
            </a:endParaRPr>
          </a:p>
        </p:txBody>
      </p:sp>
      <p:pic>
        <p:nvPicPr>
          <p:cNvPr id="1144" name="Google Shape;1144;p198" descr="Bar_RtAngle_7502_RGB.png"/>
          <p:cNvPicPr preferRelativeResize="0"/>
          <p:nvPr/>
        </p:nvPicPr>
        <p:blipFill rotWithShape="1">
          <a:blip r:embed="rId3">
            <a:alphaModFix/>
          </a:blip>
          <a:srcRect/>
          <a:stretch/>
        </p:blipFill>
        <p:spPr>
          <a:xfrm>
            <a:off x="401962" y="1254030"/>
            <a:ext cx="2284305" cy="150360"/>
          </a:xfrm>
          <a:prstGeom prst="rect">
            <a:avLst/>
          </a:prstGeom>
          <a:noFill/>
          <a:ln>
            <a:noFill/>
          </a:ln>
        </p:spPr>
      </p:pic>
      <p:sp>
        <p:nvSpPr>
          <p:cNvPr id="1145" name="Google Shape;1145;p198"/>
          <p:cNvSpPr txBox="1"/>
          <p:nvPr/>
        </p:nvSpPr>
        <p:spPr>
          <a:xfrm>
            <a:off x="4273375" y="1447417"/>
            <a:ext cx="4378800" cy="3324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lt2"/>
              </a:buClr>
              <a:buSzPts val="2000"/>
              <a:buFont typeface="Open Sans"/>
              <a:buChar char="●"/>
            </a:pPr>
            <a:r>
              <a:rPr lang="en" sz="2000" b="1">
                <a:solidFill>
                  <a:schemeClr val="lt2"/>
                </a:solidFill>
                <a:latin typeface="Open Sans"/>
                <a:ea typeface="Open Sans"/>
                <a:cs typeface="Open Sans"/>
                <a:sym typeface="Open Sans"/>
              </a:rPr>
              <a:t>2015-2021</a:t>
            </a:r>
            <a:endParaRPr sz="2000" b="1">
              <a:solidFill>
                <a:schemeClr val="lt2"/>
              </a:solidFill>
              <a:latin typeface="Open Sans"/>
              <a:ea typeface="Open Sans"/>
              <a:cs typeface="Open Sans"/>
              <a:sym typeface="Open Sans"/>
            </a:endParaRPr>
          </a:p>
          <a:p>
            <a:pPr marL="914400" lvl="1" indent="-355600" algn="l" rtl="0">
              <a:lnSpc>
                <a:spcPct val="115000"/>
              </a:lnSpc>
              <a:spcBef>
                <a:spcPts val="0"/>
              </a:spcBef>
              <a:spcAft>
                <a:spcPts val="0"/>
              </a:spcAft>
              <a:buClr>
                <a:schemeClr val="lt2"/>
              </a:buClr>
              <a:buSzPts val="2000"/>
              <a:buFont typeface="Open Sans"/>
              <a:buChar char="○"/>
            </a:pPr>
            <a:r>
              <a:rPr lang="en" sz="2000">
                <a:solidFill>
                  <a:schemeClr val="lt2"/>
                </a:solidFill>
                <a:latin typeface="Open Sans"/>
                <a:ea typeface="Open Sans"/>
                <a:cs typeface="Open Sans"/>
                <a:sym typeface="Open Sans"/>
              </a:rPr>
              <a:t>486 Total Applications </a:t>
            </a:r>
            <a:endParaRPr sz="2000">
              <a:solidFill>
                <a:schemeClr val="lt2"/>
              </a:solidFill>
              <a:latin typeface="Open Sans"/>
              <a:ea typeface="Open Sans"/>
              <a:cs typeface="Open Sans"/>
              <a:sym typeface="Open Sans"/>
            </a:endParaRPr>
          </a:p>
          <a:p>
            <a:pPr marL="914400" lvl="1" indent="-355600" algn="l" rtl="0">
              <a:lnSpc>
                <a:spcPct val="115000"/>
              </a:lnSpc>
              <a:spcBef>
                <a:spcPts val="0"/>
              </a:spcBef>
              <a:spcAft>
                <a:spcPts val="0"/>
              </a:spcAft>
              <a:buClr>
                <a:schemeClr val="lt2"/>
              </a:buClr>
              <a:buSzPts val="2000"/>
              <a:buFont typeface="Open Sans"/>
              <a:buChar char="○"/>
            </a:pPr>
            <a:r>
              <a:rPr lang="en" sz="2000">
                <a:solidFill>
                  <a:schemeClr val="lt2"/>
                </a:solidFill>
                <a:latin typeface="Open Sans"/>
                <a:ea typeface="Open Sans"/>
                <a:cs typeface="Open Sans"/>
                <a:sym typeface="Open Sans"/>
              </a:rPr>
              <a:t>165 Total Awarded </a:t>
            </a:r>
            <a:endParaRPr sz="2000">
              <a:solidFill>
                <a:schemeClr val="lt2"/>
              </a:solidFill>
              <a:latin typeface="Open Sans"/>
              <a:ea typeface="Open Sans"/>
              <a:cs typeface="Open Sans"/>
              <a:sym typeface="Open Sans"/>
            </a:endParaRPr>
          </a:p>
          <a:p>
            <a:pPr marL="914400" lvl="1" indent="-355600" algn="l" rtl="0">
              <a:lnSpc>
                <a:spcPct val="115000"/>
              </a:lnSpc>
              <a:spcBef>
                <a:spcPts val="0"/>
              </a:spcBef>
              <a:spcAft>
                <a:spcPts val="0"/>
              </a:spcAft>
              <a:buClr>
                <a:schemeClr val="lt2"/>
              </a:buClr>
              <a:buSzPts val="2000"/>
              <a:buFont typeface="Open Sans"/>
              <a:buChar char="○"/>
            </a:pPr>
            <a:r>
              <a:rPr lang="en" sz="2000">
                <a:solidFill>
                  <a:schemeClr val="lt2"/>
                </a:solidFill>
                <a:latin typeface="Open Sans"/>
                <a:ea typeface="Open Sans"/>
                <a:cs typeface="Open Sans"/>
                <a:sym typeface="Open Sans"/>
              </a:rPr>
              <a:t>$1,531,927 Total Awarded</a:t>
            </a:r>
            <a:endParaRPr sz="2000">
              <a:solidFill>
                <a:schemeClr val="lt2"/>
              </a:solidFill>
              <a:latin typeface="Open Sans"/>
              <a:ea typeface="Open Sans"/>
              <a:cs typeface="Open Sans"/>
              <a:sym typeface="Open Sans"/>
            </a:endParaRPr>
          </a:p>
          <a:p>
            <a:pPr marL="457200" lvl="0" indent="-355600" algn="l" rtl="0">
              <a:lnSpc>
                <a:spcPct val="115000"/>
              </a:lnSpc>
              <a:spcBef>
                <a:spcPts val="0"/>
              </a:spcBef>
              <a:spcAft>
                <a:spcPts val="0"/>
              </a:spcAft>
              <a:buClr>
                <a:schemeClr val="lt2"/>
              </a:buClr>
              <a:buSzPts val="2000"/>
              <a:buFont typeface="Open Sans"/>
              <a:buChar char="●"/>
            </a:pPr>
            <a:r>
              <a:rPr lang="en" sz="2000" b="1">
                <a:solidFill>
                  <a:schemeClr val="lt2"/>
                </a:solidFill>
                <a:latin typeface="Open Sans"/>
                <a:ea typeface="Open Sans"/>
                <a:cs typeface="Open Sans"/>
                <a:sym typeface="Open Sans"/>
              </a:rPr>
              <a:t>Annual award averages</a:t>
            </a:r>
            <a:endParaRPr sz="2000" b="1">
              <a:solidFill>
                <a:schemeClr val="lt2"/>
              </a:solidFill>
              <a:latin typeface="Open Sans"/>
              <a:ea typeface="Open Sans"/>
              <a:cs typeface="Open Sans"/>
              <a:sym typeface="Open Sans"/>
            </a:endParaRPr>
          </a:p>
          <a:p>
            <a:pPr marL="914400" lvl="1" indent="-355600" algn="l" rtl="0">
              <a:lnSpc>
                <a:spcPct val="115000"/>
              </a:lnSpc>
              <a:spcBef>
                <a:spcPts val="0"/>
              </a:spcBef>
              <a:spcAft>
                <a:spcPts val="0"/>
              </a:spcAft>
              <a:buClr>
                <a:schemeClr val="lt2"/>
              </a:buClr>
              <a:buSzPts val="2000"/>
              <a:buFont typeface="Open Sans"/>
              <a:buChar char="○"/>
            </a:pPr>
            <a:r>
              <a:rPr lang="en" sz="2000">
                <a:solidFill>
                  <a:schemeClr val="lt2"/>
                </a:solidFill>
                <a:latin typeface="Open Sans"/>
                <a:ea typeface="Open Sans"/>
                <a:cs typeface="Open Sans"/>
                <a:sym typeface="Open Sans"/>
              </a:rPr>
              <a:t>Research award: $14,700</a:t>
            </a:r>
            <a:endParaRPr sz="2000">
              <a:solidFill>
                <a:schemeClr val="lt2"/>
              </a:solidFill>
              <a:latin typeface="Open Sans"/>
              <a:ea typeface="Open Sans"/>
              <a:cs typeface="Open Sans"/>
              <a:sym typeface="Open Sans"/>
            </a:endParaRPr>
          </a:p>
          <a:p>
            <a:pPr marL="914400" lvl="1" indent="-355600" algn="l" rtl="0">
              <a:lnSpc>
                <a:spcPct val="115000"/>
              </a:lnSpc>
              <a:spcBef>
                <a:spcPts val="0"/>
              </a:spcBef>
              <a:spcAft>
                <a:spcPts val="0"/>
              </a:spcAft>
              <a:buClr>
                <a:schemeClr val="lt2"/>
              </a:buClr>
              <a:buSzPts val="2000"/>
              <a:buFont typeface="Open Sans"/>
              <a:buChar char="○"/>
            </a:pPr>
            <a:r>
              <a:rPr lang="en" sz="2000">
                <a:solidFill>
                  <a:schemeClr val="lt2"/>
                </a:solidFill>
                <a:latin typeface="Open Sans"/>
                <a:ea typeface="Open Sans"/>
                <a:cs typeface="Open Sans"/>
                <a:sym typeface="Open Sans"/>
              </a:rPr>
              <a:t>Study Abroad: $7,600</a:t>
            </a:r>
            <a:endParaRPr sz="2000">
              <a:solidFill>
                <a:schemeClr val="lt2"/>
              </a:solidFill>
              <a:latin typeface="Open Sans"/>
              <a:ea typeface="Open Sans"/>
              <a:cs typeface="Open Sans"/>
              <a:sym typeface="Open Sans"/>
            </a:endParaRPr>
          </a:p>
          <a:p>
            <a:pPr marL="914400" lvl="1" indent="-355600" algn="l" rtl="0">
              <a:lnSpc>
                <a:spcPct val="115000"/>
              </a:lnSpc>
              <a:spcBef>
                <a:spcPts val="0"/>
              </a:spcBef>
              <a:spcAft>
                <a:spcPts val="0"/>
              </a:spcAft>
              <a:buClr>
                <a:schemeClr val="lt2"/>
              </a:buClr>
              <a:buSzPts val="2000"/>
              <a:buFont typeface="Open Sans"/>
              <a:buChar char="○"/>
            </a:pPr>
            <a:r>
              <a:rPr lang="en" sz="2000">
                <a:solidFill>
                  <a:schemeClr val="lt2"/>
                </a:solidFill>
                <a:latin typeface="Open Sans"/>
                <a:ea typeface="Open Sans"/>
                <a:cs typeface="Open Sans"/>
                <a:sym typeface="Open Sans"/>
              </a:rPr>
              <a:t>Typically $150-$200K total awarded each year</a:t>
            </a:r>
            <a:endParaRPr sz="2000">
              <a:solidFill>
                <a:schemeClr val="lt2"/>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199"/>
          <p:cNvSpPr txBox="1">
            <a:spLocks noGrp="1"/>
          </p:cNvSpPr>
          <p:nvPr>
            <p:ph type="title"/>
          </p:nvPr>
        </p:nvSpPr>
        <p:spPr>
          <a:xfrm>
            <a:off x="311700" y="593367"/>
            <a:ext cx="8520600" cy="76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rgbClr val="FFFFFF"/>
                </a:solidFill>
                <a:latin typeface="Open Sans"/>
                <a:ea typeface="Open Sans"/>
                <a:cs typeface="Open Sans"/>
                <a:sym typeface="Open Sans"/>
              </a:rPr>
              <a:t>Global Engagement Fellows</a:t>
            </a:r>
            <a:endParaRPr sz="2600" b="1">
              <a:solidFill>
                <a:srgbClr val="FFFFFF"/>
              </a:solidFill>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
        <p:nvSpPr>
          <p:cNvPr id="1151" name="Google Shape;1151;p199"/>
          <p:cNvSpPr txBox="1">
            <a:spLocks noGrp="1"/>
          </p:cNvSpPr>
          <p:nvPr>
            <p:ph type="body" idx="1"/>
          </p:nvPr>
        </p:nvSpPr>
        <p:spPr>
          <a:xfrm>
            <a:off x="311700" y="1213000"/>
            <a:ext cx="8520600" cy="4431900"/>
          </a:xfrm>
          <a:prstGeom prst="rect">
            <a:avLst/>
          </a:prstGeom>
        </p:spPr>
        <p:txBody>
          <a:bodyPr spcFirstLastPara="1" wrap="square" lIns="91425" tIns="91425" rIns="91425" bIns="91425" anchor="ctr" anchorCtr="0">
            <a:noAutofit/>
          </a:bodyPr>
          <a:lstStyle/>
          <a:p>
            <a:pPr marL="342900" lvl="0" indent="-355600" algn="l" rtl="0">
              <a:spcBef>
                <a:spcPts val="0"/>
              </a:spcBef>
              <a:spcAft>
                <a:spcPts val="0"/>
              </a:spcAft>
              <a:buClr>
                <a:srgbClr val="FFFFFF"/>
              </a:buClr>
              <a:buSzPts val="2000"/>
              <a:buFont typeface="Open Sans"/>
              <a:buChar char="●"/>
            </a:pPr>
            <a:r>
              <a:rPr lang="en" sz="2000">
                <a:solidFill>
                  <a:srgbClr val="FFFFFF"/>
                </a:solidFill>
                <a:latin typeface="Open Sans"/>
                <a:ea typeface="Open Sans"/>
                <a:cs typeface="Open Sans"/>
                <a:sym typeface="Open Sans"/>
              </a:rPr>
              <a:t>The Global Engagement Fellows (fellows) will convene new cross-disciplinary groups of faculty (referred to as “communities”) that share a common interest. The fellows will convene these communities on a pilot basis for the 2022-2023 academic year.</a:t>
            </a:r>
            <a:endParaRPr sz="2000">
              <a:solidFill>
                <a:srgbClr val="FFFFFF"/>
              </a:solidFill>
              <a:latin typeface="Open Sans"/>
              <a:ea typeface="Open Sans"/>
              <a:cs typeface="Open Sans"/>
              <a:sym typeface="Open Sans"/>
            </a:endParaRPr>
          </a:p>
          <a:p>
            <a:pPr marL="342900" lvl="0" indent="-355600" algn="l" rtl="0">
              <a:spcBef>
                <a:spcPts val="1000"/>
              </a:spcBef>
              <a:spcAft>
                <a:spcPts val="1000"/>
              </a:spcAft>
              <a:buClr>
                <a:srgbClr val="FFFFFF"/>
              </a:buClr>
              <a:buSzPts val="2000"/>
              <a:buFont typeface="Open Sans"/>
              <a:buChar char="●"/>
            </a:pPr>
            <a:r>
              <a:rPr lang="en" sz="2000">
                <a:solidFill>
                  <a:srgbClr val="FFFFFF"/>
                </a:solidFill>
                <a:latin typeface="Open Sans"/>
                <a:ea typeface="Open Sans"/>
                <a:cs typeface="Open Sans"/>
                <a:sym typeface="Open Sans"/>
              </a:rPr>
              <a:t>The purpose of the Global Engagement Fellows grant program is to increase connections and foster deeper ties among faculty across units at the UW. The grants were developed and awarded in response to the work of the Global Engagement Task Force.</a:t>
            </a:r>
            <a:endParaRPr sz="2000">
              <a:solidFill>
                <a:srgbClr val="FFFFFF"/>
              </a:solidFill>
              <a:latin typeface="Open Sans"/>
              <a:ea typeface="Open Sans"/>
              <a:cs typeface="Open Sans"/>
              <a:sym typeface="Open Sans"/>
            </a:endParaRPr>
          </a:p>
        </p:txBody>
      </p:sp>
      <p:pic>
        <p:nvPicPr>
          <p:cNvPr id="1152" name="Google Shape;1152;p199" descr="Bar_RtAngle_7502_RGB.png"/>
          <p:cNvPicPr preferRelativeResize="0"/>
          <p:nvPr/>
        </p:nvPicPr>
        <p:blipFill rotWithShape="1">
          <a:blip r:embed="rId3">
            <a:alphaModFix/>
          </a:blip>
          <a:srcRect/>
          <a:stretch/>
        </p:blipFill>
        <p:spPr>
          <a:xfrm>
            <a:off x="401962" y="1217414"/>
            <a:ext cx="2284305" cy="15036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200"/>
          <p:cNvSpPr txBox="1">
            <a:spLocks noGrp="1"/>
          </p:cNvSpPr>
          <p:nvPr>
            <p:ph type="title"/>
          </p:nvPr>
        </p:nvSpPr>
        <p:spPr>
          <a:xfrm>
            <a:off x="311700" y="453800"/>
            <a:ext cx="8520600" cy="76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rgbClr val="FFFFFF"/>
                </a:solidFill>
                <a:latin typeface="Open Sans"/>
                <a:ea typeface="Open Sans"/>
                <a:cs typeface="Open Sans"/>
                <a:sym typeface="Open Sans"/>
              </a:rPr>
              <a:t>Global Travel Security</a:t>
            </a:r>
            <a:endParaRPr sz="2600">
              <a:latin typeface="Open Sans"/>
              <a:ea typeface="Open Sans"/>
              <a:cs typeface="Open Sans"/>
              <a:sym typeface="Open Sans"/>
            </a:endParaRPr>
          </a:p>
        </p:txBody>
      </p:sp>
      <p:pic>
        <p:nvPicPr>
          <p:cNvPr id="1158" name="Google Shape;1158;p200" descr="Bar_RtAngle_7502_RGB.png"/>
          <p:cNvPicPr preferRelativeResize="0"/>
          <p:nvPr/>
        </p:nvPicPr>
        <p:blipFill rotWithShape="1">
          <a:blip r:embed="rId3">
            <a:alphaModFix/>
          </a:blip>
          <a:srcRect/>
          <a:stretch/>
        </p:blipFill>
        <p:spPr>
          <a:xfrm>
            <a:off x="401962" y="1217414"/>
            <a:ext cx="2284305" cy="150360"/>
          </a:xfrm>
          <a:prstGeom prst="rect">
            <a:avLst/>
          </a:prstGeom>
          <a:noFill/>
          <a:ln>
            <a:noFill/>
          </a:ln>
        </p:spPr>
      </p:pic>
      <p:sp>
        <p:nvSpPr>
          <p:cNvPr id="1159" name="Google Shape;1159;p200"/>
          <p:cNvSpPr txBox="1"/>
          <p:nvPr/>
        </p:nvSpPr>
        <p:spPr>
          <a:xfrm>
            <a:off x="228900" y="1483600"/>
            <a:ext cx="8686200" cy="3495000"/>
          </a:xfrm>
          <a:prstGeom prst="rect">
            <a:avLst/>
          </a:prstGeom>
          <a:noFill/>
          <a:ln>
            <a:noFill/>
          </a:ln>
        </p:spPr>
        <p:txBody>
          <a:bodyPr spcFirstLastPara="1" wrap="square" lIns="91425" tIns="91425" rIns="91425" bIns="91425" anchor="t" anchorCtr="0">
            <a:spAutoFit/>
          </a:bodyPr>
          <a:lstStyle/>
          <a:p>
            <a:pPr marL="457200" lvl="0" indent="-336550" algn="l" rtl="0">
              <a:lnSpc>
                <a:spcPct val="115000"/>
              </a:lnSpc>
              <a:spcBef>
                <a:spcPts val="1000"/>
              </a:spcBef>
              <a:spcAft>
                <a:spcPts val="0"/>
              </a:spcAft>
              <a:buClr>
                <a:schemeClr val="lt2"/>
              </a:buClr>
              <a:buSzPts val="1700"/>
              <a:buFont typeface="Open Sans"/>
              <a:buChar char="●"/>
            </a:pPr>
            <a:r>
              <a:rPr lang="en" sz="1700">
                <a:solidFill>
                  <a:schemeClr val="lt2"/>
                </a:solidFill>
                <a:latin typeface="Open Sans"/>
                <a:ea typeface="Open Sans"/>
                <a:cs typeface="Open Sans"/>
                <a:sym typeface="Open Sans"/>
              </a:rPr>
              <a:t>UW GTS supports official UW travelers with travel registration, pre-travel preparation, insurance coverage and 24/7 emergency response.</a:t>
            </a:r>
            <a:endParaRPr sz="1700">
              <a:solidFill>
                <a:schemeClr val="lt2"/>
              </a:solidFill>
              <a:latin typeface="Open Sans"/>
              <a:ea typeface="Open Sans"/>
              <a:cs typeface="Open Sans"/>
              <a:sym typeface="Open Sans"/>
            </a:endParaRPr>
          </a:p>
          <a:p>
            <a:pPr marL="457200" lvl="0" indent="-336550" algn="l" rtl="0">
              <a:lnSpc>
                <a:spcPct val="115000"/>
              </a:lnSpc>
              <a:spcBef>
                <a:spcPts val="1000"/>
              </a:spcBef>
              <a:spcAft>
                <a:spcPts val="0"/>
              </a:spcAft>
              <a:buClr>
                <a:schemeClr val="lt2"/>
              </a:buClr>
              <a:buSzPts val="1700"/>
              <a:buFont typeface="Open Sans"/>
              <a:buChar char="●"/>
            </a:pPr>
            <a:r>
              <a:rPr lang="en" sz="1700">
                <a:solidFill>
                  <a:schemeClr val="lt2"/>
                </a:solidFill>
                <a:latin typeface="Open Sans"/>
                <a:ea typeface="Open Sans"/>
                <a:cs typeface="Open Sans"/>
                <a:sym typeface="Open Sans"/>
              </a:rPr>
              <a:t>International Travel has resumed after a long layoff due to the COVID-19 pandemic.</a:t>
            </a:r>
            <a:endParaRPr sz="1700">
              <a:solidFill>
                <a:schemeClr val="lt2"/>
              </a:solidFill>
              <a:latin typeface="Open Sans"/>
              <a:ea typeface="Open Sans"/>
              <a:cs typeface="Open Sans"/>
              <a:sym typeface="Open Sans"/>
            </a:endParaRPr>
          </a:p>
          <a:p>
            <a:pPr marL="914400" lvl="1" indent="-336550" algn="l" rtl="0">
              <a:lnSpc>
                <a:spcPct val="115000"/>
              </a:lnSpc>
              <a:spcBef>
                <a:spcPts val="1000"/>
              </a:spcBef>
              <a:spcAft>
                <a:spcPts val="0"/>
              </a:spcAft>
              <a:buClr>
                <a:schemeClr val="lt2"/>
              </a:buClr>
              <a:buSzPts val="1700"/>
              <a:buFont typeface="Open Sans"/>
              <a:buChar char="○"/>
            </a:pPr>
            <a:r>
              <a:rPr lang="en" sz="1700">
                <a:solidFill>
                  <a:schemeClr val="lt2"/>
                </a:solidFill>
                <a:latin typeface="Open Sans"/>
                <a:ea typeface="Open Sans"/>
                <a:cs typeface="Open Sans"/>
                <a:sym typeface="Open Sans"/>
              </a:rPr>
              <a:t>Faculty/Staff intl. trips: 48 (‘21), 190 (‘22), 837 (‘22)</a:t>
            </a:r>
            <a:endParaRPr sz="1700">
              <a:solidFill>
                <a:schemeClr val="lt2"/>
              </a:solidFill>
              <a:latin typeface="Open Sans"/>
              <a:ea typeface="Open Sans"/>
              <a:cs typeface="Open Sans"/>
              <a:sym typeface="Open Sans"/>
            </a:endParaRPr>
          </a:p>
          <a:p>
            <a:pPr marL="914400" lvl="1" indent="-336550" algn="l" rtl="0">
              <a:lnSpc>
                <a:spcPct val="115000"/>
              </a:lnSpc>
              <a:spcBef>
                <a:spcPts val="1000"/>
              </a:spcBef>
              <a:spcAft>
                <a:spcPts val="0"/>
              </a:spcAft>
              <a:buClr>
                <a:schemeClr val="lt2"/>
              </a:buClr>
              <a:buSzPts val="1700"/>
              <a:buFont typeface="Open Sans"/>
              <a:buChar char="○"/>
            </a:pPr>
            <a:r>
              <a:rPr lang="en" sz="1700">
                <a:solidFill>
                  <a:schemeClr val="lt2"/>
                </a:solidFill>
                <a:latin typeface="Open Sans"/>
                <a:ea typeface="Open Sans"/>
                <a:cs typeface="Open Sans"/>
                <a:sym typeface="Open Sans"/>
              </a:rPr>
              <a:t>Student trips: 3,500 student trips registered in ‘22</a:t>
            </a:r>
            <a:endParaRPr sz="1700">
              <a:solidFill>
                <a:schemeClr val="lt2"/>
              </a:solidFill>
              <a:latin typeface="Open Sans"/>
              <a:ea typeface="Open Sans"/>
              <a:cs typeface="Open Sans"/>
              <a:sym typeface="Open Sans"/>
            </a:endParaRPr>
          </a:p>
          <a:p>
            <a:pPr marL="457200" lvl="0" indent="-336550" algn="l" rtl="0">
              <a:lnSpc>
                <a:spcPct val="115000"/>
              </a:lnSpc>
              <a:spcBef>
                <a:spcPts val="1000"/>
              </a:spcBef>
              <a:spcAft>
                <a:spcPts val="0"/>
              </a:spcAft>
              <a:buClr>
                <a:schemeClr val="lt2"/>
              </a:buClr>
              <a:buSzPts val="1700"/>
              <a:buFont typeface="Open Sans"/>
              <a:buChar char="●"/>
            </a:pPr>
            <a:r>
              <a:rPr lang="en" sz="1700">
                <a:solidFill>
                  <a:schemeClr val="lt2"/>
                </a:solidFill>
                <a:latin typeface="Open Sans"/>
                <a:ea typeface="Open Sans"/>
                <a:cs typeface="Open Sans"/>
                <a:sym typeface="Open Sans"/>
              </a:rPr>
              <a:t>Travel restrictions have been relaxed in accordance with official guidance from the US Dept. of State and CDC.</a:t>
            </a:r>
            <a:endParaRPr sz="1700">
              <a:solidFill>
                <a:schemeClr val="lt2"/>
              </a:solidFill>
              <a:latin typeface="Open Sans"/>
              <a:ea typeface="Open Sans"/>
              <a:cs typeface="Open Sans"/>
              <a:sym typeface="Open Sans"/>
            </a:endParaRPr>
          </a:p>
          <a:p>
            <a:pPr marL="0" lvl="0" indent="0" algn="l" rtl="0">
              <a:lnSpc>
                <a:spcPct val="115000"/>
              </a:lnSpc>
              <a:spcBef>
                <a:spcPts val="1000"/>
              </a:spcBef>
              <a:spcAft>
                <a:spcPts val="0"/>
              </a:spcAft>
              <a:buNone/>
            </a:pPr>
            <a:endParaRPr sz="1700">
              <a:solidFill>
                <a:schemeClr val="lt2"/>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201"/>
          <p:cNvSpPr txBox="1">
            <a:spLocks noGrp="1"/>
          </p:cNvSpPr>
          <p:nvPr>
            <p:ph type="body" idx="1"/>
          </p:nvPr>
        </p:nvSpPr>
        <p:spPr>
          <a:xfrm>
            <a:off x="671757" y="1167124"/>
            <a:ext cx="6972300" cy="2641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4B2E83"/>
              </a:buClr>
              <a:buSzPts val="1500"/>
              <a:buFont typeface="Arial"/>
              <a:buNone/>
            </a:pPr>
            <a:r>
              <a:rPr lang="en" sz="4200"/>
              <a:t>NSF Update: Highlights from the new Proposal and Award Policies and Procedure Guide (PAPPG)</a:t>
            </a:r>
            <a:endParaRPr sz="4200"/>
          </a:p>
        </p:txBody>
      </p:sp>
      <p:sp>
        <p:nvSpPr>
          <p:cNvPr id="1165" name="Google Shape;1165;p201"/>
          <p:cNvSpPr txBox="1"/>
          <p:nvPr/>
        </p:nvSpPr>
        <p:spPr>
          <a:xfrm>
            <a:off x="692029" y="4736699"/>
            <a:ext cx="6656700" cy="13101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November, 2022 </a:t>
            </a:r>
            <a:r>
              <a:rPr lang="en" sz="1600" b="0" i="0" u="none" strike="noStrike" cap="none">
                <a:solidFill>
                  <a:srgbClr val="33006F"/>
                </a:solidFill>
                <a:latin typeface="Open Sans"/>
                <a:ea typeface="Open Sans"/>
                <a:cs typeface="Open Sans"/>
                <a:sym typeface="Open Sans"/>
              </a:rPr>
              <a:t>MRAM</a:t>
            </a:r>
            <a:endParaRPr/>
          </a:p>
          <a:p>
            <a:pPr marL="0" marR="0" lvl="0" indent="0" algn="l" rtl="0">
              <a:lnSpc>
                <a:spcPct val="150000"/>
              </a:lnSpc>
              <a:spcBef>
                <a:spcPts val="32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Amanda Snyder</a:t>
            </a:r>
            <a:endParaRPr/>
          </a:p>
          <a:p>
            <a:pPr marL="0" marR="0" lvl="0" indent="0" algn="l" rtl="0">
              <a:lnSpc>
                <a:spcPct val="150000"/>
              </a:lnSpc>
              <a:spcBef>
                <a:spcPts val="320"/>
              </a:spcBef>
              <a:spcAft>
                <a:spcPts val="0"/>
              </a:spcAft>
              <a:buClr>
                <a:srgbClr val="33006F"/>
              </a:buClr>
              <a:buSzPts val="400"/>
              <a:buFont typeface="Arial"/>
              <a:buNone/>
            </a:pPr>
            <a:r>
              <a:rPr lang="en" sz="1600" b="0" i="0" u="none" strike="noStrike" cap="none">
                <a:solidFill>
                  <a:srgbClr val="33006F"/>
                </a:solidFill>
                <a:latin typeface="Open Sans"/>
                <a:ea typeface="Open Sans"/>
                <a:cs typeface="Open Sans"/>
                <a:sym typeface="Open Sans"/>
              </a:rPr>
              <a:t>Office of Sponsored Programs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202"/>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Key Highlights</a:t>
            </a:r>
            <a:r>
              <a:rPr lang="en" sz="2000"/>
              <a:t> </a:t>
            </a:r>
            <a:endParaRPr/>
          </a:p>
        </p:txBody>
      </p:sp>
      <p:sp>
        <p:nvSpPr>
          <p:cNvPr id="1172" name="Google Shape;1172;p202"/>
          <p:cNvSpPr txBox="1">
            <a:spLocks noGrp="1"/>
          </p:cNvSpPr>
          <p:nvPr>
            <p:ph type="body" idx="2"/>
          </p:nvPr>
        </p:nvSpPr>
        <p:spPr>
          <a:xfrm>
            <a:off x="659305" y="1584325"/>
            <a:ext cx="8196300" cy="40155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480"/>
              </a:spcBef>
              <a:spcAft>
                <a:spcPts val="0"/>
              </a:spcAft>
              <a:buSzPts val="2400"/>
              <a:buChar char="&gt;"/>
            </a:pPr>
            <a:r>
              <a:rPr lang="en"/>
              <a:t>Research.gov required as of January 27th, 2023 </a:t>
            </a:r>
            <a:endParaRPr/>
          </a:p>
          <a:p>
            <a:pPr marL="914400" lvl="1" indent="-355600" algn="l" rtl="0">
              <a:lnSpc>
                <a:spcPct val="115000"/>
              </a:lnSpc>
              <a:spcBef>
                <a:spcPts val="0"/>
              </a:spcBef>
              <a:spcAft>
                <a:spcPts val="0"/>
              </a:spcAft>
              <a:buSzPts val="2000"/>
              <a:buChar char="–"/>
            </a:pPr>
            <a:r>
              <a:rPr lang="en"/>
              <a:t>FastLane no longer an option for proposal submission </a:t>
            </a:r>
            <a:endParaRPr/>
          </a:p>
          <a:p>
            <a:pPr marL="457200" lvl="0" indent="-381000" algn="l" rtl="0">
              <a:lnSpc>
                <a:spcPct val="115000"/>
              </a:lnSpc>
              <a:spcBef>
                <a:spcPts val="0"/>
              </a:spcBef>
              <a:spcAft>
                <a:spcPts val="0"/>
              </a:spcAft>
              <a:buSzPts val="2400"/>
              <a:buChar char="&gt;"/>
            </a:pPr>
            <a:r>
              <a:rPr lang="en"/>
              <a:t>SciENcv required for all Biographical Sketches and Current and Pending Support in Oct. 2023</a:t>
            </a:r>
            <a:endParaRPr/>
          </a:p>
          <a:p>
            <a:pPr marL="914400" lvl="1" indent="-355600" algn="l" rtl="0">
              <a:lnSpc>
                <a:spcPct val="115000"/>
              </a:lnSpc>
              <a:spcBef>
                <a:spcPts val="0"/>
              </a:spcBef>
              <a:spcAft>
                <a:spcPts val="0"/>
              </a:spcAft>
              <a:buSzPts val="2000"/>
              <a:buChar char="–"/>
            </a:pPr>
            <a:r>
              <a:rPr lang="en"/>
              <a:t>ORCID is encouraged </a:t>
            </a:r>
            <a:endParaRPr/>
          </a:p>
          <a:p>
            <a:pPr marL="457200" lvl="0" indent="-381000" algn="l" rtl="0">
              <a:lnSpc>
                <a:spcPct val="115000"/>
              </a:lnSpc>
              <a:spcBef>
                <a:spcPts val="0"/>
              </a:spcBef>
              <a:spcAft>
                <a:spcPts val="0"/>
              </a:spcAft>
              <a:buSzPts val="2400"/>
              <a:buChar char="&gt;"/>
            </a:pPr>
            <a:r>
              <a:rPr lang="en"/>
              <a:t>Be prepared to </a:t>
            </a:r>
            <a:r>
              <a:rPr lang="en" b="1"/>
              <a:t>resubmit</a:t>
            </a:r>
            <a:r>
              <a:rPr lang="en"/>
              <a:t> Current and Pending Support prior to award</a:t>
            </a:r>
            <a:endParaRPr/>
          </a:p>
          <a:p>
            <a:pPr marL="457200" lvl="0" indent="-381000" algn="l" rtl="0">
              <a:lnSpc>
                <a:spcPct val="115000"/>
              </a:lnSpc>
              <a:spcBef>
                <a:spcPts val="0"/>
              </a:spcBef>
              <a:spcAft>
                <a:spcPts val="0"/>
              </a:spcAft>
              <a:buSzPts val="2400"/>
              <a:buChar char="&gt;"/>
            </a:pPr>
            <a:r>
              <a:rPr lang="en"/>
              <a:t>Field work: new supplementary document required for proposals with field research effective January 1, 2023: Plan for Safe and Inclusive Field/Vessel/Aircraft Research (PSI-FVAR)</a:t>
            </a:r>
            <a:endParaRPr/>
          </a:p>
          <a:p>
            <a:pPr marL="0" lvl="0" indent="0" algn="l" rtl="0">
              <a:spcBef>
                <a:spcPts val="48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76"/>
          <p:cNvSpPr txBox="1">
            <a:spLocks noGrp="1"/>
          </p:cNvSpPr>
          <p:nvPr>
            <p:ph type="body" idx="1"/>
          </p:nvPr>
        </p:nvSpPr>
        <p:spPr>
          <a:xfrm>
            <a:off x="692029" y="1640263"/>
            <a:ext cx="6972300" cy="1593000"/>
          </a:xfrm>
          <a:prstGeom prst="rect">
            <a:avLst/>
          </a:prstGeom>
          <a:noFill/>
          <a:ln>
            <a:noFill/>
          </a:ln>
        </p:spPr>
        <p:txBody>
          <a:bodyPr spcFirstLastPara="1" wrap="square" lIns="91425" tIns="45700" rIns="91425" bIns="45700" anchor="b" anchorCtr="0">
            <a:normAutofit fontScale="70000" lnSpcReduction="20000"/>
          </a:bodyPr>
          <a:lstStyle/>
          <a:p>
            <a:pPr marL="0" lvl="0" indent="0" algn="l" rtl="0">
              <a:lnSpc>
                <a:spcPct val="100000"/>
              </a:lnSpc>
              <a:spcBef>
                <a:spcPts val="0"/>
              </a:spcBef>
              <a:spcAft>
                <a:spcPts val="0"/>
              </a:spcAft>
              <a:buClr>
                <a:schemeClr val="accent3"/>
              </a:buClr>
              <a:buSzPct val="100000"/>
              <a:buNone/>
            </a:pPr>
            <a:r>
              <a:rPr lang="en">
                <a:latin typeface="Arial"/>
                <a:ea typeface="Arial"/>
                <a:cs typeface="Arial"/>
                <a:sym typeface="Arial"/>
              </a:rPr>
              <a:t>PAFC HOT TOPIC: </a:t>
            </a:r>
            <a:endParaRPr/>
          </a:p>
          <a:p>
            <a:pPr marL="0" lvl="0" indent="0" algn="l" rtl="0">
              <a:lnSpc>
                <a:spcPct val="100000"/>
              </a:lnSpc>
              <a:spcBef>
                <a:spcPts val="700"/>
              </a:spcBef>
              <a:spcAft>
                <a:spcPts val="0"/>
              </a:spcAft>
              <a:buClr>
                <a:schemeClr val="accent3"/>
              </a:buClr>
              <a:buSzPct val="100000"/>
              <a:buNone/>
            </a:pPr>
            <a:r>
              <a:rPr lang="en">
                <a:latin typeface="Arial"/>
                <a:ea typeface="Arial"/>
                <a:cs typeface="Arial"/>
                <a:sym typeface="Arial"/>
              </a:rPr>
              <a:t>TRAVEL ON SPONSORED AWARDS</a:t>
            </a:r>
            <a:endParaRPr/>
          </a:p>
        </p:txBody>
      </p:sp>
      <p:sp>
        <p:nvSpPr>
          <p:cNvPr id="980" name="Google Shape;980;p176"/>
          <p:cNvSpPr txBox="1"/>
          <p:nvPr/>
        </p:nvSpPr>
        <p:spPr>
          <a:xfrm>
            <a:off x="692029" y="4308049"/>
            <a:ext cx="6656700" cy="18126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chemeClr val="lt2"/>
              </a:buClr>
              <a:buSzPts val="2000"/>
              <a:buFont typeface="Arial"/>
              <a:buNone/>
            </a:pPr>
            <a:r>
              <a:rPr lang="en" sz="2000" b="0" i="0" u="none" strike="noStrike" cap="none">
                <a:solidFill>
                  <a:schemeClr val="lt2"/>
                </a:solidFill>
                <a:latin typeface="Arial"/>
                <a:ea typeface="Arial"/>
                <a:cs typeface="Arial"/>
                <a:sym typeface="Arial"/>
              </a:rPr>
              <a:t>MRAM</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November 2022</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Matt Gardner</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Post Award Fiscal Compliance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203"/>
          <p:cNvSpPr txBox="1">
            <a:spLocks noGrp="1"/>
          </p:cNvSpPr>
          <p:nvPr>
            <p:ph type="body" idx="1"/>
          </p:nvPr>
        </p:nvSpPr>
        <p:spPr>
          <a:xfrm>
            <a:off x="665157" y="371510"/>
            <a:ext cx="8184600" cy="992100"/>
          </a:xfrm>
          <a:prstGeom prst="rect">
            <a:avLst/>
          </a:prstGeom>
        </p:spPr>
        <p:txBody>
          <a:bodyPr spcFirstLastPara="1" wrap="square" lIns="91425" tIns="91425" rIns="91425" bIns="91425" anchor="b" anchorCtr="0">
            <a:noAutofit/>
          </a:bodyPr>
          <a:lstStyle/>
          <a:p>
            <a:pPr marL="0" marR="0" lvl="0" indent="0" algn="l" rtl="0">
              <a:lnSpc>
                <a:spcPct val="90000"/>
              </a:lnSpc>
              <a:spcBef>
                <a:spcPts val="600"/>
              </a:spcBef>
              <a:spcAft>
                <a:spcPts val="0"/>
              </a:spcAft>
              <a:buNone/>
            </a:pPr>
            <a:r>
              <a:rPr lang="en" sz="2400"/>
              <a:t>NSF - Concept Outlines</a:t>
            </a:r>
            <a:endParaRPr sz="2400"/>
          </a:p>
          <a:p>
            <a:pPr marL="0" marR="0" lvl="0" indent="0" algn="l" rtl="0">
              <a:lnSpc>
                <a:spcPct val="90000"/>
              </a:lnSpc>
              <a:spcBef>
                <a:spcPts val="600"/>
              </a:spcBef>
              <a:spcAft>
                <a:spcPts val="0"/>
              </a:spcAft>
              <a:buNone/>
            </a:pPr>
            <a:r>
              <a:rPr lang="en" sz="2400"/>
              <a:t>New Submission Type &amp; System for PIs</a:t>
            </a:r>
            <a:endParaRPr sz="2700"/>
          </a:p>
        </p:txBody>
      </p:sp>
      <p:sp>
        <p:nvSpPr>
          <p:cNvPr id="1179" name="Google Shape;1179;p203"/>
          <p:cNvSpPr txBox="1">
            <a:spLocks noGrp="1"/>
          </p:cNvSpPr>
          <p:nvPr>
            <p:ph type="body" idx="2"/>
          </p:nvPr>
        </p:nvSpPr>
        <p:spPr>
          <a:xfrm>
            <a:off x="665155" y="1588625"/>
            <a:ext cx="8196300" cy="40155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a:t>Concept Outlines</a:t>
            </a:r>
            <a:endParaRPr/>
          </a:p>
          <a:p>
            <a:pPr marL="457200" lvl="0" indent="-381000" algn="l" rtl="0">
              <a:spcBef>
                <a:spcPts val="480"/>
              </a:spcBef>
              <a:spcAft>
                <a:spcPts val="0"/>
              </a:spcAft>
              <a:buSzPts val="2400"/>
              <a:buChar char="&gt;"/>
            </a:pPr>
            <a:r>
              <a:rPr lang="en"/>
              <a:t>Submitted early in the proposal process to ensure concept PI is proposing is appropriate. </a:t>
            </a:r>
            <a:endParaRPr/>
          </a:p>
          <a:p>
            <a:pPr marL="457200" lvl="0" indent="-381000" algn="l" rtl="0">
              <a:spcBef>
                <a:spcPts val="0"/>
              </a:spcBef>
              <a:spcAft>
                <a:spcPts val="0"/>
              </a:spcAft>
              <a:buSzPts val="2400"/>
              <a:buChar char="&gt;"/>
            </a:pPr>
            <a:r>
              <a:rPr lang="en"/>
              <a:t>Intended to help reduce admin burden associated with submitting a full proposal</a:t>
            </a:r>
            <a:endParaRPr/>
          </a:p>
          <a:p>
            <a:pPr marL="457200" lvl="0" indent="-381000" algn="l" rtl="0">
              <a:spcBef>
                <a:spcPts val="0"/>
              </a:spcBef>
              <a:spcAft>
                <a:spcPts val="0"/>
              </a:spcAft>
              <a:buSzPts val="2400"/>
              <a:buChar char="&gt;"/>
            </a:pPr>
            <a:r>
              <a:rPr lang="en"/>
              <a:t>New system for PIs to submit Concept Outlines </a:t>
            </a:r>
            <a:endParaRPr/>
          </a:p>
          <a:p>
            <a:pPr marL="914400" lvl="1" indent="-355600" algn="l" rtl="0">
              <a:spcBef>
                <a:spcPts val="0"/>
              </a:spcBef>
              <a:spcAft>
                <a:spcPts val="0"/>
              </a:spcAft>
              <a:buSzPts val="2000"/>
              <a:buChar char="–"/>
            </a:pPr>
            <a:r>
              <a:rPr lang="en"/>
              <a:t>Program Suitability and Proposal Concept Tool (</a:t>
            </a:r>
            <a:r>
              <a:rPr lang="en" u="sng">
                <a:solidFill>
                  <a:schemeClr val="accent5"/>
                </a:solidFill>
                <a:hlinkClick r:id="rId3">
                  <a:extLst>
                    <a:ext uri="{A12FA001-AC4F-418D-AE19-62706E023703}">
                      <ahyp:hlinkClr xmlns:ahyp="http://schemas.microsoft.com/office/drawing/2018/hyperlinkcolor" val="tx"/>
                    </a:ext>
                  </a:extLst>
                </a:hlinkClick>
              </a:rPr>
              <a:t>ProSPCT)</a:t>
            </a:r>
            <a:endParaRPr/>
          </a:p>
          <a:p>
            <a:pPr marL="457200" lvl="0" indent="0" algn="l" rtl="0">
              <a:spcBef>
                <a:spcPts val="480"/>
              </a:spcBef>
              <a:spcAft>
                <a:spcPts val="0"/>
              </a:spcAft>
              <a:buNone/>
            </a:pPr>
            <a:endParaRPr/>
          </a:p>
          <a:p>
            <a:pPr marL="457200" lvl="0" indent="0" algn="l" rtl="0">
              <a:spcBef>
                <a:spcPts val="480"/>
              </a:spcBef>
              <a:spcAft>
                <a:spcPts val="0"/>
              </a:spcAft>
              <a:buNone/>
            </a:pPr>
            <a:r>
              <a:rPr lang="en" b="1"/>
              <a:t>These will not come through OSP </a:t>
            </a:r>
            <a:endParaRPr b="1"/>
          </a:p>
          <a:p>
            <a:pPr marL="457200" lvl="0" indent="0" algn="l" rtl="0">
              <a:spcBef>
                <a:spcPts val="48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204"/>
          <p:cNvSpPr txBox="1">
            <a:spLocks noGrp="1"/>
          </p:cNvSpPr>
          <p:nvPr>
            <p:ph type="body" idx="1"/>
          </p:nvPr>
        </p:nvSpPr>
        <p:spPr>
          <a:xfrm>
            <a:off x="665157" y="371510"/>
            <a:ext cx="8184600" cy="992100"/>
          </a:xfrm>
          <a:prstGeom prst="rect">
            <a:avLst/>
          </a:prstGeom>
        </p:spPr>
        <p:txBody>
          <a:bodyPr spcFirstLastPara="1" wrap="square" lIns="91425" tIns="91425" rIns="91425" bIns="91425" anchor="b" anchorCtr="0">
            <a:noAutofit/>
          </a:bodyPr>
          <a:lstStyle/>
          <a:p>
            <a:pPr marL="0" marR="0" lvl="0" indent="0" algn="l" rtl="0">
              <a:lnSpc>
                <a:spcPct val="90000"/>
              </a:lnSpc>
              <a:spcBef>
                <a:spcPts val="600"/>
              </a:spcBef>
              <a:spcAft>
                <a:spcPts val="0"/>
              </a:spcAft>
              <a:buNone/>
            </a:pPr>
            <a:r>
              <a:rPr lang="en" sz="2400"/>
              <a:t>When are Concept Outlines Used? </a:t>
            </a:r>
            <a:endParaRPr sz="2700"/>
          </a:p>
        </p:txBody>
      </p:sp>
      <p:sp>
        <p:nvSpPr>
          <p:cNvPr id="1186" name="Google Shape;1186;p204"/>
          <p:cNvSpPr txBox="1">
            <a:spLocks noGrp="1"/>
          </p:cNvSpPr>
          <p:nvPr>
            <p:ph type="body" idx="2"/>
          </p:nvPr>
        </p:nvSpPr>
        <p:spPr>
          <a:xfrm>
            <a:off x="665150" y="1741025"/>
            <a:ext cx="8331000" cy="4015500"/>
          </a:xfrm>
          <a:prstGeom prst="rect">
            <a:avLst/>
          </a:prstGeom>
        </p:spPr>
        <p:txBody>
          <a:bodyPr spcFirstLastPara="1" wrap="square" lIns="91425" tIns="91425" rIns="91425" bIns="91425" anchor="t" anchorCtr="0">
            <a:noAutofit/>
          </a:bodyPr>
          <a:lstStyle/>
          <a:p>
            <a:pPr marL="457200" marR="0" lvl="0" indent="-374650" algn="l" rtl="0">
              <a:lnSpc>
                <a:spcPct val="115000"/>
              </a:lnSpc>
              <a:spcBef>
                <a:spcPts val="480"/>
              </a:spcBef>
              <a:spcAft>
                <a:spcPts val="0"/>
              </a:spcAft>
              <a:buSzPts val="2300"/>
              <a:buChar char="&gt;"/>
            </a:pPr>
            <a:r>
              <a:rPr lang="en" sz="2300"/>
              <a:t>Planning, RAPID, EAGER, and RAISE </a:t>
            </a:r>
            <a:endParaRPr sz="2300"/>
          </a:p>
          <a:p>
            <a:pPr marL="457200" lvl="0" indent="-374650" algn="l" rtl="0">
              <a:lnSpc>
                <a:spcPct val="115000"/>
              </a:lnSpc>
              <a:spcBef>
                <a:spcPts val="0"/>
              </a:spcBef>
              <a:spcAft>
                <a:spcPts val="0"/>
              </a:spcAft>
              <a:buSzPts val="2300"/>
              <a:buChar char="&gt;"/>
            </a:pPr>
            <a:r>
              <a:rPr lang="en" sz="2300"/>
              <a:t>Funding opportunities that list as requirement</a:t>
            </a:r>
            <a:endParaRPr sz="2300"/>
          </a:p>
          <a:p>
            <a:pPr marL="457200" lvl="0" indent="-374650" algn="l" rtl="0">
              <a:lnSpc>
                <a:spcPct val="115000"/>
              </a:lnSpc>
              <a:spcBef>
                <a:spcPts val="0"/>
              </a:spcBef>
              <a:spcAft>
                <a:spcPts val="0"/>
              </a:spcAft>
              <a:buSzPts val="2300"/>
              <a:buChar char="&gt;"/>
            </a:pPr>
            <a:r>
              <a:rPr lang="en" sz="2300"/>
              <a:t>Anytime a PI wishes to share a concept/idea with a program officer </a:t>
            </a:r>
            <a:endParaRPr sz="2300"/>
          </a:p>
          <a:p>
            <a:pPr marL="914400" lvl="1" indent="-374650" algn="l" rtl="0">
              <a:lnSpc>
                <a:spcPct val="115000"/>
              </a:lnSpc>
              <a:spcBef>
                <a:spcPts val="0"/>
              </a:spcBef>
              <a:spcAft>
                <a:spcPts val="0"/>
              </a:spcAft>
              <a:buSzPts val="2300"/>
              <a:buChar char="–"/>
            </a:pPr>
            <a:r>
              <a:rPr lang="en" sz="2300"/>
              <a:t>PIs can still submit unsolicited white papers or emails to program officials, but they recommend using the tool</a:t>
            </a:r>
            <a:endParaRPr sz="2300"/>
          </a:p>
          <a:p>
            <a:pPr marL="0" lvl="0" indent="0" algn="l" rtl="0">
              <a:spcBef>
                <a:spcPts val="480"/>
              </a:spcBef>
              <a:spcAft>
                <a:spcPts val="0"/>
              </a:spcAft>
              <a:buNone/>
            </a:pPr>
            <a:endParaRPr sz="23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205"/>
          <p:cNvSpPr txBox="1">
            <a:spLocks noGrp="1"/>
          </p:cNvSpPr>
          <p:nvPr>
            <p:ph type="body" idx="1"/>
          </p:nvPr>
        </p:nvSpPr>
        <p:spPr>
          <a:xfrm>
            <a:off x="665157" y="371510"/>
            <a:ext cx="8184600" cy="992100"/>
          </a:xfrm>
          <a:prstGeom prst="rect">
            <a:avLst/>
          </a:prstGeom>
        </p:spPr>
        <p:txBody>
          <a:bodyPr spcFirstLastPara="1" wrap="square" lIns="91425" tIns="91425" rIns="91425" bIns="91425" anchor="b" anchorCtr="0">
            <a:noAutofit/>
          </a:bodyPr>
          <a:lstStyle/>
          <a:p>
            <a:pPr marL="0" marR="0" lvl="0" indent="0" algn="l" rtl="0">
              <a:lnSpc>
                <a:spcPct val="90000"/>
              </a:lnSpc>
              <a:spcBef>
                <a:spcPts val="600"/>
              </a:spcBef>
              <a:spcAft>
                <a:spcPts val="0"/>
              </a:spcAft>
              <a:buNone/>
            </a:pPr>
            <a:r>
              <a:rPr lang="en" sz="2400"/>
              <a:t>Concept Outlines vs. LOIs</a:t>
            </a:r>
            <a:endParaRPr sz="2700"/>
          </a:p>
        </p:txBody>
      </p:sp>
      <p:sp>
        <p:nvSpPr>
          <p:cNvPr id="1193" name="Google Shape;1193;p205"/>
          <p:cNvSpPr txBox="1">
            <a:spLocks noGrp="1"/>
          </p:cNvSpPr>
          <p:nvPr>
            <p:ph type="body" idx="2"/>
          </p:nvPr>
        </p:nvSpPr>
        <p:spPr>
          <a:xfrm>
            <a:off x="665150" y="1741025"/>
            <a:ext cx="8331000" cy="40155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a:t>What’s the difference? </a:t>
            </a:r>
            <a:endParaRPr/>
          </a:p>
          <a:p>
            <a:pPr marL="457200" lvl="0" indent="0" algn="l" rtl="0">
              <a:spcBef>
                <a:spcPts val="480"/>
              </a:spcBef>
              <a:spcAft>
                <a:spcPts val="0"/>
              </a:spcAft>
              <a:buNone/>
            </a:pPr>
            <a:r>
              <a:rPr lang="en" sz="2100"/>
              <a:t>NSF uses LOIs to gauge number of proposals, what kind of reviewer community is required (based on topic areas), &amp; helps NSF manage COI for reviewers</a:t>
            </a:r>
            <a:endParaRPr sz="2100"/>
          </a:p>
          <a:p>
            <a:pPr marL="0" lvl="0" indent="0" algn="l" rtl="0">
              <a:spcBef>
                <a:spcPts val="480"/>
              </a:spcBef>
              <a:spcAft>
                <a:spcPts val="0"/>
              </a:spcAft>
              <a:buNone/>
            </a:pPr>
            <a:endParaRPr/>
          </a:p>
          <a:p>
            <a:pPr marL="0" lvl="0" indent="0" algn="l" rtl="0">
              <a:spcBef>
                <a:spcPts val="480"/>
              </a:spcBef>
              <a:spcAft>
                <a:spcPts val="0"/>
              </a:spcAft>
              <a:buNone/>
            </a:pPr>
            <a:r>
              <a:rPr lang="en" sz="2100"/>
              <a:t>Neither Concept Outlines or LOIs are used in the proposal review process and neither are binding/require the UW or the PI to submit a full proposal.</a:t>
            </a:r>
            <a:endParaRPr sz="21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20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B2E83"/>
              </a:buClr>
              <a:buSzPts val="750"/>
              <a:buFont typeface="Arial"/>
              <a:buNone/>
            </a:pPr>
            <a:r>
              <a:rPr lang="en"/>
              <a:t>Resources</a:t>
            </a:r>
            <a:endParaRPr/>
          </a:p>
        </p:txBody>
      </p:sp>
      <p:sp>
        <p:nvSpPr>
          <p:cNvPr id="1199" name="Google Shape;1199;p206"/>
          <p:cNvSpPr txBox="1">
            <a:spLocks noGrp="1"/>
          </p:cNvSpPr>
          <p:nvPr>
            <p:ph type="body" idx="2"/>
          </p:nvPr>
        </p:nvSpPr>
        <p:spPr>
          <a:xfrm>
            <a:off x="665150" y="1741025"/>
            <a:ext cx="8331000" cy="4015500"/>
          </a:xfrm>
          <a:prstGeom prst="rect">
            <a:avLst/>
          </a:prstGeom>
        </p:spPr>
        <p:txBody>
          <a:bodyPr spcFirstLastPara="1" wrap="square" lIns="91425" tIns="91425" rIns="91425" bIns="91425" anchor="t" anchorCtr="0">
            <a:noAutofit/>
          </a:bodyPr>
          <a:lstStyle/>
          <a:p>
            <a:pPr marL="457200" lvl="0" indent="-361950" algn="l" rtl="0">
              <a:spcBef>
                <a:spcPts val="480"/>
              </a:spcBef>
              <a:spcAft>
                <a:spcPts val="0"/>
              </a:spcAft>
              <a:buSzPts val="2100"/>
              <a:buChar char="&gt;"/>
            </a:pPr>
            <a:r>
              <a:rPr lang="en" sz="2100"/>
              <a:t>Review more information from NSF’s</a:t>
            </a:r>
            <a:r>
              <a:rPr lang="en" sz="2100" u="sng">
                <a:solidFill>
                  <a:schemeClr val="hlink"/>
                </a:solidFill>
                <a:hlinkClick r:id="rId3"/>
              </a:rPr>
              <a:t> PAPPG Summary of Changes</a:t>
            </a:r>
            <a:endParaRPr sz="2100"/>
          </a:p>
          <a:p>
            <a:pPr marL="457200" lvl="0" indent="-361950" algn="l" rtl="0">
              <a:spcBef>
                <a:spcPts val="0"/>
              </a:spcBef>
              <a:spcAft>
                <a:spcPts val="0"/>
              </a:spcAft>
              <a:buSzPts val="2100"/>
              <a:buChar char="&gt;"/>
            </a:pPr>
            <a:r>
              <a:rPr lang="en" sz="2100"/>
              <a:t>About </a:t>
            </a:r>
            <a:r>
              <a:rPr lang="en" sz="2100" u="sng">
                <a:solidFill>
                  <a:schemeClr val="hlink"/>
                </a:solidFill>
                <a:hlinkClick r:id="rId4"/>
              </a:rPr>
              <a:t>Research.gov</a:t>
            </a:r>
            <a:endParaRPr sz="2100"/>
          </a:p>
          <a:p>
            <a:pPr marL="457200" lvl="0" indent="-361950" algn="l" rtl="0">
              <a:spcBef>
                <a:spcPts val="0"/>
              </a:spcBef>
              <a:spcAft>
                <a:spcPts val="0"/>
              </a:spcAft>
              <a:buSzPts val="2100"/>
              <a:buChar char="&gt;"/>
            </a:pPr>
            <a:r>
              <a:rPr lang="en" sz="2100" u="sng">
                <a:solidFill>
                  <a:schemeClr val="hlink"/>
                </a:solidFill>
                <a:hlinkClick r:id="rId5"/>
              </a:rPr>
              <a:t>ORCID</a:t>
            </a:r>
            <a:endParaRPr sz="2100"/>
          </a:p>
          <a:p>
            <a:pPr marL="457200" lvl="0" indent="-361950" algn="l" rtl="0">
              <a:spcBef>
                <a:spcPts val="0"/>
              </a:spcBef>
              <a:spcAft>
                <a:spcPts val="0"/>
              </a:spcAft>
              <a:buSzPts val="2100"/>
              <a:buChar char="&gt;"/>
            </a:pPr>
            <a:r>
              <a:rPr lang="en" sz="2100" u="sng">
                <a:solidFill>
                  <a:schemeClr val="hlink"/>
                </a:solidFill>
                <a:hlinkClick r:id="rId6"/>
              </a:rPr>
              <a:t>SciENcv</a:t>
            </a:r>
            <a:endParaRPr sz="2100"/>
          </a:p>
          <a:p>
            <a:pPr marL="457200" lvl="0" indent="-361950" algn="l" rtl="0">
              <a:spcBef>
                <a:spcPts val="0"/>
              </a:spcBef>
              <a:spcAft>
                <a:spcPts val="0"/>
              </a:spcAft>
              <a:buSzPts val="2100"/>
              <a:buChar char="&gt;"/>
            </a:pPr>
            <a:r>
              <a:rPr lang="en" sz="2100" u="sng">
                <a:solidFill>
                  <a:schemeClr val="hlink"/>
                </a:solidFill>
                <a:hlinkClick r:id="rId7"/>
              </a:rPr>
              <a:t>Easy Come, Easy Go: SciENcv and My Bibliography</a:t>
            </a:r>
            <a:r>
              <a:rPr lang="en" sz="2100"/>
              <a:t> - webinar and slides from a director of NCBI, Bart Trawick</a:t>
            </a:r>
            <a:endParaRPr sz="2100"/>
          </a:p>
          <a:p>
            <a:pPr marL="457200" lvl="0" indent="-361950" algn="l" rtl="0">
              <a:spcBef>
                <a:spcPts val="0"/>
              </a:spcBef>
              <a:spcAft>
                <a:spcPts val="0"/>
              </a:spcAft>
              <a:buSzPts val="2100"/>
              <a:buChar char="&gt;"/>
            </a:pPr>
            <a:r>
              <a:rPr lang="en" sz="2100" u="sng">
                <a:solidFill>
                  <a:schemeClr val="hlink"/>
                </a:solidFill>
                <a:hlinkClick r:id="rId8"/>
              </a:rPr>
              <a:t>NSF Policy</a:t>
            </a:r>
            <a:r>
              <a:rPr lang="en" sz="2100"/>
              <a:t> homepage</a:t>
            </a:r>
            <a:endParaRPr sz="2100"/>
          </a:p>
          <a:p>
            <a:pPr marL="457200" lvl="0" indent="-361950" algn="l" rtl="0">
              <a:spcBef>
                <a:spcPts val="0"/>
              </a:spcBef>
              <a:spcAft>
                <a:spcPts val="0"/>
              </a:spcAft>
              <a:buSzPts val="2100"/>
              <a:buChar char="&gt;"/>
            </a:pPr>
            <a:r>
              <a:rPr lang="en" sz="2100" u="sng">
                <a:solidFill>
                  <a:schemeClr val="hlink"/>
                </a:solidFill>
                <a:hlinkClick r:id="rId9"/>
              </a:rPr>
              <a:t>NSF Pre-award and Post-award Disclosures Relating to the Biographical Sketch and Current and Pending Support</a:t>
            </a:r>
            <a:endParaRPr sz="2100"/>
          </a:p>
          <a:p>
            <a:pPr marL="0" lvl="0" indent="0" algn="l" rtl="0">
              <a:spcBef>
                <a:spcPts val="480"/>
              </a:spcBef>
              <a:spcAft>
                <a:spcPts val="0"/>
              </a:spcAft>
              <a:buNone/>
            </a:pPr>
            <a:endParaRPr sz="21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207"/>
          <p:cNvSpPr txBox="1">
            <a:spLocks noGrp="1"/>
          </p:cNvSpPr>
          <p:nvPr>
            <p:ph type="body" idx="1"/>
          </p:nvPr>
        </p:nvSpPr>
        <p:spPr>
          <a:xfrm>
            <a:off x="671757" y="1167124"/>
            <a:ext cx="6972300" cy="2641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4B2E83"/>
              </a:buClr>
              <a:buSzPts val="1500"/>
              <a:buFont typeface="Arial"/>
              <a:buNone/>
            </a:pPr>
            <a:r>
              <a:rPr lang="en" sz="4200"/>
              <a:t>NIH: Data Management and Sharing Policy</a:t>
            </a:r>
            <a:endParaRPr sz="4200"/>
          </a:p>
        </p:txBody>
      </p:sp>
      <p:sp>
        <p:nvSpPr>
          <p:cNvPr id="1205" name="Google Shape;1205;p207"/>
          <p:cNvSpPr txBox="1"/>
          <p:nvPr/>
        </p:nvSpPr>
        <p:spPr>
          <a:xfrm>
            <a:off x="692029" y="4736699"/>
            <a:ext cx="6656700" cy="13101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November 2022 </a:t>
            </a:r>
            <a:r>
              <a:rPr lang="en" sz="1600" b="0" i="0" u="none" strike="noStrike" cap="none">
                <a:solidFill>
                  <a:srgbClr val="33006F"/>
                </a:solidFill>
                <a:latin typeface="Open Sans"/>
                <a:ea typeface="Open Sans"/>
                <a:cs typeface="Open Sans"/>
                <a:sym typeface="Open Sans"/>
              </a:rPr>
              <a:t>MRAM</a:t>
            </a:r>
            <a:endParaRPr/>
          </a:p>
          <a:p>
            <a:pPr marL="0" marR="0" lvl="0" indent="0" algn="l" rtl="0">
              <a:lnSpc>
                <a:spcPct val="150000"/>
              </a:lnSpc>
              <a:spcBef>
                <a:spcPts val="32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Carol Rhodes</a:t>
            </a:r>
            <a:endParaRPr/>
          </a:p>
          <a:p>
            <a:pPr marL="0" marR="0" lvl="0" indent="0" algn="l" rtl="0">
              <a:lnSpc>
                <a:spcPct val="150000"/>
              </a:lnSpc>
              <a:spcBef>
                <a:spcPts val="320"/>
              </a:spcBef>
              <a:spcAft>
                <a:spcPts val="0"/>
              </a:spcAft>
              <a:buClr>
                <a:srgbClr val="33006F"/>
              </a:buClr>
              <a:buSzPts val="400"/>
              <a:buFont typeface="Arial"/>
              <a:buNone/>
            </a:pPr>
            <a:r>
              <a:rPr lang="en" sz="1600" b="0" i="0" u="none" strike="noStrike" cap="none">
                <a:solidFill>
                  <a:srgbClr val="33006F"/>
                </a:solidFill>
                <a:latin typeface="Open Sans"/>
                <a:ea typeface="Open Sans"/>
                <a:cs typeface="Open Sans"/>
                <a:sym typeface="Open Sans"/>
              </a:rPr>
              <a:t>Office of Sponsored Programs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208"/>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What does the NIH Data Management &amp; Sharing (DMS) Policy Cover?</a:t>
            </a:r>
            <a:endParaRPr/>
          </a:p>
        </p:txBody>
      </p:sp>
      <p:sp>
        <p:nvSpPr>
          <p:cNvPr id="1212" name="Google Shape;1212;p208"/>
          <p:cNvSpPr txBox="1">
            <a:spLocks noGrp="1"/>
          </p:cNvSpPr>
          <p:nvPr>
            <p:ph type="body" idx="2"/>
          </p:nvPr>
        </p:nvSpPr>
        <p:spPr>
          <a:xfrm>
            <a:off x="659300" y="1812925"/>
            <a:ext cx="8196300" cy="4366500"/>
          </a:xfrm>
          <a:prstGeom prst="rect">
            <a:avLst/>
          </a:prstGeom>
        </p:spPr>
        <p:txBody>
          <a:bodyPr spcFirstLastPara="1" wrap="square" lIns="91425" tIns="91425" rIns="91425" bIns="91425" anchor="t" anchorCtr="0">
            <a:noAutofit/>
          </a:bodyPr>
          <a:lstStyle/>
          <a:p>
            <a:pPr marL="457200" lvl="0" indent="-393700" algn="l" rtl="0">
              <a:spcBef>
                <a:spcPts val="480"/>
              </a:spcBef>
              <a:spcAft>
                <a:spcPts val="0"/>
              </a:spcAft>
              <a:buSzPts val="2600"/>
              <a:buChar char="&gt;"/>
            </a:pPr>
            <a:r>
              <a:rPr lang="en" sz="2600"/>
              <a:t>When to submit a DMS Plan</a:t>
            </a:r>
            <a:endParaRPr sz="2600"/>
          </a:p>
          <a:p>
            <a:pPr marL="457200" lvl="0" indent="-393700" algn="l" rtl="0">
              <a:spcBef>
                <a:spcPts val="0"/>
              </a:spcBef>
              <a:spcAft>
                <a:spcPts val="0"/>
              </a:spcAft>
              <a:buSzPts val="2600"/>
              <a:buChar char="&gt;"/>
            </a:pPr>
            <a:r>
              <a:rPr lang="en" sz="2600"/>
              <a:t>Elements of a DMS Plan</a:t>
            </a:r>
            <a:endParaRPr sz="2600"/>
          </a:p>
          <a:p>
            <a:pPr marL="457200" lvl="0" indent="-393700" algn="l" rtl="0">
              <a:spcBef>
                <a:spcPts val="0"/>
              </a:spcBef>
              <a:spcAft>
                <a:spcPts val="0"/>
              </a:spcAft>
              <a:buSzPts val="2600"/>
              <a:buChar char="&gt;"/>
            </a:pPr>
            <a:r>
              <a:rPr lang="en" sz="2600"/>
              <a:t>DMS Plan Review</a:t>
            </a:r>
            <a:endParaRPr sz="2600"/>
          </a:p>
          <a:p>
            <a:pPr marL="457200" lvl="0" indent="-393700" algn="l" rtl="0">
              <a:spcBef>
                <a:spcPts val="0"/>
              </a:spcBef>
              <a:spcAft>
                <a:spcPts val="0"/>
              </a:spcAft>
              <a:buSzPts val="2600"/>
              <a:buChar char="&gt;"/>
            </a:pPr>
            <a:r>
              <a:rPr lang="en" sz="2600"/>
              <a:t>DMS Plan Changes, both pre- and post-award</a:t>
            </a:r>
            <a:endParaRPr sz="2600"/>
          </a:p>
          <a:p>
            <a:pPr marL="457200" lvl="0" indent="-393700" algn="l" rtl="0">
              <a:spcBef>
                <a:spcPts val="0"/>
              </a:spcBef>
              <a:spcAft>
                <a:spcPts val="0"/>
              </a:spcAft>
              <a:buSzPts val="2600"/>
              <a:buChar char="&gt;"/>
            </a:pPr>
            <a:r>
              <a:rPr lang="en" sz="2600"/>
              <a:t>Costs associated with data management and sharing</a:t>
            </a:r>
            <a:endParaRPr sz="2600"/>
          </a:p>
          <a:p>
            <a:pPr marL="457200" lvl="0" indent="-393700" algn="l" rtl="0">
              <a:spcBef>
                <a:spcPts val="0"/>
              </a:spcBef>
              <a:spcAft>
                <a:spcPts val="0"/>
              </a:spcAft>
              <a:buSzPts val="2600"/>
              <a:buChar char="&gt;"/>
            </a:pPr>
            <a:r>
              <a:rPr lang="en" sz="2600"/>
              <a:t>Data Sharing - Timing and Where</a:t>
            </a:r>
            <a:endParaRPr sz="2600"/>
          </a:p>
          <a:p>
            <a:pPr marL="457200" lvl="0" indent="-393700" algn="l" rtl="0">
              <a:spcBef>
                <a:spcPts val="0"/>
              </a:spcBef>
              <a:spcAft>
                <a:spcPts val="0"/>
              </a:spcAft>
              <a:buSzPts val="2600"/>
              <a:buChar char="&gt;"/>
            </a:pPr>
            <a:r>
              <a:rPr lang="en" sz="2600"/>
              <a:t>Data Management Best Practices</a:t>
            </a:r>
            <a:endParaRPr sz="26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209"/>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sz="2600"/>
              <a:t>Data Management and Sharing (DMS) Plan </a:t>
            </a:r>
            <a:endParaRPr sz="2600"/>
          </a:p>
          <a:p>
            <a:pPr marL="0" lvl="0" indent="0" algn="l" rtl="0">
              <a:spcBef>
                <a:spcPts val="600"/>
              </a:spcBef>
              <a:spcAft>
                <a:spcPts val="0"/>
              </a:spcAft>
              <a:buNone/>
            </a:pPr>
            <a:r>
              <a:rPr lang="en" sz="2600"/>
              <a:t>Proposal Requirement January 25, 2023</a:t>
            </a:r>
            <a:endParaRPr sz="2600"/>
          </a:p>
        </p:txBody>
      </p:sp>
      <p:sp>
        <p:nvSpPr>
          <p:cNvPr id="1219" name="Google Shape;1219;p209"/>
          <p:cNvSpPr txBox="1"/>
          <p:nvPr/>
        </p:nvSpPr>
        <p:spPr>
          <a:xfrm>
            <a:off x="809525" y="1589425"/>
            <a:ext cx="8104800" cy="425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300">
                <a:solidFill>
                  <a:srgbClr val="4B2E83"/>
                </a:solidFill>
                <a:latin typeface="Open Sans"/>
                <a:ea typeface="Open Sans"/>
                <a:cs typeface="Open Sans"/>
                <a:sym typeface="Open Sans"/>
              </a:rPr>
              <a:t>Applies to:</a:t>
            </a:r>
            <a:endParaRPr sz="2300">
              <a:solidFill>
                <a:srgbClr val="4B2E83"/>
              </a:solidFill>
              <a:latin typeface="Open Sans"/>
              <a:ea typeface="Open Sans"/>
              <a:cs typeface="Open Sans"/>
              <a:sym typeface="Open Sans"/>
            </a:endParaRPr>
          </a:p>
          <a:p>
            <a:pPr marL="457200" lvl="0" indent="-374650" algn="l" rtl="0">
              <a:lnSpc>
                <a:spcPct val="115000"/>
              </a:lnSpc>
              <a:spcBef>
                <a:spcPts val="0"/>
              </a:spcBef>
              <a:spcAft>
                <a:spcPts val="0"/>
              </a:spcAft>
              <a:buClr>
                <a:srgbClr val="4B2E83"/>
              </a:buClr>
              <a:buSzPts val="2300"/>
              <a:buFont typeface="Merriweather Sans"/>
              <a:buChar char="&gt;"/>
            </a:pPr>
            <a:r>
              <a:rPr lang="en" sz="2300">
                <a:solidFill>
                  <a:srgbClr val="4B2E83"/>
                </a:solidFill>
                <a:latin typeface="Open Sans"/>
                <a:ea typeface="Open Sans"/>
                <a:cs typeface="Open Sans"/>
                <a:sym typeface="Open Sans"/>
              </a:rPr>
              <a:t>All research, funded or conducted in whole or in part by NIH, that result in generation of scientific data</a:t>
            </a:r>
            <a:endParaRPr sz="2300">
              <a:solidFill>
                <a:srgbClr val="4B2E83"/>
              </a:solidFill>
              <a:latin typeface="Open Sans"/>
              <a:ea typeface="Open Sans"/>
              <a:cs typeface="Open Sans"/>
              <a:sym typeface="Open Sans"/>
            </a:endParaRPr>
          </a:p>
          <a:p>
            <a:pPr marL="457200" lvl="0" indent="-374650" algn="l" rtl="0">
              <a:lnSpc>
                <a:spcPct val="115000"/>
              </a:lnSpc>
              <a:spcBef>
                <a:spcPts val="0"/>
              </a:spcBef>
              <a:spcAft>
                <a:spcPts val="0"/>
              </a:spcAft>
              <a:buClr>
                <a:srgbClr val="4B2E83"/>
              </a:buClr>
              <a:buSzPts val="2300"/>
              <a:buFont typeface="Merriweather Sans"/>
              <a:buChar char="&gt;"/>
            </a:pPr>
            <a:r>
              <a:rPr lang="en" sz="2300">
                <a:solidFill>
                  <a:srgbClr val="4B2E83"/>
                </a:solidFill>
                <a:latin typeface="Open Sans"/>
                <a:ea typeface="Open Sans"/>
                <a:cs typeface="Open Sans"/>
                <a:sym typeface="Open Sans"/>
              </a:rPr>
              <a:t>All NIH funding mechanisms: Grants, cooperative agreements, contracts, OTAs</a:t>
            </a:r>
            <a:endParaRPr sz="2300">
              <a:solidFill>
                <a:srgbClr val="4B2E83"/>
              </a:solidFill>
              <a:latin typeface="Open Sans"/>
              <a:ea typeface="Open Sans"/>
              <a:cs typeface="Open Sans"/>
              <a:sym typeface="Open Sans"/>
            </a:endParaRPr>
          </a:p>
          <a:p>
            <a:pPr marL="457200" lvl="0" indent="-374650" algn="l" rtl="0">
              <a:spcBef>
                <a:spcPts val="0"/>
              </a:spcBef>
              <a:spcAft>
                <a:spcPts val="0"/>
              </a:spcAft>
              <a:buClr>
                <a:srgbClr val="4B2E83"/>
              </a:buClr>
              <a:buSzPts val="2300"/>
              <a:buFont typeface="Open Sans"/>
              <a:buChar char="&gt;"/>
            </a:pPr>
            <a:r>
              <a:rPr lang="en" sz="2400">
                <a:solidFill>
                  <a:srgbClr val="4B2E83"/>
                </a:solidFill>
                <a:latin typeface="Open Sans"/>
                <a:ea typeface="Open Sans"/>
                <a:cs typeface="Open Sans"/>
                <a:sym typeface="Open Sans"/>
              </a:rPr>
              <a:t>FOAs may also include specific requirements and may specify a repository</a:t>
            </a:r>
            <a:endParaRPr sz="2300">
              <a:solidFill>
                <a:srgbClr val="4B2E83"/>
              </a:solidFill>
              <a:latin typeface="Open Sans"/>
              <a:ea typeface="Open Sans"/>
              <a:cs typeface="Open Sans"/>
              <a:sym typeface="Open Sans"/>
            </a:endParaRPr>
          </a:p>
          <a:p>
            <a:pPr marL="0" lvl="0" indent="0" algn="l" rtl="0">
              <a:lnSpc>
                <a:spcPct val="115000"/>
              </a:lnSpc>
              <a:spcBef>
                <a:spcPts val="0"/>
              </a:spcBef>
              <a:spcAft>
                <a:spcPts val="0"/>
              </a:spcAft>
              <a:buNone/>
            </a:pPr>
            <a:endParaRPr sz="2300">
              <a:solidFill>
                <a:srgbClr val="4B2E83"/>
              </a:solidFill>
              <a:latin typeface="Open Sans"/>
              <a:ea typeface="Open Sans"/>
              <a:cs typeface="Open Sans"/>
              <a:sym typeface="Open Sans"/>
            </a:endParaRPr>
          </a:p>
          <a:p>
            <a:pPr marL="0" lvl="0" indent="0" algn="l" rtl="0">
              <a:lnSpc>
                <a:spcPct val="115000"/>
              </a:lnSpc>
              <a:spcBef>
                <a:spcPts val="0"/>
              </a:spcBef>
              <a:spcAft>
                <a:spcPts val="0"/>
              </a:spcAft>
              <a:buNone/>
            </a:pPr>
            <a:r>
              <a:rPr lang="en" sz="2300">
                <a:solidFill>
                  <a:srgbClr val="4B2E83"/>
                </a:solidFill>
                <a:latin typeface="Open Sans"/>
                <a:ea typeface="Open Sans"/>
                <a:cs typeface="Open Sans"/>
                <a:sym typeface="Open Sans"/>
              </a:rPr>
              <a:t>A DMS Plan is required with proposals for new/competing NIH applications due on or after January 25, 2023. </a:t>
            </a:r>
            <a:endParaRPr sz="2300">
              <a:solidFill>
                <a:srgbClr val="4B2E83"/>
              </a:solidFill>
              <a:latin typeface="Open Sans"/>
              <a:ea typeface="Open Sans"/>
              <a:cs typeface="Open Sans"/>
              <a:sym typeface="Open Sans"/>
            </a:endParaRPr>
          </a:p>
          <a:p>
            <a:pPr marL="0" lvl="0" indent="0" algn="l" rtl="0">
              <a:lnSpc>
                <a:spcPct val="115000"/>
              </a:lnSpc>
              <a:spcBef>
                <a:spcPts val="0"/>
              </a:spcBef>
              <a:spcAft>
                <a:spcPts val="0"/>
              </a:spcAft>
              <a:buNone/>
            </a:pPr>
            <a:endParaRPr sz="2300">
              <a:solidFill>
                <a:srgbClr val="4B2E83"/>
              </a:solidFill>
              <a:latin typeface="Open Sans"/>
              <a:ea typeface="Open Sans"/>
              <a:cs typeface="Open Sans"/>
              <a:sym typeface="Ope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210"/>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DMS Plan Elements - What are they? </a:t>
            </a:r>
            <a:endParaRPr/>
          </a:p>
        </p:txBody>
      </p:sp>
      <p:sp>
        <p:nvSpPr>
          <p:cNvPr id="1226" name="Google Shape;1226;p210"/>
          <p:cNvSpPr txBox="1">
            <a:spLocks noGrp="1"/>
          </p:cNvSpPr>
          <p:nvPr>
            <p:ph type="body" idx="2"/>
          </p:nvPr>
        </p:nvSpPr>
        <p:spPr>
          <a:xfrm>
            <a:off x="720200" y="1573650"/>
            <a:ext cx="7788000" cy="4257000"/>
          </a:xfrm>
          <a:prstGeom prst="rect">
            <a:avLst/>
          </a:prstGeom>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SzPts val="2200"/>
              <a:buChar char="&gt;"/>
            </a:pPr>
            <a:r>
              <a:rPr lang="en" sz="2200"/>
              <a:t>No more than </a:t>
            </a:r>
            <a:r>
              <a:rPr lang="en" sz="2200" b="1"/>
              <a:t>two pages long</a:t>
            </a:r>
            <a:endParaRPr sz="2200" b="1"/>
          </a:p>
          <a:p>
            <a:pPr marL="457200" lvl="0" indent="-368300" algn="l" rtl="0">
              <a:lnSpc>
                <a:spcPct val="115000"/>
              </a:lnSpc>
              <a:spcBef>
                <a:spcPts val="0"/>
              </a:spcBef>
              <a:spcAft>
                <a:spcPts val="0"/>
              </a:spcAft>
              <a:buSzPts val="2200"/>
              <a:buChar char="&gt;"/>
            </a:pPr>
            <a:r>
              <a:rPr lang="en" sz="2200"/>
              <a:t>NIH </a:t>
            </a:r>
            <a:r>
              <a:rPr lang="en" sz="2200" u="sng">
                <a:solidFill>
                  <a:schemeClr val="accent5"/>
                </a:solidFill>
                <a:hlinkClick r:id="rId3">
                  <a:extLst>
                    <a:ext uri="{A12FA001-AC4F-418D-AE19-62706E023703}">
                      <ahyp:hlinkClr xmlns:ahyp="http://schemas.microsoft.com/office/drawing/2018/hyperlinkcolor" val="tx"/>
                    </a:ext>
                  </a:extLst>
                </a:hlinkClick>
              </a:rPr>
              <a:t>DMS Plan</a:t>
            </a:r>
            <a:r>
              <a:rPr lang="en" sz="2200"/>
              <a:t> format </a:t>
            </a:r>
            <a:endParaRPr sz="2200"/>
          </a:p>
          <a:p>
            <a:pPr marL="457200" lvl="0" indent="-368300" algn="l" rtl="0">
              <a:lnSpc>
                <a:spcPct val="115000"/>
              </a:lnSpc>
              <a:spcBef>
                <a:spcPts val="0"/>
              </a:spcBef>
              <a:spcAft>
                <a:spcPts val="0"/>
              </a:spcAft>
              <a:buSzPts val="2200"/>
              <a:buChar char="&gt;"/>
            </a:pPr>
            <a:r>
              <a:rPr lang="en" sz="2200"/>
              <a:t>Should outline how scientific data and accompanying metadata will be </a:t>
            </a:r>
            <a:r>
              <a:rPr lang="en" sz="2200" u="sng"/>
              <a:t>managed</a:t>
            </a:r>
            <a:r>
              <a:rPr lang="en" sz="2200"/>
              <a:t> and </a:t>
            </a:r>
            <a:r>
              <a:rPr lang="en" sz="2200" u="sng"/>
              <a:t>shared</a:t>
            </a:r>
            <a:endParaRPr sz="2200" u="sng"/>
          </a:p>
          <a:p>
            <a:pPr marL="457200" lvl="0" indent="-368300" algn="l" rtl="0">
              <a:lnSpc>
                <a:spcPct val="115000"/>
              </a:lnSpc>
              <a:spcBef>
                <a:spcPts val="0"/>
              </a:spcBef>
              <a:spcAft>
                <a:spcPts val="0"/>
              </a:spcAft>
              <a:buSzPts val="2200"/>
              <a:buChar char="&gt;"/>
            </a:pPr>
            <a:r>
              <a:rPr lang="en" sz="2200"/>
              <a:t>Include 6 recommended elements:</a:t>
            </a:r>
            <a:endParaRPr sz="2200"/>
          </a:p>
          <a:p>
            <a:pPr marL="914400" lvl="1" indent="-342900" algn="l" rtl="0">
              <a:lnSpc>
                <a:spcPct val="115000"/>
              </a:lnSpc>
              <a:spcBef>
                <a:spcPts val="0"/>
              </a:spcBef>
              <a:spcAft>
                <a:spcPts val="0"/>
              </a:spcAft>
              <a:buSzPts val="1800"/>
              <a:buChar char="–"/>
            </a:pPr>
            <a:r>
              <a:rPr lang="en" sz="1800"/>
              <a:t>Data Type </a:t>
            </a:r>
            <a:endParaRPr sz="1800"/>
          </a:p>
          <a:p>
            <a:pPr marL="914400" lvl="1" indent="-342900" algn="l" rtl="0">
              <a:lnSpc>
                <a:spcPct val="115000"/>
              </a:lnSpc>
              <a:spcBef>
                <a:spcPts val="0"/>
              </a:spcBef>
              <a:spcAft>
                <a:spcPts val="0"/>
              </a:spcAft>
              <a:buSzPts val="1800"/>
              <a:buChar char="–"/>
            </a:pPr>
            <a:r>
              <a:rPr lang="en" sz="1800"/>
              <a:t>Related Tools, Software and/or Code</a:t>
            </a:r>
            <a:endParaRPr sz="1800"/>
          </a:p>
          <a:p>
            <a:pPr marL="914400" lvl="1" indent="-342900" algn="l" rtl="0">
              <a:lnSpc>
                <a:spcPct val="115000"/>
              </a:lnSpc>
              <a:spcBef>
                <a:spcPts val="0"/>
              </a:spcBef>
              <a:spcAft>
                <a:spcPts val="0"/>
              </a:spcAft>
              <a:buSzPts val="1800"/>
              <a:buChar char="–"/>
            </a:pPr>
            <a:r>
              <a:rPr lang="en" sz="1800"/>
              <a:t>Standards </a:t>
            </a:r>
            <a:endParaRPr sz="1800"/>
          </a:p>
          <a:p>
            <a:pPr marL="914400" lvl="1" indent="-342900" algn="l" rtl="0">
              <a:lnSpc>
                <a:spcPct val="115000"/>
              </a:lnSpc>
              <a:spcBef>
                <a:spcPts val="0"/>
              </a:spcBef>
              <a:spcAft>
                <a:spcPts val="0"/>
              </a:spcAft>
              <a:buSzPts val="1800"/>
              <a:buChar char="–"/>
            </a:pPr>
            <a:r>
              <a:rPr lang="en" sz="1800"/>
              <a:t>Data Preservation, Access, and Associated Timelines</a:t>
            </a:r>
            <a:endParaRPr sz="1800"/>
          </a:p>
          <a:p>
            <a:pPr marL="914400" lvl="1" indent="-342900" algn="l" rtl="0">
              <a:lnSpc>
                <a:spcPct val="115000"/>
              </a:lnSpc>
              <a:spcBef>
                <a:spcPts val="0"/>
              </a:spcBef>
              <a:spcAft>
                <a:spcPts val="0"/>
              </a:spcAft>
              <a:buSzPts val="1800"/>
              <a:buChar char="–"/>
            </a:pPr>
            <a:r>
              <a:rPr lang="en" sz="1800"/>
              <a:t>Access, Distribution, or Reuse Considerations </a:t>
            </a:r>
            <a:endParaRPr sz="1800"/>
          </a:p>
          <a:p>
            <a:pPr marL="914400" lvl="1" indent="-342900" algn="l" rtl="0">
              <a:lnSpc>
                <a:spcPct val="115000"/>
              </a:lnSpc>
              <a:spcBef>
                <a:spcPts val="0"/>
              </a:spcBef>
              <a:spcAft>
                <a:spcPts val="0"/>
              </a:spcAft>
              <a:buSzPts val="1800"/>
              <a:buChar char="–"/>
            </a:pPr>
            <a:r>
              <a:rPr lang="en" sz="1800"/>
              <a:t>Oversight of Data Management and Sharing</a:t>
            </a:r>
            <a:endParaRPr sz="1800"/>
          </a:p>
          <a:p>
            <a:pPr marL="457200" lvl="0" indent="-368300" algn="l" rtl="0">
              <a:lnSpc>
                <a:spcPct val="115000"/>
              </a:lnSpc>
              <a:spcBef>
                <a:spcPts val="0"/>
              </a:spcBef>
              <a:spcAft>
                <a:spcPts val="0"/>
              </a:spcAft>
              <a:buSzPts val="2200"/>
              <a:buChar char="&gt;"/>
            </a:pPr>
            <a:r>
              <a:rPr lang="en" sz="2200"/>
              <a:t>Can account for restrictions on sharing, such as a regulatory restriction or ethical concerns</a:t>
            </a:r>
            <a:endParaRPr sz="2200"/>
          </a:p>
          <a:p>
            <a:pPr marL="914400" lvl="1" indent="-342900" algn="l" rtl="0">
              <a:lnSpc>
                <a:spcPct val="115000"/>
              </a:lnSpc>
              <a:spcBef>
                <a:spcPts val="0"/>
              </a:spcBef>
              <a:spcAft>
                <a:spcPts val="0"/>
              </a:spcAft>
              <a:buSzPts val="1800"/>
              <a:buChar char="–"/>
            </a:pPr>
            <a:r>
              <a:rPr lang="en" sz="1800"/>
              <a:t>e.g. Certificate of Confidentiality or others </a:t>
            </a:r>
            <a:endParaRPr sz="1800"/>
          </a:p>
          <a:p>
            <a:pPr marL="0" lvl="0" indent="0" algn="l" rtl="0">
              <a:lnSpc>
                <a:spcPct val="115000"/>
              </a:lnSpc>
              <a:spcBef>
                <a:spcPts val="0"/>
              </a:spcBef>
              <a:spcAft>
                <a:spcPts val="0"/>
              </a:spcAft>
              <a:buNone/>
            </a:pPr>
            <a:endParaRPr sz="22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p211"/>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Considerations for specialized datasets, data privacy, and human subjects protections</a:t>
            </a:r>
            <a:endParaRPr/>
          </a:p>
        </p:txBody>
      </p:sp>
      <p:sp>
        <p:nvSpPr>
          <p:cNvPr id="1233" name="Google Shape;1233;p211"/>
          <p:cNvSpPr txBox="1">
            <a:spLocks noGrp="1"/>
          </p:cNvSpPr>
          <p:nvPr>
            <p:ph type="body" idx="2"/>
          </p:nvPr>
        </p:nvSpPr>
        <p:spPr>
          <a:xfrm>
            <a:off x="659305" y="1508125"/>
            <a:ext cx="8196300" cy="4015500"/>
          </a:xfrm>
          <a:prstGeom prst="rect">
            <a:avLst/>
          </a:prstGeom>
        </p:spPr>
        <p:txBody>
          <a:bodyPr spcFirstLastPara="1" wrap="square" lIns="91425" tIns="91425" rIns="91425" bIns="91425" anchor="t" anchorCtr="0">
            <a:noAutofit/>
          </a:bodyPr>
          <a:lstStyle/>
          <a:p>
            <a:pPr marL="457200" lvl="0" indent="-374650" algn="l" rtl="0">
              <a:lnSpc>
                <a:spcPct val="115000"/>
              </a:lnSpc>
              <a:spcBef>
                <a:spcPts val="0"/>
              </a:spcBef>
              <a:spcAft>
                <a:spcPts val="0"/>
              </a:spcAft>
              <a:buSzPts val="2300"/>
              <a:buChar char="&gt;"/>
            </a:pPr>
            <a:r>
              <a:rPr lang="en" sz="2300"/>
              <a:t>Genomic data: DMS Policy takes into account the 2014 Genomic Data Sharing (GDS) policy</a:t>
            </a:r>
            <a:endParaRPr sz="2300"/>
          </a:p>
          <a:p>
            <a:pPr marL="1371600" lvl="1" indent="-355600" algn="l" rtl="0">
              <a:lnSpc>
                <a:spcPct val="115000"/>
              </a:lnSpc>
              <a:spcBef>
                <a:spcPts val="0"/>
              </a:spcBef>
              <a:spcAft>
                <a:spcPts val="0"/>
              </a:spcAft>
              <a:buSzPts val="2000"/>
              <a:buChar char="–"/>
            </a:pPr>
            <a:r>
              <a:rPr lang="en"/>
              <a:t>Applications subject to both the DMS Policy and the GDS Policy will submit a single Plan</a:t>
            </a:r>
            <a:endParaRPr/>
          </a:p>
          <a:p>
            <a:pPr marL="1371600" lvl="1" indent="-355600" algn="l" rtl="0">
              <a:spcBef>
                <a:spcPts val="480"/>
              </a:spcBef>
              <a:spcAft>
                <a:spcPts val="0"/>
              </a:spcAft>
              <a:buSzPts val="2000"/>
              <a:buChar char="–"/>
            </a:pPr>
            <a:r>
              <a:rPr lang="en"/>
              <a:t>See </a:t>
            </a:r>
            <a:r>
              <a:rPr lang="en" u="sng">
                <a:solidFill>
                  <a:schemeClr val="accent5"/>
                </a:solidFill>
                <a:hlinkClick r:id="rId3">
                  <a:extLst>
                    <a:ext uri="{A12FA001-AC4F-418D-AE19-62706E023703}">
                      <ahyp:hlinkClr xmlns:ahyp="http://schemas.microsoft.com/office/drawing/2018/hyperlinkcolor" val="tx"/>
                    </a:ext>
                  </a:extLst>
                </a:hlinkClick>
              </a:rPr>
              <a:t>NOT-OD-22-198</a:t>
            </a:r>
            <a:r>
              <a:rPr lang="en"/>
              <a:t> for details and other considerations</a:t>
            </a:r>
            <a:endParaRPr/>
          </a:p>
          <a:p>
            <a:pPr marL="457200" lvl="0" indent="-374650" algn="l" rtl="0">
              <a:lnSpc>
                <a:spcPct val="115000"/>
              </a:lnSpc>
              <a:spcBef>
                <a:spcPts val="0"/>
              </a:spcBef>
              <a:spcAft>
                <a:spcPts val="0"/>
              </a:spcAft>
              <a:buSzPts val="2300"/>
              <a:buChar char="&gt;"/>
            </a:pPr>
            <a:r>
              <a:rPr lang="en" sz="2300"/>
              <a:t>Human subjects participant data protections:</a:t>
            </a:r>
            <a:endParaRPr sz="2300"/>
          </a:p>
          <a:p>
            <a:pPr marL="1371600" lvl="1" indent="-355600" algn="l" rtl="0">
              <a:lnSpc>
                <a:spcPct val="115000"/>
              </a:lnSpc>
              <a:spcBef>
                <a:spcPts val="0"/>
              </a:spcBef>
              <a:spcAft>
                <a:spcPts val="0"/>
              </a:spcAft>
              <a:buSzPts val="2000"/>
              <a:buChar char="–"/>
            </a:pPr>
            <a:r>
              <a:rPr lang="en"/>
              <a:t>Informed Consent</a:t>
            </a:r>
            <a:endParaRPr/>
          </a:p>
          <a:p>
            <a:pPr marL="1371600" lvl="1" indent="-355600" algn="l" rtl="0">
              <a:lnSpc>
                <a:spcPct val="115000"/>
              </a:lnSpc>
              <a:spcBef>
                <a:spcPts val="0"/>
              </a:spcBef>
              <a:spcAft>
                <a:spcPts val="0"/>
              </a:spcAft>
              <a:buSzPts val="2000"/>
              <a:buChar char="–"/>
            </a:pPr>
            <a:r>
              <a:rPr lang="en"/>
              <a:t>De-identification</a:t>
            </a:r>
            <a:endParaRPr/>
          </a:p>
          <a:p>
            <a:pPr marL="1371600" lvl="1" indent="-355600" algn="l" rtl="0">
              <a:lnSpc>
                <a:spcPct val="115000"/>
              </a:lnSpc>
              <a:spcBef>
                <a:spcPts val="0"/>
              </a:spcBef>
              <a:spcAft>
                <a:spcPts val="0"/>
              </a:spcAft>
              <a:buSzPts val="2000"/>
              <a:buChar char="–"/>
            </a:pPr>
            <a:r>
              <a:rPr lang="en"/>
              <a:t>Certificate of Confidentiality</a:t>
            </a:r>
            <a:endParaRPr/>
          </a:p>
          <a:p>
            <a:pPr marL="457200" lvl="0" indent="-374650" algn="l" rtl="0">
              <a:lnSpc>
                <a:spcPct val="115000"/>
              </a:lnSpc>
              <a:spcBef>
                <a:spcPts val="0"/>
              </a:spcBef>
              <a:spcAft>
                <a:spcPts val="0"/>
              </a:spcAft>
              <a:buSzPts val="2300"/>
              <a:buChar char="&gt;"/>
            </a:pPr>
            <a:r>
              <a:rPr lang="en" sz="2300"/>
              <a:t>Any restrictions on sharing:</a:t>
            </a:r>
            <a:endParaRPr sz="2300"/>
          </a:p>
          <a:p>
            <a:pPr marL="1371600" lvl="1" indent="-355600" algn="l" rtl="0">
              <a:lnSpc>
                <a:spcPct val="115000"/>
              </a:lnSpc>
              <a:spcBef>
                <a:spcPts val="0"/>
              </a:spcBef>
              <a:spcAft>
                <a:spcPts val="0"/>
              </a:spcAft>
              <a:buSzPts val="2000"/>
              <a:buChar char="–"/>
            </a:pPr>
            <a:r>
              <a:rPr lang="en"/>
              <a:t>Regulatory restrictions (e.g. HIPAA, GDPR)</a:t>
            </a:r>
            <a:endParaRPr/>
          </a:p>
          <a:p>
            <a:pPr marL="1371600" lvl="1" indent="-355600" algn="l" rtl="0">
              <a:lnSpc>
                <a:spcPct val="115000"/>
              </a:lnSpc>
              <a:spcBef>
                <a:spcPts val="0"/>
              </a:spcBef>
              <a:spcAft>
                <a:spcPts val="0"/>
              </a:spcAft>
              <a:buSzPts val="2000"/>
              <a:buChar char="–"/>
            </a:pPr>
            <a:r>
              <a:rPr lang="en"/>
              <a:t>Tribal laws, policies and tribal sovereignty</a:t>
            </a:r>
            <a:endParaRPr/>
          </a:p>
          <a:p>
            <a:pPr marL="1371600" lvl="1" indent="-355600" algn="l" rtl="0">
              <a:lnSpc>
                <a:spcPct val="115000"/>
              </a:lnSpc>
              <a:spcBef>
                <a:spcPts val="0"/>
              </a:spcBef>
              <a:spcAft>
                <a:spcPts val="0"/>
              </a:spcAft>
              <a:buSzPts val="2000"/>
              <a:buChar char="–"/>
            </a:pPr>
            <a:r>
              <a:rPr lang="en"/>
              <a:t>Ethical considerations</a:t>
            </a:r>
            <a:endParaRPr/>
          </a:p>
          <a:p>
            <a:pPr marL="1371600" lvl="0" indent="0" algn="l" rtl="0">
              <a:lnSpc>
                <a:spcPct val="115000"/>
              </a:lnSpc>
              <a:spcBef>
                <a:spcPts val="0"/>
              </a:spcBef>
              <a:spcAft>
                <a:spcPts val="0"/>
              </a:spcAft>
              <a:buNone/>
            </a:pPr>
            <a:endParaRPr sz="27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212"/>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Selecting a Data Repository</a:t>
            </a:r>
            <a:endParaRPr/>
          </a:p>
        </p:txBody>
      </p:sp>
      <p:sp>
        <p:nvSpPr>
          <p:cNvPr id="1240" name="Google Shape;1240;p212"/>
          <p:cNvSpPr txBox="1">
            <a:spLocks noGrp="1"/>
          </p:cNvSpPr>
          <p:nvPr>
            <p:ph type="body" idx="2"/>
          </p:nvPr>
        </p:nvSpPr>
        <p:spPr>
          <a:xfrm>
            <a:off x="659305" y="1736725"/>
            <a:ext cx="8196300" cy="40155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Char char="&gt;"/>
            </a:pPr>
            <a:r>
              <a:rPr lang="en" sz="2000"/>
              <a:t>Review the NIH guidance for </a:t>
            </a:r>
            <a:r>
              <a:rPr lang="en" sz="2000" u="sng">
                <a:solidFill>
                  <a:schemeClr val="hlink"/>
                </a:solidFill>
                <a:hlinkClick r:id="rId3"/>
              </a:rPr>
              <a:t>Selecting a Repository for Data Resulting from NIH-Supported Research</a:t>
            </a:r>
            <a:endParaRPr sz="2000"/>
          </a:p>
          <a:p>
            <a:pPr marL="914400" lvl="0" indent="0" algn="l" rtl="0">
              <a:lnSpc>
                <a:spcPct val="115000"/>
              </a:lnSpc>
              <a:spcBef>
                <a:spcPts val="0"/>
              </a:spcBef>
              <a:spcAft>
                <a:spcPts val="0"/>
              </a:spcAft>
              <a:buNone/>
            </a:pPr>
            <a:endParaRPr sz="2000"/>
          </a:p>
          <a:p>
            <a:pPr marL="457200" lvl="0" indent="-355600" algn="l" rtl="0">
              <a:lnSpc>
                <a:spcPct val="115000"/>
              </a:lnSpc>
              <a:spcBef>
                <a:spcPts val="0"/>
              </a:spcBef>
              <a:spcAft>
                <a:spcPts val="0"/>
              </a:spcAft>
              <a:buSzPts val="2000"/>
              <a:buChar char="&gt;"/>
            </a:pPr>
            <a:r>
              <a:rPr lang="en" sz="2000"/>
              <a:t>Funding Opportunity Announcements (FOAs) may designate a specific Data Repository which needs to be used</a:t>
            </a:r>
            <a:endParaRPr sz="2000"/>
          </a:p>
          <a:p>
            <a:pPr marL="914400" lvl="0" indent="0" algn="l" rtl="0">
              <a:lnSpc>
                <a:spcPct val="115000"/>
              </a:lnSpc>
              <a:spcBef>
                <a:spcPts val="0"/>
              </a:spcBef>
              <a:spcAft>
                <a:spcPts val="0"/>
              </a:spcAft>
              <a:buNone/>
            </a:pPr>
            <a:endParaRPr sz="2000"/>
          </a:p>
          <a:p>
            <a:pPr marL="457200" lvl="0" indent="-355600" algn="l" rtl="0">
              <a:lnSpc>
                <a:spcPct val="115000"/>
              </a:lnSpc>
              <a:spcBef>
                <a:spcPts val="0"/>
              </a:spcBef>
              <a:spcAft>
                <a:spcPts val="0"/>
              </a:spcAft>
              <a:buSzPts val="2000"/>
              <a:buChar char="&gt;"/>
            </a:pPr>
            <a:r>
              <a:rPr lang="en" sz="2000"/>
              <a:t>NIH maintains a </a:t>
            </a:r>
            <a:r>
              <a:rPr lang="en" sz="2000" u="sng">
                <a:solidFill>
                  <a:schemeClr val="hlink"/>
                </a:solidFill>
                <a:hlinkClick r:id="rId4"/>
              </a:rPr>
              <a:t>list of NIH- supported Repositories</a:t>
            </a:r>
            <a:r>
              <a:rPr lang="en" sz="2000"/>
              <a:t> </a:t>
            </a:r>
            <a:endParaRPr sz="2000"/>
          </a:p>
          <a:p>
            <a:pPr marL="914400" lvl="0" indent="0" algn="l" rtl="0">
              <a:lnSpc>
                <a:spcPct val="115000"/>
              </a:lnSpc>
              <a:spcBef>
                <a:spcPts val="0"/>
              </a:spcBef>
              <a:spcAft>
                <a:spcPts val="0"/>
              </a:spcAft>
              <a:buNone/>
            </a:pPr>
            <a:endParaRPr sz="2000"/>
          </a:p>
          <a:p>
            <a:pPr marL="457200" lvl="0" indent="-355600" algn="l" rtl="0">
              <a:lnSpc>
                <a:spcPct val="115000"/>
              </a:lnSpc>
              <a:spcBef>
                <a:spcPts val="0"/>
              </a:spcBef>
              <a:spcAft>
                <a:spcPts val="0"/>
              </a:spcAft>
              <a:buSzPts val="2000"/>
              <a:buChar char="&gt;"/>
            </a:pPr>
            <a:r>
              <a:rPr lang="en" sz="2000"/>
              <a:t>There are some non-federal repository tools and guidance:</a:t>
            </a:r>
            <a:endParaRPr sz="1200">
              <a:solidFill>
                <a:srgbClr val="212529"/>
              </a:solidFill>
              <a:highlight>
                <a:srgbClr val="FFFFFF"/>
              </a:highlight>
              <a:latin typeface="Arial"/>
              <a:ea typeface="Arial"/>
              <a:cs typeface="Arial"/>
              <a:sym typeface="Arial"/>
            </a:endParaRPr>
          </a:p>
          <a:p>
            <a:pPr marL="1371600" lvl="1" indent="-349250" algn="l" rtl="0">
              <a:lnSpc>
                <a:spcPct val="115000"/>
              </a:lnSpc>
              <a:spcBef>
                <a:spcPts val="0"/>
              </a:spcBef>
              <a:spcAft>
                <a:spcPts val="0"/>
              </a:spcAft>
              <a:buClr>
                <a:srgbClr val="212529"/>
              </a:buClr>
              <a:buSzPts val="1900"/>
              <a:buChar char="–"/>
            </a:pPr>
            <a:r>
              <a:rPr lang="en"/>
              <a:t>Nature’s</a:t>
            </a:r>
            <a:r>
              <a:rPr lang="en" sz="1900">
                <a:solidFill>
                  <a:srgbClr val="212529"/>
                </a:solidFill>
                <a:highlight>
                  <a:srgbClr val="FFFFFF"/>
                </a:highlight>
              </a:rPr>
              <a:t> </a:t>
            </a:r>
            <a:r>
              <a:rPr lang="en" sz="1900" u="sng">
                <a:solidFill>
                  <a:schemeClr val="hlink"/>
                </a:solidFill>
                <a:highlight>
                  <a:srgbClr val="FFFFFF"/>
                </a:highlight>
                <a:hlinkClick r:id="rId5"/>
              </a:rPr>
              <a:t>Data Repository Guidance</a:t>
            </a:r>
            <a:endParaRPr sz="1900">
              <a:solidFill>
                <a:schemeClr val="hlink"/>
              </a:solidFill>
              <a:highlight>
                <a:srgbClr val="FFFFFF"/>
              </a:highlight>
            </a:endParaRPr>
          </a:p>
          <a:p>
            <a:pPr marL="1371600" lvl="1" indent="-349250" algn="l" rtl="0">
              <a:lnSpc>
                <a:spcPct val="115000"/>
              </a:lnSpc>
              <a:spcBef>
                <a:spcPts val="0"/>
              </a:spcBef>
              <a:spcAft>
                <a:spcPts val="0"/>
              </a:spcAft>
              <a:buClr>
                <a:srgbClr val="212529"/>
              </a:buClr>
              <a:buSzPts val="1900"/>
              <a:buChar char="–"/>
            </a:pPr>
            <a:r>
              <a:rPr lang="en" sz="1900" u="sng">
                <a:solidFill>
                  <a:schemeClr val="hlink"/>
                </a:solidFill>
                <a:highlight>
                  <a:srgbClr val="FFFFFF"/>
                </a:highlight>
                <a:hlinkClick r:id="rId6"/>
              </a:rPr>
              <a:t>Registry of Research Data Repositories</a:t>
            </a:r>
            <a:endParaRPr sz="1900">
              <a:solidFill>
                <a:schemeClr val="hlink"/>
              </a:solidFill>
              <a:highlight>
                <a:srgbClr val="FFFFFF"/>
              </a:highlight>
            </a:endParaRPr>
          </a:p>
          <a:p>
            <a:pPr marL="1371600" lvl="0" indent="0" algn="l" rtl="0">
              <a:lnSpc>
                <a:spcPct val="115000"/>
              </a:lnSpc>
              <a:spcBef>
                <a:spcPts val="1200"/>
              </a:spcBef>
              <a:spcAft>
                <a:spcPts val="0"/>
              </a:spcAft>
              <a:buNone/>
            </a:pPr>
            <a:endParaRPr sz="1200">
              <a:solidFill>
                <a:schemeClr val="hlink"/>
              </a:solidFill>
              <a:highlight>
                <a:srgbClr val="FFFFFF"/>
              </a:highlight>
              <a:latin typeface="Arial"/>
              <a:ea typeface="Arial"/>
              <a:cs typeface="Arial"/>
              <a:sym typeface="Arial"/>
            </a:endParaRPr>
          </a:p>
          <a:p>
            <a:pPr marL="457200" lvl="0" indent="-355600" algn="l" rtl="0">
              <a:lnSpc>
                <a:spcPct val="115000"/>
              </a:lnSpc>
              <a:spcBef>
                <a:spcPts val="1200"/>
              </a:spcBef>
              <a:spcAft>
                <a:spcPts val="0"/>
              </a:spcAft>
              <a:buSzPts val="2000"/>
              <a:buChar char="&gt;"/>
            </a:pPr>
            <a:r>
              <a:rPr lang="en" sz="2000"/>
              <a:t>UW Libraries has a </a:t>
            </a:r>
            <a:r>
              <a:rPr lang="en" sz="2000" u="sng">
                <a:solidFill>
                  <a:schemeClr val="hlink"/>
                </a:solidFill>
                <a:hlinkClick r:id="rId7"/>
              </a:rPr>
              <a:t>listing of repositories</a:t>
            </a:r>
            <a:endParaRPr sz="2000"/>
          </a:p>
          <a:p>
            <a:pPr marL="1371600" lvl="0" indent="0" algn="l" rtl="0">
              <a:lnSpc>
                <a:spcPct val="115000"/>
              </a:lnSpc>
              <a:spcBef>
                <a:spcPts val="0"/>
              </a:spcBef>
              <a:spcAft>
                <a:spcPts val="0"/>
              </a:spcAft>
              <a:buNone/>
            </a:pPr>
            <a:endParaRPr sz="1200" u="sng">
              <a:solidFill>
                <a:schemeClr val="hlink"/>
              </a:solidFill>
              <a:latin typeface="Arial"/>
              <a:ea typeface="Arial"/>
              <a:cs typeface="Arial"/>
              <a:sym typeface="Arial"/>
            </a:endParaRPr>
          </a:p>
          <a:p>
            <a:pPr marL="0" lvl="0" indent="0" algn="l" rtl="0">
              <a:lnSpc>
                <a:spcPct val="115000"/>
              </a:lnSpc>
              <a:spcBef>
                <a:spcPts val="800"/>
              </a:spcBef>
              <a:spcAft>
                <a:spcPts val="0"/>
              </a:spcAft>
              <a:buNone/>
            </a:pP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77"/>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Travel on Sponsored Awards</a:t>
            </a:r>
            <a:endParaRPr/>
          </a:p>
        </p:txBody>
      </p:sp>
      <p:sp>
        <p:nvSpPr>
          <p:cNvPr id="986" name="Google Shape;986;p177"/>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400"/>
              <a:buFont typeface="Merriweather Sans"/>
              <a:buChar char="&gt;"/>
            </a:pPr>
            <a:r>
              <a:rPr lang="en">
                <a:latin typeface="Arial"/>
                <a:ea typeface="Arial"/>
                <a:cs typeface="Arial"/>
                <a:sym typeface="Arial"/>
              </a:rPr>
              <a:t>Travel is a high-risk expenditure because it can be easily abused</a:t>
            </a:r>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Federal auditors frequently audit travel costs (along with food and equipment purchases)</a:t>
            </a:r>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With travel increasing in recent months, it’s a good time to refresh some basic travel compliance guidance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213"/>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Budgeting Costs: Data Management &amp; Sharing</a:t>
            </a:r>
            <a:endParaRPr/>
          </a:p>
        </p:txBody>
      </p:sp>
      <p:sp>
        <p:nvSpPr>
          <p:cNvPr id="1247" name="Google Shape;1247;p213"/>
          <p:cNvSpPr txBox="1">
            <a:spLocks noGrp="1"/>
          </p:cNvSpPr>
          <p:nvPr>
            <p:ph type="body" idx="2"/>
          </p:nvPr>
        </p:nvSpPr>
        <p:spPr>
          <a:xfrm>
            <a:off x="551800" y="1584325"/>
            <a:ext cx="8303700" cy="4015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Can be included as a direct cost in the proposal budget</a:t>
            </a:r>
            <a:endParaRPr/>
          </a:p>
          <a:p>
            <a:pPr marL="457200" lvl="0" indent="-355600" algn="l" rtl="0">
              <a:lnSpc>
                <a:spcPct val="115000"/>
              </a:lnSpc>
              <a:spcBef>
                <a:spcPts val="0"/>
              </a:spcBef>
              <a:spcAft>
                <a:spcPts val="0"/>
              </a:spcAft>
              <a:buSzPts val="2000"/>
              <a:buChar char="&gt;"/>
            </a:pPr>
            <a:r>
              <a:rPr lang="en"/>
              <a:t>Label as “Data Management and Sharing Costs</a:t>
            </a:r>
            <a:endParaRPr/>
          </a:p>
          <a:p>
            <a:pPr marL="457200" lvl="0" indent="-355600" algn="l" rtl="0">
              <a:lnSpc>
                <a:spcPct val="115000"/>
              </a:lnSpc>
              <a:spcBef>
                <a:spcPts val="0"/>
              </a:spcBef>
              <a:spcAft>
                <a:spcPts val="0"/>
              </a:spcAft>
              <a:buSzPts val="2000"/>
              <a:buChar char="&gt;"/>
            </a:pPr>
            <a:r>
              <a:rPr lang="en"/>
              <a:t>Address in budget justification </a:t>
            </a:r>
            <a:endParaRPr sz="1600"/>
          </a:p>
          <a:p>
            <a:pPr marL="457200" lvl="0" indent="-381000" algn="l" rtl="0">
              <a:lnSpc>
                <a:spcPct val="115000"/>
              </a:lnSpc>
              <a:spcBef>
                <a:spcPts val="0"/>
              </a:spcBef>
              <a:spcAft>
                <a:spcPts val="0"/>
              </a:spcAft>
              <a:buSzPts val="2400"/>
              <a:buChar char="&gt;"/>
            </a:pPr>
            <a:r>
              <a:rPr lang="en"/>
              <a:t>Must be incurred before end of the project period</a:t>
            </a:r>
            <a:endParaRPr/>
          </a:p>
          <a:p>
            <a:pPr marL="457200" lvl="0" indent="-381000" algn="l" rtl="0">
              <a:lnSpc>
                <a:spcPct val="115000"/>
              </a:lnSpc>
              <a:spcBef>
                <a:spcPts val="0"/>
              </a:spcBef>
              <a:spcAft>
                <a:spcPts val="0"/>
              </a:spcAft>
              <a:buSzPts val="2400"/>
              <a:buChar char="&gt;"/>
            </a:pPr>
            <a:r>
              <a:rPr lang="en"/>
              <a:t>Review </a:t>
            </a:r>
            <a:r>
              <a:rPr lang="en" u="sng">
                <a:solidFill>
                  <a:schemeClr val="accent5"/>
                </a:solidFill>
                <a:hlinkClick r:id="rId3">
                  <a:extLst>
                    <a:ext uri="{A12FA001-AC4F-418D-AE19-62706E023703}">
                      <ahyp:hlinkClr xmlns:ahyp="http://schemas.microsoft.com/office/drawing/2018/hyperlinkcolor" val="tx"/>
                    </a:ext>
                  </a:extLst>
                </a:hlinkClick>
              </a:rPr>
              <a:t>Forecasting Costs for Preserving, Archiving, and Promoting Access to Biomedical Data </a:t>
            </a:r>
            <a:endParaRPr/>
          </a:p>
          <a:p>
            <a:pPr marL="457200" lvl="0" indent="-355600" algn="l" rtl="0">
              <a:lnSpc>
                <a:spcPct val="115000"/>
              </a:lnSpc>
              <a:spcBef>
                <a:spcPts val="0"/>
              </a:spcBef>
              <a:spcAft>
                <a:spcPts val="0"/>
              </a:spcAft>
              <a:buSzPts val="2000"/>
              <a:buChar char="&gt;"/>
            </a:pPr>
            <a:r>
              <a:rPr lang="en"/>
              <a:t>Cost Examples:</a:t>
            </a:r>
            <a:endParaRPr/>
          </a:p>
          <a:p>
            <a:pPr marL="914400" lvl="1" indent="-355600" algn="l" rtl="0">
              <a:lnSpc>
                <a:spcPct val="115000"/>
              </a:lnSpc>
              <a:spcBef>
                <a:spcPts val="0"/>
              </a:spcBef>
              <a:spcAft>
                <a:spcPts val="0"/>
              </a:spcAft>
              <a:buSzPts val="2000"/>
              <a:buChar char="–"/>
            </a:pPr>
            <a:r>
              <a:rPr lang="en" sz="1600"/>
              <a:t>Curating &amp; formatting data for transmission to &amp; storage at a selected repository for long-term preservation &amp; access, including de-identifying data</a:t>
            </a:r>
            <a:endParaRPr sz="1600"/>
          </a:p>
          <a:p>
            <a:pPr marL="914400" lvl="1" indent="-355600" algn="l" rtl="0">
              <a:lnSpc>
                <a:spcPct val="115000"/>
              </a:lnSpc>
              <a:spcBef>
                <a:spcPts val="0"/>
              </a:spcBef>
              <a:spcAft>
                <a:spcPts val="0"/>
              </a:spcAft>
              <a:buSzPts val="2000"/>
              <a:buChar char="–"/>
            </a:pPr>
            <a:r>
              <a:rPr lang="en" sz="1600"/>
              <a:t>Preparing metadata to foster discoverability, interpretation, and reuse </a:t>
            </a:r>
            <a:endParaRPr sz="1600"/>
          </a:p>
          <a:p>
            <a:pPr marL="914400" lvl="1" indent="-355600" algn="l" rtl="0">
              <a:lnSpc>
                <a:spcPct val="115000"/>
              </a:lnSpc>
              <a:spcBef>
                <a:spcPts val="0"/>
              </a:spcBef>
              <a:spcAft>
                <a:spcPts val="0"/>
              </a:spcAft>
              <a:buSzPts val="2000"/>
              <a:buChar char="–"/>
            </a:pPr>
            <a:r>
              <a:rPr lang="en" sz="1600"/>
              <a:t>Preserving &amp; sharing data through established repositories, e.g. data deposit fee</a:t>
            </a:r>
            <a:endParaRPr/>
          </a:p>
          <a:p>
            <a:pPr marL="1371600" lvl="0" indent="0" algn="l" rtl="0">
              <a:lnSpc>
                <a:spcPct val="115000"/>
              </a:lnSpc>
              <a:spcBef>
                <a:spcPts val="0"/>
              </a:spcBef>
              <a:spcAft>
                <a:spcPts val="0"/>
              </a:spcAft>
              <a:buNone/>
            </a:pPr>
            <a:endParaRPr/>
          </a:p>
          <a:p>
            <a:pPr marL="914400" lvl="0" indent="0" algn="l" rtl="0">
              <a:lnSpc>
                <a:spcPct val="115000"/>
              </a:lnSpc>
              <a:spcBef>
                <a:spcPts val="0"/>
              </a:spcBef>
              <a:spcAft>
                <a:spcPts val="0"/>
              </a:spcAft>
              <a:buNone/>
            </a:pPr>
            <a:endParaRPr sz="1200">
              <a:solidFill>
                <a:srgbClr val="212529"/>
              </a:solidFill>
              <a:highlight>
                <a:srgbClr val="FFFFFF"/>
              </a:highlight>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214"/>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DMS Plan - Who reviews? </a:t>
            </a:r>
            <a:endParaRPr/>
          </a:p>
        </p:txBody>
      </p:sp>
      <p:sp>
        <p:nvSpPr>
          <p:cNvPr id="1254" name="Google Shape;1254;p214"/>
          <p:cNvSpPr txBox="1">
            <a:spLocks noGrp="1"/>
          </p:cNvSpPr>
          <p:nvPr>
            <p:ph type="body" idx="2"/>
          </p:nvPr>
        </p:nvSpPr>
        <p:spPr>
          <a:xfrm>
            <a:off x="720200" y="1649850"/>
            <a:ext cx="8087700" cy="4015500"/>
          </a:xfrm>
          <a:prstGeom prst="rect">
            <a:avLst/>
          </a:prstGeom>
        </p:spPr>
        <p:txBody>
          <a:bodyPr spcFirstLastPara="1" wrap="square" lIns="91425" tIns="91425" rIns="91425" bIns="91425" anchor="t" anchorCtr="0">
            <a:noAutofit/>
          </a:bodyPr>
          <a:lstStyle/>
          <a:p>
            <a:pPr marL="457200" lvl="0" indent="-387350" algn="l" rtl="0">
              <a:lnSpc>
                <a:spcPct val="115000"/>
              </a:lnSpc>
              <a:spcBef>
                <a:spcPts val="0"/>
              </a:spcBef>
              <a:spcAft>
                <a:spcPts val="0"/>
              </a:spcAft>
              <a:buSzPts val="2500"/>
              <a:buChar char="&gt;"/>
            </a:pPr>
            <a:r>
              <a:rPr lang="en" sz="2500"/>
              <a:t>NIH application component:</a:t>
            </a:r>
            <a:endParaRPr sz="2500"/>
          </a:p>
          <a:p>
            <a:pPr marL="1371600" lvl="1" indent="-387350" algn="l" rtl="0">
              <a:lnSpc>
                <a:spcPct val="115000"/>
              </a:lnSpc>
              <a:spcBef>
                <a:spcPts val="0"/>
              </a:spcBef>
              <a:spcAft>
                <a:spcPts val="0"/>
              </a:spcAft>
              <a:buSzPts val="2500"/>
              <a:buChar char="–"/>
            </a:pPr>
            <a:r>
              <a:rPr lang="en" sz="2500"/>
              <a:t>New NIH FORMS-H includes an attachment section for including the DMS Plan in proposals</a:t>
            </a:r>
            <a:endParaRPr sz="2500"/>
          </a:p>
          <a:p>
            <a:pPr marL="457200" lvl="0" indent="-387350" algn="l" rtl="0">
              <a:lnSpc>
                <a:spcPct val="115000"/>
              </a:lnSpc>
              <a:spcBef>
                <a:spcPts val="0"/>
              </a:spcBef>
              <a:spcAft>
                <a:spcPts val="0"/>
              </a:spcAft>
              <a:buSzPts val="2500"/>
              <a:buChar char="&gt;"/>
            </a:pPr>
            <a:r>
              <a:rPr lang="en" sz="2500"/>
              <a:t>Plans are assessed by </a:t>
            </a:r>
            <a:r>
              <a:rPr lang="en" sz="2500" b="1"/>
              <a:t>NIH Institute/Center Program staff </a:t>
            </a:r>
            <a:endParaRPr sz="2500" b="1"/>
          </a:p>
          <a:p>
            <a:pPr marL="1371600" lvl="1" indent="-387350" algn="l" rtl="0">
              <a:lnSpc>
                <a:spcPct val="115000"/>
              </a:lnSpc>
              <a:spcBef>
                <a:spcPts val="0"/>
              </a:spcBef>
              <a:spcAft>
                <a:spcPts val="0"/>
              </a:spcAft>
              <a:buSzPts val="2500"/>
              <a:buChar char="–"/>
            </a:pPr>
            <a:r>
              <a:rPr lang="en" sz="2500"/>
              <a:t>Ensure elements adequately addressed</a:t>
            </a:r>
            <a:endParaRPr sz="2500"/>
          </a:p>
          <a:p>
            <a:pPr marL="1371600" lvl="1" indent="-387350" algn="l" rtl="0">
              <a:lnSpc>
                <a:spcPct val="115000"/>
              </a:lnSpc>
              <a:spcBef>
                <a:spcPts val="0"/>
              </a:spcBef>
              <a:spcAft>
                <a:spcPts val="0"/>
              </a:spcAft>
              <a:buSzPts val="2500"/>
              <a:buChar char="–"/>
            </a:pPr>
            <a:r>
              <a:rPr lang="en" sz="2500"/>
              <a:t>Not reviewed by peer reviewers as part of Overall Impact score</a:t>
            </a:r>
            <a:endParaRPr sz="2500"/>
          </a:p>
          <a:p>
            <a:pPr marL="0" lvl="0" indent="0" algn="l" rtl="0">
              <a:lnSpc>
                <a:spcPct val="115000"/>
              </a:lnSpc>
              <a:spcBef>
                <a:spcPts val="0"/>
              </a:spcBef>
              <a:spcAft>
                <a:spcPts val="0"/>
              </a:spcAft>
              <a:buNone/>
            </a:pPr>
            <a:endParaRPr sz="2500"/>
          </a:p>
          <a:p>
            <a:pPr marL="0" lvl="0" indent="0" algn="l" rtl="0">
              <a:lnSpc>
                <a:spcPct val="115000"/>
              </a:lnSpc>
              <a:spcBef>
                <a:spcPts val="0"/>
              </a:spcBef>
              <a:spcAft>
                <a:spcPts val="0"/>
              </a:spcAft>
              <a:buNone/>
            </a:pPr>
            <a:r>
              <a:rPr lang="en" sz="2500"/>
              <a:t>OSP is not reviewing content of DMS plans.</a:t>
            </a:r>
            <a:endParaRPr sz="2500"/>
          </a:p>
          <a:p>
            <a:pPr marL="0" lvl="0" indent="0" algn="l" rtl="0">
              <a:lnSpc>
                <a:spcPct val="115000"/>
              </a:lnSpc>
              <a:spcBef>
                <a:spcPts val="0"/>
              </a:spcBef>
              <a:spcAft>
                <a:spcPts val="0"/>
              </a:spcAft>
              <a:buNone/>
            </a:pPr>
            <a:endParaRPr sz="2500"/>
          </a:p>
          <a:p>
            <a:pPr marL="0" lvl="0" indent="0" algn="l" rtl="0">
              <a:lnSpc>
                <a:spcPct val="115000"/>
              </a:lnSpc>
              <a:spcBef>
                <a:spcPts val="480"/>
              </a:spcBef>
              <a:spcAft>
                <a:spcPts val="0"/>
              </a:spcAft>
              <a:buNone/>
            </a:pPr>
            <a:endParaRPr sz="29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215"/>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DMS Plan - Pre-Award Changes? </a:t>
            </a:r>
            <a:endParaRPr/>
          </a:p>
        </p:txBody>
      </p:sp>
      <p:sp>
        <p:nvSpPr>
          <p:cNvPr id="1261" name="Google Shape;1261;p215"/>
          <p:cNvSpPr txBox="1"/>
          <p:nvPr/>
        </p:nvSpPr>
        <p:spPr>
          <a:xfrm>
            <a:off x="720200" y="1573650"/>
            <a:ext cx="8087700" cy="401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a:solidFill>
                  <a:srgbClr val="4B2E83"/>
                </a:solidFill>
                <a:latin typeface="Open Sans"/>
                <a:ea typeface="Open Sans"/>
                <a:cs typeface="Open Sans"/>
                <a:sym typeface="Open Sans"/>
              </a:rPr>
              <a:t>If </a:t>
            </a:r>
            <a:r>
              <a:rPr lang="en" sz="2600" b="1">
                <a:solidFill>
                  <a:srgbClr val="4B2E83"/>
                </a:solidFill>
                <a:latin typeface="Open Sans"/>
                <a:ea typeface="Open Sans"/>
                <a:cs typeface="Open Sans"/>
                <a:sym typeface="Open Sans"/>
              </a:rPr>
              <a:t>Changes</a:t>
            </a:r>
            <a:r>
              <a:rPr lang="en" sz="2600">
                <a:solidFill>
                  <a:srgbClr val="4B2E83"/>
                </a:solidFill>
                <a:latin typeface="Open Sans"/>
                <a:ea typeface="Open Sans"/>
                <a:cs typeface="Open Sans"/>
                <a:sym typeface="Open Sans"/>
              </a:rPr>
              <a:t> are needed, applicants will be notified via Just-in-Time (JIT)</a:t>
            </a:r>
            <a:endParaRPr sz="2600">
              <a:solidFill>
                <a:srgbClr val="4B2E83"/>
              </a:solidFill>
              <a:latin typeface="Open Sans"/>
              <a:ea typeface="Open Sans"/>
              <a:cs typeface="Open Sans"/>
              <a:sym typeface="Open Sans"/>
            </a:endParaRPr>
          </a:p>
          <a:p>
            <a:pPr marL="457200" lvl="0" indent="-393700" algn="l" rtl="0">
              <a:lnSpc>
                <a:spcPct val="115000"/>
              </a:lnSpc>
              <a:spcBef>
                <a:spcPts val="0"/>
              </a:spcBef>
              <a:spcAft>
                <a:spcPts val="0"/>
              </a:spcAft>
              <a:buClr>
                <a:srgbClr val="4B2E83"/>
              </a:buClr>
              <a:buSzPts val="2600"/>
              <a:buFont typeface="Merriweather Sans"/>
              <a:buChar char="&gt;"/>
            </a:pPr>
            <a:r>
              <a:rPr lang="en" sz="2600">
                <a:solidFill>
                  <a:srgbClr val="4B2E83"/>
                </a:solidFill>
                <a:latin typeface="Open Sans"/>
                <a:ea typeface="Open Sans"/>
                <a:cs typeface="Open Sans"/>
                <a:sym typeface="Open Sans"/>
              </a:rPr>
              <a:t>Revisions should be submitted as part of the JIT response (e.g. via OSP to Grants Management Specialist or in eRA Commons)</a:t>
            </a:r>
            <a:endParaRPr sz="2600">
              <a:solidFill>
                <a:srgbClr val="4B2E83"/>
              </a:solidFill>
              <a:latin typeface="Open Sans"/>
              <a:ea typeface="Open Sans"/>
              <a:cs typeface="Open Sans"/>
              <a:sym typeface="Open Sans"/>
            </a:endParaRPr>
          </a:p>
          <a:p>
            <a:pPr marL="457200" lvl="0" indent="-393700" algn="l" rtl="0">
              <a:lnSpc>
                <a:spcPct val="115000"/>
              </a:lnSpc>
              <a:spcBef>
                <a:spcPts val="0"/>
              </a:spcBef>
              <a:spcAft>
                <a:spcPts val="0"/>
              </a:spcAft>
              <a:buClr>
                <a:srgbClr val="4B2E83"/>
              </a:buClr>
              <a:buSzPts val="2600"/>
              <a:buFont typeface="Merriweather Sans"/>
              <a:buChar char="&gt;"/>
            </a:pPr>
            <a:r>
              <a:rPr lang="en" sz="2600">
                <a:solidFill>
                  <a:srgbClr val="4B2E83"/>
                </a:solidFill>
                <a:latin typeface="Open Sans"/>
                <a:ea typeface="Open Sans"/>
                <a:cs typeface="Open Sans"/>
                <a:sym typeface="Open Sans"/>
              </a:rPr>
              <a:t>Defer to instructions from NIH GMS </a:t>
            </a:r>
            <a:endParaRPr sz="2600">
              <a:solidFill>
                <a:srgbClr val="4B2E83"/>
              </a:solidFill>
              <a:latin typeface="Open Sans"/>
              <a:ea typeface="Open Sans"/>
              <a:cs typeface="Open Sans"/>
              <a:sym typeface="Open Sans"/>
            </a:endParaRPr>
          </a:p>
          <a:p>
            <a:pPr marL="0" lvl="0" indent="0" algn="l" rtl="0">
              <a:lnSpc>
                <a:spcPct val="115000"/>
              </a:lnSpc>
              <a:spcBef>
                <a:spcPts val="480"/>
              </a:spcBef>
              <a:spcAft>
                <a:spcPts val="0"/>
              </a:spcAft>
              <a:buNone/>
            </a:pPr>
            <a:endParaRPr sz="2600">
              <a:solidFill>
                <a:srgbClr val="4B2E83"/>
              </a:solidFill>
              <a:latin typeface="Open Sans"/>
              <a:ea typeface="Open Sans"/>
              <a:cs typeface="Open Sans"/>
              <a:sym typeface="Open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216"/>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DMS Plan - Post-Award Changes? </a:t>
            </a:r>
            <a:endParaRPr/>
          </a:p>
        </p:txBody>
      </p:sp>
      <p:sp>
        <p:nvSpPr>
          <p:cNvPr id="1268" name="Google Shape;1268;p216"/>
          <p:cNvSpPr txBox="1">
            <a:spLocks noGrp="1"/>
          </p:cNvSpPr>
          <p:nvPr>
            <p:ph type="body" idx="2"/>
          </p:nvPr>
        </p:nvSpPr>
        <p:spPr>
          <a:xfrm>
            <a:off x="659300" y="1625450"/>
            <a:ext cx="8196300" cy="4431600"/>
          </a:xfrm>
          <a:prstGeom prst="rect">
            <a:avLst/>
          </a:prstGeom>
        </p:spPr>
        <p:txBody>
          <a:bodyPr spcFirstLastPara="1" wrap="square" lIns="91425" tIns="91425" rIns="91425" bIns="91425" anchor="t" anchorCtr="0">
            <a:noAutofit/>
          </a:bodyPr>
          <a:lstStyle/>
          <a:p>
            <a:pPr marL="457200" marR="0" lvl="0" indent="-368300" algn="l" rtl="0">
              <a:lnSpc>
                <a:spcPct val="115000"/>
              </a:lnSpc>
              <a:spcBef>
                <a:spcPts val="0"/>
              </a:spcBef>
              <a:spcAft>
                <a:spcPts val="0"/>
              </a:spcAft>
              <a:buSzPts val="2200"/>
              <a:buFont typeface="Open Sans"/>
              <a:buChar char="&gt;"/>
            </a:pPr>
            <a:r>
              <a:rPr lang="en" sz="2200"/>
              <a:t>Plans can be updated or revised over course of a project</a:t>
            </a:r>
            <a:endParaRPr sz="2200"/>
          </a:p>
          <a:p>
            <a:pPr marL="457200" marR="0" lvl="0" indent="-368300" algn="l" rtl="0">
              <a:lnSpc>
                <a:spcPct val="115000"/>
              </a:lnSpc>
              <a:spcBef>
                <a:spcPts val="0"/>
              </a:spcBef>
              <a:spcAft>
                <a:spcPts val="0"/>
              </a:spcAft>
              <a:buSzPts val="2200"/>
              <a:buFont typeface="Open Sans"/>
              <a:buChar char="&gt;"/>
            </a:pPr>
            <a:r>
              <a:rPr lang="en" sz="2200"/>
              <a:t>If any changes occur during the award or support period that affects how data is managed or shared, investigators should update the Plan to reflect the changes</a:t>
            </a:r>
            <a:endParaRPr sz="2200"/>
          </a:p>
          <a:p>
            <a:pPr marL="457200" marR="0" lvl="0" indent="-368300" algn="l" rtl="0">
              <a:lnSpc>
                <a:spcPct val="115000"/>
              </a:lnSpc>
              <a:spcBef>
                <a:spcPts val="0"/>
              </a:spcBef>
              <a:spcAft>
                <a:spcPts val="0"/>
              </a:spcAft>
              <a:buSzPts val="2200"/>
              <a:buFont typeface="Open Sans"/>
              <a:buChar char="&gt;"/>
            </a:pPr>
            <a:r>
              <a:rPr lang="en" sz="2200"/>
              <a:t>NIH will need to approve the updated Plan</a:t>
            </a:r>
            <a:endParaRPr sz="2200"/>
          </a:p>
          <a:p>
            <a:pPr marL="457200" marR="0" lvl="0" indent="-368300" algn="l" rtl="0">
              <a:lnSpc>
                <a:spcPct val="115000"/>
              </a:lnSpc>
              <a:spcBef>
                <a:spcPts val="0"/>
              </a:spcBef>
              <a:spcAft>
                <a:spcPts val="0"/>
              </a:spcAft>
              <a:buSzPts val="2200"/>
              <a:buFont typeface="Open Sans"/>
              <a:buChar char="&gt;"/>
            </a:pPr>
            <a:r>
              <a:rPr lang="en" sz="2200"/>
              <a:t>NIH staff will monitor compliance with approved DMS Plans during the annual RPPR process as well</a:t>
            </a:r>
            <a:endParaRPr sz="2200"/>
          </a:p>
          <a:p>
            <a:pPr marL="0" lvl="0" indent="0" algn="l" rtl="0">
              <a:lnSpc>
                <a:spcPct val="115000"/>
              </a:lnSpc>
              <a:spcBef>
                <a:spcPts val="0"/>
              </a:spcBef>
              <a:spcAft>
                <a:spcPts val="0"/>
              </a:spcAft>
              <a:buNone/>
            </a:pPr>
            <a:endParaRPr sz="2200"/>
          </a:p>
          <a:p>
            <a:pPr marL="0" lvl="0" indent="0" algn="l" rtl="0">
              <a:lnSpc>
                <a:spcPct val="115000"/>
              </a:lnSpc>
              <a:spcBef>
                <a:spcPts val="0"/>
              </a:spcBef>
              <a:spcAft>
                <a:spcPts val="0"/>
              </a:spcAft>
              <a:buNone/>
            </a:pPr>
            <a:r>
              <a:rPr lang="en" sz="2200"/>
              <a:t>We may see more Data Access Requests &amp; NIH Data Use Certification Agreements </a:t>
            </a:r>
            <a:endParaRPr sz="1000">
              <a:solidFill>
                <a:srgbClr val="333333"/>
              </a:solidFill>
              <a:highlight>
                <a:schemeClr val="lt2"/>
              </a:highlight>
              <a:latin typeface="Arial"/>
              <a:ea typeface="Arial"/>
              <a:cs typeface="Arial"/>
              <a:sym typeface="Arial"/>
            </a:endParaRPr>
          </a:p>
          <a:p>
            <a:pPr marL="0" marR="0" lvl="0" indent="0" algn="l" rtl="0">
              <a:lnSpc>
                <a:spcPct val="115000"/>
              </a:lnSpc>
              <a:spcBef>
                <a:spcPts val="0"/>
              </a:spcBef>
              <a:spcAft>
                <a:spcPts val="0"/>
              </a:spcAft>
              <a:buNone/>
            </a:pPr>
            <a:endParaRPr sz="2200"/>
          </a:p>
          <a:p>
            <a:pPr marL="0" marR="0" lvl="0" indent="0" algn="l" rtl="0">
              <a:lnSpc>
                <a:spcPct val="115000"/>
              </a:lnSpc>
              <a:spcBef>
                <a:spcPts val="0"/>
              </a:spcBef>
              <a:spcAft>
                <a:spcPts val="0"/>
              </a:spcAft>
              <a:buNone/>
            </a:pPr>
            <a:endParaRPr sz="1000">
              <a:solidFill>
                <a:srgbClr val="333333"/>
              </a:solidFill>
              <a:highlight>
                <a:srgbClr val="FFFFFF"/>
              </a:highlight>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217"/>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Timeframe for Sharing Data</a:t>
            </a:r>
            <a:endParaRPr/>
          </a:p>
        </p:txBody>
      </p:sp>
      <p:sp>
        <p:nvSpPr>
          <p:cNvPr id="1275" name="Google Shape;1275;p217"/>
          <p:cNvSpPr txBox="1">
            <a:spLocks noGrp="1"/>
          </p:cNvSpPr>
          <p:nvPr>
            <p:ph type="body" idx="2"/>
          </p:nvPr>
        </p:nvSpPr>
        <p:spPr>
          <a:xfrm>
            <a:off x="659300" y="1320650"/>
            <a:ext cx="8196300" cy="44316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endParaRPr sz="2200"/>
          </a:p>
          <a:p>
            <a:pPr marL="0" marR="0" lvl="0" indent="0" algn="l" rtl="0">
              <a:lnSpc>
                <a:spcPct val="115000"/>
              </a:lnSpc>
              <a:spcBef>
                <a:spcPts val="0"/>
              </a:spcBef>
              <a:spcAft>
                <a:spcPts val="0"/>
              </a:spcAft>
              <a:buNone/>
            </a:pPr>
            <a:r>
              <a:rPr lang="en" sz="2200"/>
              <a:t>Shared scientific data should be made accessible as soon as possible, and no later than the time of an associated publication, or the end of performance period, whichever comes first.</a:t>
            </a:r>
            <a:endParaRPr sz="2200"/>
          </a:p>
          <a:p>
            <a:pPr marL="0" marR="0" lvl="0" indent="0" algn="l" rtl="0">
              <a:lnSpc>
                <a:spcPct val="115000"/>
              </a:lnSpc>
              <a:spcBef>
                <a:spcPts val="0"/>
              </a:spcBef>
              <a:spcAft>
                <a:spcPts val="0"/>
              </a:spcAft>
              <a:buNone/>
            </a:pPr>
            <a:endParaRPr sz="2200"/>
          </a:p>
          <a:p>
            <a:pPr marL="0" marR="0" lvl="0" indent="0" algn="l" rtl="0">
              <a:lnSpc>
                <a:spcPct val="115000"/>
              </a:lnSpc>
              <a:spcBef>
                <a:spcPts val="0"/>
              </a:spcBef>
              <a:spcAft>
                <a:spcPts val="0"/>
              </a:spcAft>
              <a:buNone/>
            </a:pPr>
            <a:endParaRPr sz="1000">
              <a:solidFill>
                <a:srgbClr val="333333"/>
              </a:solidFill>
              <a:highlight>
                <a:srgbClr val="FFFFFF"/>
              </a:highlight>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Google Shape;1281;p218"/>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NIH Resources</a:t>
            </a:r>
            <a:endParaRPr/>
          </a:p>
        </p:txBody>
      </p:sp>
      <p:sp>
        <p:nvSpPr>
          <p:cNvPr id="1282" name="Google Shape;1282;p218"/>
          <p:cNvSpPr txBox="1">
            <a:spLocks noGrp="1"/>
          </p:cNvSpPr>
          <p:nvPr>
            <p:ph type="body" idx="2"/>
          </p:nvPr>
        </p:nvSpPr>
        <p:spPr>
          <a:xfrm>
            <a:off x="659300" y="1363600"/>
            <a:ext cx="8196300" cy="4388700"/>
          </a:xfrm>
          <a:prstGeom prst="rect">
            <a:avLst/>
          </a:prstGeom>
        </p:spPr>
        <p:txBody>
          <a:bodyPr spcFirstLastPara="1" wrap="square" lIns="91425" tIns="91425" rIns="91425" bIns="91425" anchor="t" anchorCtr="0">
            <a:noAutofit/>
          </a:bodyPr>
          <a:lstStyle/>
          <a:p>
            <a:pPr marL="457200" lvl="0" indent="-381000" algn="l" rtl="0">
              <a:spcBef>
                <a:spcPts val="480"/>
              </a:spcBef>
              <a:spcAft>
                <a:spcPts val="0"/>
              </a:spcAft>
              <a:buSzPts val="2400"/>
              <a:buChar char="&gt;"/>
            </a:pPr>
            <a:r>
              <a:rPr lang="en" u="sng">
                <a:solidFill>
                  <a:schemeClr val="hlink"/>
                </a:solidFill>
                <a:hlinkClick r:id="rId3"/>
              </a:rPr>
              <a:t>Data Management and Sharing Policy</a:t>
            </a:r>
            <a:endParaRPr/>
          </a:p>
          <a:p>
            <a:pPr marL="457200" lvl="0" indent="-355600" algn="l" rtl="0">
              <a:lnSpc>
                <a:spcPct val="115000"/>
              </a:lnSpc>
              <a:spcBef>
                <a:spcPts val="0"/>
              </a:spcBef>
              <a:spcAft>
                <a:spcPts val="0"/>
              </a:spcAft>
              <a:buSzPts val="2000"/>
              <a:buChar char="&gt;"/>
            </a:pPr>
            <a:r>
              <a:rPr lang="en" u="sng">
                <a:solidFill>
                  <a:schemeClr val="accent5"/>
                </a:solidFill>
                <a:hlinkClick r:id="rId4">
                  <a:extLst>
                    <a:ext uri="{A12FA001-AC4F-418D-AE19-62706E023703}">
                      <ahyp:hlinkClr xmlns:ahyp="http://schemas.microsoft.com/office/drawing/2018/hyperlinkcolor" val="tx"/>
                    </a:ext>
                  </a:extLst>
                </a:hlinkClick>
              </a:rPr>
              <a:t>NIH Data Management guidance</a:t>
            </a:r>
            <a:r>
              <a:rPr lang="en"/>
              <a:t> describes principles, techniques, and methods to keep in mind </a:t>
            </a:r>
            <a:endParaRPr/>
          </a:p>
          <a:p>
            <a:pPr marL="457200" lvl="0" indent="-381000" algn="l" rtl="0">
              <a:spcBef>
                <a:spcPts val="0"/>
              </a:spcBef>
              <a:spcAft>
                <a:spcPts val="0"/>
              </a:spcAft>
              <a:buSzPts val="2400"/>
              <a:buChar char="&gt;"/>
            </a:pPr>
            <a:r>
              <a:rPr lang="en"/>
              <a:t>NIH </a:t>
            </a:r>
            <a:r>
              <a:rPr lang="en" u="sng">
                <a:solidFill>
                  <a:schemeClr val="hlink"/>
                </a:solidFill>
                <a:hlinkClick r:id="rId5"/>
              </a:rPr>
              <a:t>Writing a DMS Plan</a:t>
            </a:r>
            <a:endParaRPr/>
          </a:p>
          <a:p>
            <a:pPr marL="457200" lvl="0" indent="-381000" algn="l" rtl="0">
              <a:spcBef>
                <a:spcPts val="0"/>
              </a:spcBef>
              <a:spcAft>
                <a:spcPts val="0"/>
              </a:spcAft>
              <a:buSzPts val="2400"/>
              <a:buChar char="&gt;"/>
            </a:pPr>
            <a:r>
              <a:rPr lang="en" u="sng">
                <a:solidFill>
                  <a:schemeClr val="hlink"/>
                </a:solidFill>
                <a:hlinkClick r:id="rId6"/>
              </a:rPr>
              <a:t>Specific I/C requirements</a:t>
            </a:r>
            <a:r>
              <a:rPr lang="en"/>
              <a:t> for DMS Plans</a:t>
            </a:r>
            <a:endParaRPr/>
          </a:p>
          <a:p>
            <a:pPr marL="457200" lvl="0" indent="-381000" algn="l" rtl="0">
              <a:spcBef>
                <a:spcPts val="0"/>
              </a:spcBef>
              <a:spcAft>
                <a:spcPts val="0"/>
              </a:spcAft>
              <a:buSzPts val="2400"/>
              <a:buChar char="&gt;"/>
            </a:pPr>
            <a:r>
              <a:rPr lang="en" u="sng">
                <a:solidFill>
                  <a:schemeClr val="hlink"/>
                </a:solidFill>
                <a:hlinkClick r:id="rId7"/>
              </a:rPr>
              <a:t>High Level Changes to application forms (Forms H</a:t>
            </a:r>
            <a:r>
              <a:rPr lang="en"/>
              <a:t>) - for due dates on/after January 25, 2023</a:t>
            </a:r>
            <a:endParaRPr/>
          </a:p>
          <a:p>
            <a:pPr marL="457200" marR="0" lvl="0" indent="-381000" algn="l" rtl="0">
              <a:lnSpc>
                <a:spcPct val="100000"/>
              </a:lnSpc>
              <a:spcBef>
                <a:spcPts val="0"/>
              </a:spcBef>
              <a:spcAft>
                <a:spcPts val="0"/>
              </a:spcAft>
              <a:buSzPts val="2400"/>
              <a:buChar char="&gt;"/>
            </a:pPr>
            <a:r>
              <a:rPr lang="en" u="sng">
                <a:hlinkClick r:id="rId8"/>
              </a:rPr>
              <a:t>NOT-21-013</a:t>
            </a:r>
            <a:r>
              <a:rPr lang="en"/>
              <a:t>: Final Data Management and Sharing Policy</a:t>
            </a:r>
            <a:endParaRPr/>
          </a:p>
          <a:p>
            <a:pPr marL="457200" marR="0" lvl="0" indent="-381000" algn="l" rtl="0">
              <a:lnSpc>
                <a:spcPct val="100000"/>
              </a:lnSpc>
              <a:spcBef>
                <a:spcPts val="0"/>
              </a:spcBef>
              <a:spcAft>
                <a:spcPts val="0"/>
              </a:spcAft>
              <a:buSzPts val="2400"/>
              <a:buChar char="&gt;"/>
            </a:pPr>
            <a:r>
              <a:rPr lang="en" u="sng">
                <a:hlinkClick r:id="rId9"/>
              </a:rPr>
              <a:t>NIH Scientific Data FAQs</a:t>
            </a:r>
            <a:endParaRPr/>
          </a:p>
          <a:p>
            <a:pPr marL="457200" marR="0" lvl="0" indent="-381000" algn="l" rtl="0">
              <a:lnSpc>
                <a:spcPct val="100000"/>
              </a:lnSpc>
              <a:spcBef>
                <a:spcPts val="0"/>
              </a:spcBef>
              <a:spcAft>
                <a:spcPts val="0"/>
              </a:spcAft>
              <a:buSzPts val="2400"/>
              <a:buChar char="&gt;"/>
            </a:pPr>
            <a:endParaRPr/>
          </a:p>
          <a:p>
            <a:pPr marL="0" lvl="0" indent="0" algn="l" rtl="0">
              <a:spcBef>
                <a:spcPts val="48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219"/>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UW Resources</a:t>
            </a:r>
            <a:endParaRPr/>
          </a:p>
        </p:txBody>
      </p:sp>
      <p:sp>
        <p:nvSpPr>
          <p:cNvPr id="1289" name="Google Shape;1289;p219"/>
          <p:cNvSpPr txBox="1">
            <a:spLocks noGrp="1"/>
          </p:cNvSpPr>
          <p:nvPr>
            <p:ph type="body" idx="2"/>
          </p:nvPr>
        </p:nvSpPr>
        <p:spPr>
          <a:xfrm>
            <a:off x="659300" y="1363600"/>
            <a:ext cx="8196300" cy="4388700"/>
          </a:xfrm>
          <a:prstGeom prst="rect">
            <a:avLst/>
          </a:prstGeom>
        </p:spPr>
        <p:txBody>
          <a:bodyPr spcFirstLastPara="1" wrap="square" lIns="91425" tIns="91425" rIns="91425" bIns="91425" anchor="t" anchorCtr="0">
            <a:noAutofit/>
          </a:bodyPr>
          <a:lstStyle/>
          <a:p>
            <a:pPr marL="0" marR="0" lvl="0" indent="0" algn="l" rtl="0">
              <a:lnSpc>
                <a:spcPct val="100000"/>
              </a:lnSpc>
              <a:spcBef>
                <a:spcPts val="480"/>
              </a:spcBef>
              <a:spcAft>
                <a:spcPts val="0"/>
              </a:spcAft>
              <a:buNone/>
            </a:pPr>
            <a:endParaRPr/>
          </a:p>
          <a:p>
            <a:pPr marL="457200" lvl="0" indent="-381000" algn="l" rtl="0">
              <a:spcBef>
                <a:spcPts val="480"/>
              </a:spcBef>
              <a:spcAft>
                <a:spcPts val="0"/>
              </a:spcAft>
              <a:buSzPts val="2400"/>
              <a:buChar char="&gt;"/>
            </a:pPr>
            <a:r>
              <a:rPr lang="en"/>
              <a:t>UW Libraries </a:t>
            </a:r>
            <a:r>
              <a:rPr lang="en" u="sng">
                <a:hlinkClick r:id="rId3"/>
              </a:rPr>
              <a:t>Open Scholarship Commons: Research Data Management </a:t>
            </a:r>
            <a:endParaRPr u="sng"/>
          </a:p>
          <a:p>
            <a:pPr marL="457200" lvl="0" indent="-381000" algn="l" rtl="0">
              <a:spcBef>
                <a:spcPts val="0"/>
              </a:spcBef>
              <a:spcAft>
                <a:spcPts val="0"/>
              </a:spcAft>
              <a:buSzPts val="2400"/>
              <a:buChar char="&gt;"/>
            </a:pPr>
            <a:r>
              <a:rPr lang="en" u="sng">
                <a:hlinkClick r:id="rId4"/>
              </a:rPr>
              <a:t>UW Libraries: Research Data Management Guide</a:t>
            </a:r>
            <a:endParaRPr u="sng"/>
          </a:p>
          <a:p>
            <a:pPr marL="457200" lvl="0" indent="-355600" algn="l" rtl="0">
              <a:lnSpc>
                <a:spcPct val="115000"/>
              </a:lnSpc>
              <a:spcBef>
                <a:spcPts val="0"/>
              </a:spcBef>
              <a:spcAft>
                <a:spcPts val="0"/>
              </a:spcAft>
              <a:buSzPts val="2000"/>
              <a:buChar char="&gt;"/>
            </a:pPr>
            <a:r>
              <a:rPr lang="en"/>
              <a:t>UW Libraries offers a free, online workshop for those new to data management and stewardship</a:t>
            </a:r>
            <a:endParaRPr/>
          </a:p>
          <a:p>
            <a:pPr marL="914400" lvl="1" indent="-425450" algn="l" rtl="0">
              <a:lnSpc>
                <a:spcPct val="115000"/>
              </a:lnSpc>
              <a:spcBef>
                <a:spcPts val="0"/>
              </a:spcBef>
              <a:spcAft>
                <a:spcPts val="0"/>
              </a:spcAft>
              <a:buSzPts val="3100"/>
              <a:buChar char="–"/>
            </a:pPr>
            <a:r>
              <a:rPr lang="en" u="sng">
                <a:solidFill>
                  <a:schemeClr val="accent5"/>
                </a:solidFill>
                <a:highlight>
                  <a:schemeClr val="lt2"/>
                </a:highlight>
                <a:hlinkClick r:id="rId5">
                  <a:extLst>
                    <a:ext uri="{A12FA001-AC4F-418D-AE19-62706E023703}">
                      <ahyp:hlinkClr xmlns:ahyp="http://schemas.microsoft.com/office/drawing/2018/hyperlinkcolor" val="tx"/>
                    </a:ext>
                  </a:extLst>
                </a:hlinkClick>
              </a:rPr>
              <a:t>Research Data Management Planning Workshop</a:t>
            </a:r>
            <a:endParaRPr u="sng"/>
          </a:p>
          <a:p>
            <a:pPr marL="457200" lvl="0" indent="-381000" algn="l" rtl="0">
              <a:spcBef>
                <a:spcPts val="0"/>
              </a:spcBef>
              <a:spcAft>
                <a:spcPts val="0"/>
              </a:spcAft>
              <a:buSzPts val="2400"/>
              <a:buChar char="&gt;"/>
            </a:pPr>
            <a:r>
              <a:rPr lang="en" u="sng">
                <a:hlinkClick r:id="rId6"/>
              </a:rPr>
              <a:t>UW Policy Research Data GIM 37</a:t>
            </a:r>
            <a:endParaRPr u="sng"/>
          </a:p>
          <a:p>
            <a:pPr marL="457200" lvl="0" indent="-381000" algn="l" rtl="0">
              <a:spcBef>
                <a:spcPts val="0"/>
              </a:spcBef>
              <a:spcAft>
                <a:spcPts val="0"/>
              </a:spcAft>
              <a:buSzPts val="2400"/>
              <a:buChar char="&gt;"/>
            </a:pPr>
            <a:r>
              <a:rPr lang="en" u="sng">
                <a:hlinkClick r:id="rId7"/>
              </a:rPr>
              <a:t>UW Need a Data Use Agreement?</a:t>
            </a:r>
            <a:r>
              <a:rPr lang="en" u="sng"/>
              <a:t> </a:t>
            </a:r>
            <a:r>
              <a:rPr lang="en"/>
              <a:t>Information on DUAs at the UW and who needs to review them</a:t>
            </a:r>
            <a:endParaRPr sz="1100">
              <a:solidFill>
                <a:srgbClr val="000000"/>
              </a:solidFill>
              <a:latin typeface="Arial"/>
              <a:ea typeface="Arial"/>
              <a:cs typeface="Arial"/>
              <a:sym typeface="Arial"/>
            </a:endParaRPr>
          </a:p>
          <a:p>
            <a:pPr marL="1371600" lvl="0" indent="0" algn="l" rtl="0">
              <a:lnSpc>
                <a:spcPct val="115000"/>
              </a:lnSpc>
              <a:spcBef>
                <a:spcPts val="0"/>
              </a:spcBef>
              <a:spcAft>
                <a:spcPts val="0"/>
              </a:spcAft>
              <a:buNone/>
            </a:pPr>
            <a:endParaRPr sz="1200" u="sng">
              <a:solidFill>
                <a:schemeClr val="accent5"/>
              </a:solidFill>
              <a:latin typeface="Arial"/>
              <a:ea typeface="Arial"/>
              <a:cs typeface="Arial"/>
              <a:sym typeface="Arial"/>
            </a:endParaRPr>
          </a:p>
          <a:p>
            <a:pPr marL="0" lvl="0" indent="0" algn="l" rtl="0">
              <a:spcBef>
                <a:spcPts val="800"/>
              </a:spcBef>
              <a:spcAft>
                <a:spcPts val="0"/>
              </a:spcAft>
              <a:buNone/>
            </a:pPr>
            <a:endParaRPr/>
          </a:p>
          <a:p>
            <a:pPr marL="0" marR="0" lvl="0" indent="0" algn="l" rtl="0">
              <a:lnSpc>
                <a:spcPct val="100000"/>
              </a:lnSpc>
              <a:spcBef>
                <a:spcPts val="480"/>
              </a:spcBef>
              <a:spcAft>
                <a:spcPts val="0"/>
              </a:spcAft>
              <a:buNone/>
            </a:pPr>
            <a:endParaRPr/>
          </a:p>
          <a:p>
            <a:pPr marL="0" lvl="0" indent="0" algn="l" rtl="0">
              <a:spcBef>
                <a:spcPts val="48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220"/>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B2E83"/>
              </a:buClr>
              <a:buSzPts val="750"/>
              <a:buFont typeface="Arial"/>
              <a:buNone/>
            </a:pPr>
            <a:r>
              <a:rPr lang="en"/>
              <a:t>FORMS - H</a:t>
            </a:r>
            <a:endParaRPr/>
          </a:p>
        </p:txBody>
      </p:sp>
      <p:sp>
        <p:nvSpPr>
          <p:cNvPr id="1295" name="Google Shape;1295;p220"/>
          <p:cNvSpPr txBox="1">
            <a:spLocks noGrp="1"/>
          </p:cNvSpPr>
          <p:nvPr>
            <p:ph type="body" idx="2"/>
          </p:nvPr>
        </p:nvSpPr>
        <p:spPr>
          <a:xfrm>
            <a:off x="659300" y="1320650"/>
            <a:ext cx="8196300" cy="44316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endParaRPr sz="2200"/>
          </a:p>
          <a:p>
            <a:pPr marL="0" marR="0" lvl="0" indent="0" algn="l" rtl="0">
              <a:lnSpc>
                <a:spcPct val="115000"/>
              </a:lnSpc>
              <a:spcBef>
                <a:spcPts val="0"/>
              </a:spcBef>
              <a:spcAft>
                <a:spcPts val="0"/>
              </a:spcAft>
              <a:buNone/>
            </a:pPr>
            <a:r>
              <a:rPr lang="en" sz="2200"/>
              <a:t>Use ASSIST for all NIH proposals due on or after January 25th. </a:t>
            </a:r>
            <a:endParaRPr sz="2200"/>
          </a:p>
          <a:p>
            <a:pPr marL="0" marR="0" lvl="0" indent="0" algn="l" rtl="0">
              <a:lnSpc>
                <a:spcPct val="115000"/>
              </a:lnSpc>
              <a:spcBef>
                <a:spcPts val="0"/>
              </a:spcBef>
              <a:spcAft>
                <a:spcPts val="0"/>
              </a:spcAft>
              <a:buNone/>
            </a:pPr>
            <a:endParaRPr sz="2200"/>
          </a:p>
          <a:p>
            <a:pPr marL="0" marR="0" lvl="0" indent="0" algn="l" rtl="0">
              <a:lnSpc>
                <a:spcPct val="115000"/>
              </a:lnSpc>
              <a:spcBef>
                <a:spcPts val="0"/>
              </a:spcBef>
              <a:spcAft>
                <a:spcPts val="0"/>
              </a:spcAft>
              <a:buNone/>
            </a:pPr>
            <a:r>
              <a:rPr lang="en" sz="2200" u="sng">
                <a:solidFill>
                  <a:schemeClr val="hlink"/>
                </a:solidFill>
                <a:hlinkClick r:id="rId3"/>
              </a:rPr>
              <a:t>FORMS-H Availability &amp; Resources</a:t>
            </a:r>
            <a:endParaRPr sz="2200"/>
          </a:p>
          <a:p>
            <a:pPr marL="0" marR="0" lvl="0" indent="0" algn="l" rtl="0">
              <a:lnSpc>
                <a:spcPct val="115000"/>
              </a:lnSpc>
              <a:spcBef>
                <a:spcPts val="0"/>
              </a:spcBef>
              <a:spcAft>
                <a:spcPts val="0"/>
              </a:spcAft>
              <a:buNone/>
            </a:pPr>
            <a:endParaRPr sz="2200" u="sng">
              <a:solidFill>
                <a:schemeClr val="hlink"/>
              </a:solidFill>
            </a:endParaRPr>
          </a:p>
          <a:p>
            <a:pPr marL="0" marR="0" lvl="0" indent="0" algn="l" rtl="0">
              <a:lnSpc>
                <a:spcPct val="115000"/>
              </a:lnSpc>
              <a:spcBef>
                <a:spcPts val="0"/>
              </a:spcBef>
              <a:spcAft>
                <a:spcPts val="0"/>
              </a:spcAft>
              <a:buNone/>
            </a:pPr>
            <a:r>
              <a:rPr lang="en" sz="2200" u="sng">
                <a:solidFill>
                  <a:schemeClr val="hlink"/>
                </a:solidFill>
                <a:hlinkClick r:id="rId4"/>
              </a:rPr>
              <a:t>NIH FORMS-H: Instructions, Forms, Handy Checklist</a:t>
            </a:r>
            <a:endParaRPr sz="1300" u="sng">
              <a:solidFill>
                <a:srgbClr val="0074BB"/>
              </a:solidFill>
              <a:highlight>
                <a:srgbClr val="FFFFFF"/>
              </a:highlight>
            </a:endParaRPr>
          </a:p>
          <a:p>
            <a:pPr marL="0" marR="0" lvl="0" indent="0" algn="l" rtl="0">
              <a:lnSpc>
                <a:spcPct val="115000"/>
              </a:lnSpc>
              <a:spcBef>
                <a:spcPts val="0"/>
              </a:spcBef>
              <a:spcAft>
                <a:spcPts val="0"/>
              </a:spcAft>
              <a:buNone/>
            </a:pPr>
            <a:endParaRPr sz="2200"/>
          </a:p>
          <a:p>
            <a:pPr marL="0" marR="0" lvl="0" indent="0" algn="l" rtl="0">
              <a:lnSpc>
                <a:spcPct val="115000"/>
              </a:lnSpc>
              <a:spcBef>
                <a:spcPts val="0"/>
              </a:spcBef>
              <a:spcAft>
                <a:spcPts val="0"/>
              </a:spcAft>
              <a:buNone/>
            </a:pPr>
            <a:endParaRPr sz="2200"/>
          </a:p>
          <a:p>
            <a:pPr marL="0" marR="0" lvl="0" indent="0" algn="l" rtl="0">
              <a:lnSpc>
                <a:spcPct val="115000"/>
              </a:lnSpc>
              <a:spcBef>
                <a:spcPts val="0"/>
              </a:spcBef>
              <a:spcAft>
                <a:spcPts val="0"/>
              </a:spcAft>
              <a:buNone/>
            </a:pPr>
            <a:endParaRPr sz="1000">
              <a:solidFill>
                <a:srgbClr val="333333"/>
              </a:solidFill>
              <a:highlight>
                <a:srgbClr val="FFFFFF"/>
              </a:highlight>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221"/>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B2E83"/>
              </a:buClr>
              <a:buSzPts val="750"/>
              <a:buFont typeface="Arial"/>
              <a:buNone/>
            </a:pPr>
            <a:r>
              <a:rPr lang="en" sz="3000" b="0" i="0" u="none" strike="noStrike" cap="none">
                <a:solidFill>
                  <a:srgbClr val="4B2E83"/>
                </a:solidFill>
                <a:latin typeface="Open Sans"/>
                <a:ea typeface="Open Sans"/>
                <a:cs typeface="Open Sans"/>
                <a:sym typeface="Open Sans"/>
              </a:rPr>
              <a:t>Questions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222"/>
          <p:cNvSpPr txBox="1">
            <a:spLocks noGrp="1"/>
          </p:cNvSpPr>
          <p:nvPr>
            <p:ph type="title"/>
          </p:nvPr>
        </p:nvSpPr>
        <p:spPr>
          <a:xfrm>
            <a:off x="822960" y="5142820"/>
            <a:ext cx="7585200" cy="822900"/>
          </a:xfrm>
          <a:prstGeom prst="rect">
            <a:avLst/>
          </a:prstGeom>
          <a:noFill/>
          <a:ln>
            <a:noFill/>
          </a:ln>
        </p:spPr>
        <p:txBody>
          <a:bodyPr spcFirstLastPara="1" wrap="square" lIns="91425" tIns="0" rIns="91425" bIns="0" anchor="b" anchorCtr="0">
            <a:noAutofit/>
          </a:bodyPr>
          <a:lstStyle/>
          <a:p>
            <a:pPr marL="0" lvl="0" indent="0" algn="l" rtl="0">
              <a:lnSpc>
                <a:spcPct val="85000"/>
              </a:lnSpc>
              <a:spcBef>
                <a:spcPts val="0"/>
              </a:spcBef>
              <a:spcAft>
                <a:spcPts val="0"/>
              </a:spcAft>
              <a:buClr>
                <a:schemeClr val="lt1"/>
              </a:buClr>
              <a:buSzPts val="3200"/>
              <a:buFont typeface="Calibri"/>
              <a:buNone/>
            </a:pPr>
            <a:r>
              <a:rPr lang="en" sz="3200"/>
              <a:t>Certificates of Confidentiality and the NIH Data Management and Sharing Policy</a:t>
            </a:r>
            <a:endParaRPr/>
          </a:p>
        </p:txBody>
      </p:sp>
      <p:sp>
        <p:nvSpPr>
          <p:cNvPr id="1306" name="Google Shape;1306;p222"/>
          <p:cNvSpPr txBox="1">
            <a:spLocks noGrp="1"/>
          </p:cNvSpPr>
          <p:nvPr>
            <p:ph type="body" idx="1"/>
          </p:nvPr>
        </p:nvSpPr>
        <p:spPr>
          <a:xfrm>
            <a:off x="1371842" y="6193525"/>
            <a:ext cx="7036500" cy="443700"/>
          </a:xfrm>
          <a:prstGeom prst="rect">
            <a:avLst/>
          </a:prstGeom>
          <a:noFill/>
          <a:ln>
            <a:noFill/>
          </a:ln>
        </p:spPr>
        <p:txBody>
          <a:bodyPr spcFirstLastPara="1" wrap="square" lIns="91425" tIns="0" rIns="91425" bIns="0" anchor="t" anchorCtr="0">
            <a:normAutofit/>
          </a:bodyPr>
          <a:lstStyle/>
          <a:p>
            <a:pPr marL="0" lvl="0" indent="0" algn="l" rtl="0">
              <a:lnSpc>
                <a:spcPct val="90000"/>
              </a:lnSpc>
              <a:spcBef>
                <a:spcPts val="0"/>
              </a:spcBef>
              <a:spcAft>
                <a:spcPts val="0"/>
              </a:spcAft>
              <a:buSzPts val="1500"/>
              <a:buNone/>
            </a:pPr>
            <a:r>
              <a:rPr lang="en"/>
              <a:t>Maria Savage, Associate Director, Human Subjects Division</a:t>
            </a:r>
            <a:endParaRPr/>
          </a:p>
        </p:txBody>
      </p:sp>
      <p:pic>
        <p:nvPicPr>
          <p:cNvPr id="1307" name="Google Shape;1307;p222" descr="What is Data Privacy? Definition &amp; FAQs | EMOTIV"/>
          <p:cNvPicPr preferRelativeResize="0">
            <a:picLocks noGrp="1"/>
          </p:cNvPicPr>
          <p:nvPr>
            <p:ph type="pic" idx="2"/>
          </p:nvPr>
        </p:nvPicPr>
        <p:blipFill rotWithShape="1">
          <a:blip r:embed="rId3">
            <a:alphaModFix/>
          </a:blip>
          <a:srcRect t="14167" b="14167"/>
          <a:stretch/>
        </p:blipFill>
        <p:spPr>
          <a:xfrm>
            <a:off x="12" y="0"/>
            <a:ext cx="9143990" cy="4915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178"/>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Travel on Sponsored Awards, Cont’d</a:t>
            </a:r>
            <a:endParaRPr/>
          </a:p>
        </p:txBody>
      </p:sp>
      <p:sp>
        <p:nvSpPr>
          <p:cNvPr id="992" name="Google Shape;992;p178"/>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B2E83"/>
              </a:buClr>
              <a:buSzPts val="2400"/>
              <a:buNone/>
            </a:pPr>
            <a:r>
              <a:rPr lang="en">
                <a:latin typeface="Arial"/>
                <a:ea typeface="Arial"/>
                <a:cs typeface="Arial"/>
                <a:sym typeface="Arial"/>
              </a:rPr>
              <a:t>Travel costs must comply with </a:t>
            </a:r>
            <a:r>
              <a:rPr lang="en" u="sng">
                <a:latin typeface="Arial"/>
                <a:ea typeface="Arial"/>
                <a:cs typeface="Arial"/>
                <a:sym typeface="Arial"/>
              </a:rPr>
              <a:t>both</a:t>
            </a:r>
            <a:r>
              <a:rPr lang="en">
                <a:latin typeface="Arial"/>
                <a:ea typeface="Arial"/>
                <a:cs typeface="Arial"/>
                <a:sym typeface="Arial"/>
              </a:rPr>
              <a:t> the sponsor’s terms and conditions </a:t>
            </a:r>
            <a:r>
              <a:rPr lang="en" i="1">
                <a:latin typeface="Arial"/>
                <a:ea typeface="Arial"/>
                <a:cs typeface="Arial"/>
                <a:sym typeface="Arial"/>
              </a:rPr>
              <a:t>and</a:t>
            </a:r>
            <a:r>
              <a:rPr lang="en">
                <a:latin typeface="Arial"/>
                <a:ea typeface="Arial"/>
                <a:cs typeface="Arial"/>
                <a:sym typeface="Arial"/>
              </a:rPr>
              <a:t> UW Travel policy.</a:t>
            </a:r>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p:txBody>
      </p:sp>
      <p:sp>
        <p:nvSpPr>
          <p:cNvPr id="993" name="Google Shape;993;p178"/>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pic>
        <p:nvPicPr>
          <p:cNvPr id="994" name="Google Shape;994;p178"/>
          <p:cNvPicPr preferRelativeResize="0"/>
          <p:nvPr/>
        </p:nvPicPr>
        <p:blipFill rotWithShape="1">
          <a:blip r:embed="rId3">
            <a:alphaModFix/>
          </a:blip>
          <a:srcRect/>
          <a:stretch/>
        </p:blipFill>
        <p:spPr>
          <a:xfrm>
            <a:off x="2665176" y="2786370"/>
            <a:ext cx="4197178" cy="302681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Google Shape;1313;p223"/>
          <p:cNvSpPr txBox="1">
            <a:spLocks noGrp="1"/>
          </p:cNvSpPr>
          <p:nvPr>
            <p:ph type="title"/>
          </p:nvPr>
        </p:nvSpPr>
        <p:spPr>
          <a:xfrm>
            <a:off x="822959" y="708248"/>
            <a:ext cx="7543800" cy="748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chemeClr val="lt1"/>
              </a:buClr>
              <a:buSzPct val="100000"/>
              <a:buFont typeface="Calibri"/>
              <a:buNone/>
            </a:pPr>
            <a:r>
              <a:rPr lang="en" sz="3200">
                <a:solidFill>
                  <a:schemeClr val="lt1"/>
                </a:solidFill>
              </a:rPr>
              <a:t>What is a Certificate of Confidentiality (CoC)?</a:t>
            </a:r>
            <a:endParaRPr/>
          </a:p>
        </p:txBody>
      </p:sp>
      <p:pic>
        <p:nvPicPr>
          <p:cNvPr id="1314" name="Google Shape;1314;p223" descr="What Is a Subpoena? Definition, Uses, Significance"/>
          <p:cNvPicPr preferRelativeResize="0">
            <a:picLocks noGrp="1"/>
          </p:cNvPicPr>
          <p:nvPr>
            <p:ph type="body" idx="1"/>
          </p:nvPr>
        </p:nvPicPr>
        <p:blipFill rotWithShape="1">
          <a:blip r:embed="rId3">
            <a:alphaModFix/>
          </a:blip>
          <a:srcRect b="7373"/>
          <a:stretch/>
        </p:blipFill>
        <p:spPr>
          <a:xfrm>
            <a:off x="3558013" y="3658940"/>
            <a:ext cx="3398700" cy="2361000"/>
          </a:xfrm>
          <a:prstGeom prst="rect">
            <a:avLst/>
          </a:prstGeom>
          <a:noFill/>
          <a:ln>
            <a:noFill/>
          </a:ln>
        </p:spPr>
      </p:pic>
      <p:sp>
        <p:nvSpPr>
          <p:cNvPr id="1315" name="Google Shape;1315;p223"/>
          <p:cNvSpPr txBox="1"/>
          <p:nvPr/>
        </p:nvSpPr>
        <p:spPr>
          <a:xfrm>
            <a:off x="896293" y="1982709"/>
            <a:ext cx="74706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0" i="0" u="none" strike="noStrike" cap="none">
                <a:solidFill>
                  <a:schemeClr val="lt1"/>
                </a:solidFill>
                <a:latin typeface="Calibri"/>
                <a:ea typeface="Calibri"/>
                <a:cs typeface="Calibri"/>
                <a:sym typeface="Calibri"/>
              </a:rPr>
              <a:t>It is a legal protection that some federal agencies can issue to protect </a:t>
            </a:r>
            <a:r>
              <a:rPr lang="en" sz="1800" b="0" i="1" u="sng" strike="noStrike" cap="none">
                <a:solidFill>
                  <a:schemeClr val="lt1"/>
                </a:solidFill>
                <a:latin typeface="Calibri"/>
                <a:ea typeface="Calibri"/>
                <a:cs typeface="Calibri"/>
                <a:sym typeface="Calibri"/>
              </a:rPr>
              <a:t>identifiable sensitive information </a:t>
            </a:r>
            <a:r>
              <a:rPr lang="en" sz="1800" b="0" i="0" u="none" strike="noStrike" cap="none">
                <a:solidFill>
                  <a:schemeClr val="lt1"/>
                </a:solidFill>
                <a:latin typeface="Calibri"/>
                <a:ea typeface="Calibri"/>
                <a:cs typeface="Calibri"/>
                <a:sym typeface="Calibri"/>
              </a:rPr>
              <a:t>collected as part of a study. It allows researchers to refuse to disclose identifiable information about the research subjects in response to legal demands, such as a subpoena or Public Records request.</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sp>
        <p:nvSpPr>
          <p:cNvPr id="1320" name="Google Shape;1320;p224"/>
          <p:cNvSpPr txBox="1">
            <a:spLocks noGrp="1"/>
          </p:cNvSpPr>
          <p:nvPr>
            <p:ph type="title"/>
          </p:nvPr>
        </p:nvSpPr>
        <p:spPr>
          <a:xfrm>
            <a:off x="822959" y="708248"/>
            <a:ext cx="7543800" cy="7485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3200"/>
              <a:buFont typeface="Calibri"/>
              <a:buNone/>
            </a:pPr>
            <a:r>
              <a:rPr lang="en" sz="3200">
                <a:solidFill>
                  <a:schemeClr val="lt1"/>
                </a:solidFill>
              </a:rPr>
              <a:t>What is identifiable </a:t>
            </a:r>
            <a:r>
              <a:rPr lang="en" sz="3200" strike="sngStrike">
                <a:solidFill>
                  <a:schemeClr val="lt1"/>
                </a:solidFill>
              </a:rPr>
              <a:t>sensitive</a:t>
            </a:r>
            <a:r>
              <a:rPr lang="en" sz="3200">
                <a:solidFill>
                  <a:schemeClr val="lt1"/>
                </a:solidFill>
              </a:rPr>
              <a:t> information?</a:t>
            </a:r>
            <a:endParaRPr/>
          </a:p>
        </p:txBody>
      </p:sp>
      <p:sp>
        <p:nvSpPr>
          <p:cNvPr id="1321" name="Google Shape;1321;p224"/>
          <p:cNvSpPr txBox="1"/>
          <p:nvPr/>
        </p:nvSpPr>
        <p:spPr>
          <a:xfrm>
            <a:off x="822959" y="2154725"/>
            <a:ext cx="7651200" cy="230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Calibri"/>
                <a:ea typeface="Calibri"/>
                <a:cs typeface="Calibri"/>
                <a:sym typeface="Calibri"/>
              </a:rPr>
              <a:t>Information that is about an individual and that is gathered or used during the research:</a:t>
            </a:r>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742950" marR="0" lvl="1" indent="-285750" algn="l" rtl="0">
              <a:spcBef>
                <a:spcPts val="0"/>
              </a:spcBef>
              <a:spcAft>
                <a:spcPts val="0"/>
              </a:spcAft>
              <a:buClr>
                <a:schemeClr val="lt1"/>
              </a:buClr>
              <a:buSzPts val="1800"/>
              <a:buFont typeface="Arial"/>
              <a:buChar char="•"/>
            </a:pPr>
            <a:r>
              <a:rPr lang="en" sz="1800" b="0" i="0" u="none" strike="noStrike" cap="none">
                <a:solidFill>
                  <a:schemeClr val="lt1"/>
                </a:solidFill>
                <a:latin typeface="Calibri"/>
                <a:ea typeface="Calibri"/>
                <a:cs typeface="Calibri"/>
                <a:sym typeface="Calibri"/>
              </a:rPr>
              <a:t>Through which </a:t>
            </a:r>
            <a:r>
              <a:rPr lang="en" sz="1800" b="0" i="0" u="sng" strike="noStrike" cap="none">
                <a:solidFill>
                  <a:schemeClr val="lt1"/>
                </a:solidFill>
                <a:latin typeface="Calibri"/>
                <a:ea typeface="Calibri"/>
                <a:cs typeface="Calibri"/>
                <a:sym typeface="Calibri"/>
              </a:rPr>
              <a:t>an individual is identified</a:t>
            </a:r>
            <a:r>
              <a:rPr lang="en" sz="1800" b="0" i="0" u="none" strike="noStrike" cap="none">
                <a:solidFill>
                  <a:schemeClr val="lt1"/>
                </a:solidFill>
                <a:latin typeface="Calibri"/>
                <a:ea typeface="Calibri"/>
                <a:cs typeface="Calibri"/>
                <a:sym typeface="Calibri"/>
              </a:rPr>
              <a:t>; or</a:t>
            </a:r>
            <a:endParaRPr/>
          </a:p>
          <a:p>
            <a:pPr marL="742950" marR="0" lvl="1" indent="-171450" algn="l" rtl="0">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a:p>
            <a:pPr marL="742950" marR="0" lvl="1" indent="-285750" algn="l" rtl="0">
              <a:spcBef>
                <a:spcPts val="0"/>
              </a:spcBef>
              <a:spcAft>
                <a:spcPts val="0"/>
              </a:spcAft>
              <a:buClr>
                <a:schemeClr val="lt1"/>
              </a:buClr>
              <a:buSzPts val="1800"/>
              <a:buFont typeface="Arial"/>
              <a:buChar char="•"/>
            </a:pPr>
            <a:r>
              <a:rPr lang="en" sz="1800" b="0" i="0" u="none" strike="noStrike" cap="none">
                <a:solidFill>
                  <a:schemeClr val="lt1"/>
                </a:solidFill>
                <a:latin typeface="Calibri"/>
                <a:ea typeface="Calibri"/>
                <a:cs typeface="Calibri"/>
                <a:sym typeface="Calibri"/>
              </a:rPr>
              <a:t>Where there is at least </a:t>
            </a:r>
            <a:r>
              <a:rPr lang="en" sz="1800" b="0" i="0" u="sng" strike="noStrike" cap="none">
                <a:solidFill>
                  <a:schemeClr val="lt1"/>
                </a:solidFill>
                <a:latin typeface="Calibri"/>
                <a:ea typeface="Calibri"/>
                <a:cs typeface="Calibri"/>
                <a:sym typeface="Calibri"/>
              </a:rPr>
              <a:t>a very small risk</a:t>
            </a:r>
            <a:r>
              <a:rPr lang="en" sz="1800" b="0" i="0" u="none" strike="noStrike" cap="none">
                <a:solidFill>
                  <a:schemeClr val="lt1"/>
                </a:solidFill>
                <a:latin typeface="Calibri"/>
                <a:ea typeface="Calibri"/>
                <a:cs typeface="Calibri"/>
                <a:sym typeface="Calibri"/>
              </a:rPr>
              <a:t>, that some combination of the information and other available </a:t>
            </a:r>
            <a:r>
              <a:rPr lang="en" sz="1800" b="0" i="0" u="sng" strike="noStrike" cap="none">
                <a:solidFill>
                  <a:schemeClr val="lt1"/>
                </a:solidFill>
                <a:latin typeface="Calibri"/>
                <a:ea typeface="Calibri"/>
                <a:cs typeface="Calibri"/>
                <a:sym typeface="Calibri"/>
              </a:rPr>
              <a:t>data sources could be used to deduce the </a:t>
            </a:r>
            <a:r>
              <a:rPr lang="en" sz="1800" u="sng">
                <a:solidFill>
                  <a:schemeClr val="lt1"/>
                </a:solidFill>
                <a:latin typeface="Calibri"/>
                <a:ea typeface="Calibri"/>
                <a:cs typeface="Calibri"/>
                <a:sym typeface="Calibri"/>
              </a:rPr>
              <a:t>identity</a:t>
            </a:r>
            <a:r>
              <a:rPr lang="en" sz="1800" b="0" i="0" u="sng" strike="noStrike" cap="none">
                <a:solidFill>
                  <a:schemeClr val="lt1"/>
                </a:solidFill>
                <a:latin typeface="Calibri"/>
                <a:ea typeface="Calibri"/>
                <a:cs typeface="Calibri"/>
                <a:sym typeface="Calibri"/>
              </a:rPr>
              <a:t> of an individual</a:t>
            </a:r>
            <a:r>
              <a:rPr lang="en" sz="1800" b="0" i="0" u="none" strike="noStrike" cap="none">
                <a:solidFill>
                  <a:schemeClr val="lt1"/>
                </a:solidFill>
                <a:latin typeface="Calibri"/>
                <a:ea typeface="Calibri"/>
                <a:cs typeface="Calibri"/>
                <a:sym typeface="Calibri"/>
              </a:rPr>
              <a:t>.</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225"/>
          <p:cNvSpPr txBox="1">
            <a:spLocks noGrp="1"/>
          </p:cNvSpPr>
          <p:nvPr>
            <p:ph type="title"/>
          </p:nvPr>
        </p:nvSpPr>
        <p:spPr>
          <a:xfrm>
            <a:off x="511521" y="557539"/>
            <a:ext cx="8121000" cy="9090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lt1"/>
              </a:buClr>
              <a:buSzPts val="3200"/>
              <a:buFont typeface="Calibri"/>
              <a:buNone/>
            </a:pPr>
            <a:r>
              <a:rPr lang="en" sz="3200">
                <a:solidFill>
                  <a:schemeClr val="lt1"/>
                </a:solidFill>
              </a:rPr>
              <a:t>How do I get a Certificate of Confidentiality (CoC)?</a:t>
            </a:r>
            <a:endParaRPr/>
          </a:p>
        </p:txBody>
      </p:sp>
      <p:grpSp>
        <p:nvGrpSpPr>
          <p:cNvPr id="1328" name="Google Shape;1328;p225"/>
          <p:cNvGrpSpPr/>
          <p:nvPr/>
        </p:nvGrpSpPr>
        <p:grpSpPr>
          <a:xfrm>
            <a:off x="872944" y="2260572"/>
            <a:ext cx="3404700" cy="642600"/>
            <a:chOff x="49984" y="491"/>
            <a:chExt cx="3404700" cy="642600"/>
          </a:xfrm>
        </p:grpSpPr>
        <p:sp>
          <p:nvSpPr>
            <p:cNvPr id="1329" name="Google Shape;1329;p225"/>
            <p:cNvSpPr/>
            <p:nvPr/>
          </p:nvSpPr>
          <p:spPr>
            <a:xfrm>
              <a:off x="49984" y="491"/>
              <a:ext cx="3404700" cy="642600"/>
            </a:xfrm>
            <a:prstGeom prst="roundRect">
              <a:avLst>
                <a:gd name="adj" fmla="val 16667"/>
              </a:avLst>
            </a:prstGeom>
            <a:solidFill>
              <a:schemeClr val="accent3"/>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25"/>
            <p:cNvSpPr txBox="1"/>
            <p:nvPr/>
          </p:nvSpPr>
          <p:spPr>
            <a:xfrm>
              <a:off x="81356" y="31863"/>
              <a:ext cx="3342000" cy="5799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 sz="2400" b="0">
                  <a:solidFill>
                    <a:schemeClr val="lt1"/>
                  </a:solidFill>
                  <a:latin typeface="Calibri"/>
                  <a:ea typeface="Calibri"/>
                  <a:cs typeface="Calibri"/>
                  <a:sym typeface="Calibri"/>
                </a:rPr>
                <a:t>Automatic Certificate</a:t>
              </a:r>
              <a:endParaRPr sz="2400">
                <a:solidFill>
                  <a:schemeClr val="lt1"/>
                </a:solidFill>
                <a:latin typeface="Calibri"/>
                <a:ea typeface="Calibri"/>
                <a:cs typeface="Calibri"/>
                <a:sym typeface="Calibri"/>
              </a:endParaRPr>
            </a:p>
          </p:txBody>
        </p:sp>
      </p:grpSp>
      <p:sp>
        <p:nvSpPr>
          <p:cNvPr id="1331" name="Google Shape;1331;p225"/>
          <p:cNvSpPr txBox="1">
            <a:spLocks noGrp="1"/>
          </p:cNvSpPr>
          <p:nvPr>
            <p:ph type="body" idx="2"/>
          </p:nvPr>
        </p:nvSpPr>
        <p:spPr>
          <a:xfrm>
            <a:off x="850574" y="3080711"/>
            <a:ext cx="3630000" cy="1944000"/>
          </a:xfrm>
          <a:prstGeom prst="rect">
            <a:avLst/>
          </a:prstGeom>
          <a:noFill/>
          <a:ln>
            <a:noFill/>
          </a:ln>
        </p:spPr>
        <p:txBody>
          <a:bodyPr spcFirstLastPara="1" wrap="square" lIns="0" tIns="45700" rIns="0" bIns="45700" anchor="t" anchorCtr="0">
            <a:normAutofit fontScale="85000" lnSpcReduction="20000"/>
          </a:bodyPr>
          <a:lstStyle/>
          <a:p>
            <a:pPr marL="0" lvl="0" indent="0" algn="l" rtl="0">
              <a:lnSpc>
                <a:spcPct val="90000"/>
              </a:lnSpc>
              <a:spcBef>
                <a:spcPts val="0"/>
              </a:spcBef>
              <a:spcAft>
                <a:spcPts val="0"/>
              </a:spcAft>
              <a:buSzPct val="100000"/>
              <a:buNone/>
            </a:pPr>
            <a:r>
              <a:rPr lang="en"/>
              <a:t>Issued as a term of the grant or contract by:</a:t>
            </a:r>
            <a:endParaRPr/>
          </a:p>
          <a:p>
            <a:pPr marL="91440" lvl="0" indent="-107950" algn="l" rtl="0">
              <a:lnSpc>
                <a:spcPct val="90000"/>
              </a:lnSpc>
              <a:spcBef>
                <a:spcPts val="1400"/>
              </a:spcBef>
              <a:spcAft>
                <a:spcPts val="0"/>
              </a:spcAft>
              <a:buSzPct val="100000"/>
              <a:buFont typeface="Courier New"/>
              <a:buChar char="o"/>
            </a:pPr>
            <a:r>
              <a:rPr lang="en"/>
              <a:t> NIH</a:t>
            </a:r>
            <a:endParaRPr/>
          </a:p>
          <a:p>
            <a:pPr marL="91440" lvl="0" indent="-107950" algn="l" rtl="0">
              <a:lnSpc>
                <a:spcPct val="90000"/>
              </a:lnSpc>
              <a:spcBef>
                <a:spcPts val="1400"/>
              </a:spcBef>
              <a:spcAft>
                <a:spcPts val="0"/>
              </a:spcAft>
              <a:buSzPct val="100000"/>
              <a:buFont typeface="Courier New"/>
              <a:buChar char="o"/>
            </a:pPr>
            <a:r>
              <a:rPr lang="en"/>
              <a:t> CDC</a:t>
            </a:r>
            <a:endParaRPr/>
          </a:p>
          <a:p>
            <a:pPr marL="91440" lvl="0" indent="-107950" algn="l" rtl="0">
              <a:lnSpc>
                <a:spcPct val="90000"/>
              </a:lnSpc>
              <a:spcBef>
                <a:spcPts val="1400"/>
              </a:spcBef>
              <a:spcAft>
                <a:spcPts val="0"/>
              </a:spcAft>
              <a:buSzPct val="100000"/>
              <a:buFont typeface="Courier New"/>
              <a:buChar char="o"/>
            </a:pPr>
            <a:r>
              <a:rPr lang="en"/>
              <a:t> FDA </a:t>
            </a:r>
            <a:endParaRPr/>
          </a:p>
          <a:p>
            <a:pPr marL="0" lvl="0" indent="0" algn="l" rtl="0">
              <a:lnSpc>
                <a:spcPct val="90000"/>
              </a:lnSpc>
              <a:spcBef>
                <a:spcPts val="1400"/>
              </a:spcBef>
              <a:spcAft>
                <a:spcPts val="0"/>
              </a:spcAft>
              <a:buSzPct val="100000"/>
              <a:buNone/>
            </a:pPr>
            <a:endParaRPr/>
          </a:p>
        </p:txBody>
      </p:sp>
      <p:grpSp>
        <p:nvGrpSpPr>
          <p:cNvPr id="1332" name="Google Shape;1332;p225"/>
          <p:cNvGrpSpPr/>
          <p:nvPr/>
        </p:nvGrpSpPr>
        <p:grpSpPr>
          <a:xfrm>
            <a:off x="4753974" y="2268106"/>
            <a:ext cx="3595500" cy="636600"/>
            <a:chOff x="0" y="8025"/>
            <a:chExt cx="3595500" cy="636600"/>
          </a:xfrm>
        </p:grpSpPr>
        <p:sp>
          <p:nvSpPr>
            <p:cNvPr id="1333" name="Google Shape;1333;p225"/>
            <p:cNvSpPr/>
            <p:nvPr/>
          </p:nvSpPr>
          <p:spPr>
            <a:xfrm>
              <a:off x="0" y="8025"/>
              <a:ext cx="3595500" cy="636600"/>
            </a:xfrm>
            <a:prstGeom prst="roundRect">
              <a:avLst>
                <a:gd name="adj" fmla="val 16667"/>
              </a:avLst>
            </a:prstGeom>
            <a:solidFill>
              <a:srgbClr val="E7B44D"/>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25"/>
            <p:cNvSpPr txBox="1"/>
            <p:nvPr/>
          </p:nvSpPr>
          <p:spPr>
            <a:xfrm>
              <a:off x="31070" y="39095"/>
              <a:ext cx="3533400" cy="5742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 sz="2400" b="0">
                  <a:solidFill>
                    <a:schemeClr val="lt1"/>
                  </a:solidFill>
                  <a:latin typeface="Calibri"/>
                  <a:ea typeface="Calibri"/>
                  <a:cs typeface="Calibri"/>
                  <a:sym typeface="Calibri"/>
                </a:rPr>
                <a:t>Apply For Certificate</a:t>
              </a:r>
              <a:endParaRPr sz="2400">
                <a:solidFill>
                  <a:schemeClr val="lt1"/>
                </a:solidFill>
                <a:latin typeface="Calibri"/>
                <a:ea typeface="Calibri"/>
                <a:cs typeface="Calibri"/>
                <a:sym typeface="Calibri"/>
              </a:endParaRPr>
            </a:p>
          </p:txBody>
        </p:sp>
      </p:grpSp>
      <p:sp>
        <p:nvSpPr>
          <p:cNvPr id="1335" name="Google Shape;1335;p225"/>
          <p:cNvSpPr txBox="1">
            <a:spLocks noGrp="1"/>
          </p:cNvSpPr>
          <p:nvPr>
            <p:ph type="body" idx="4"/>
          </p:nvPr>
        </p:nvSpPr>
        <p:spPr>
          <a:xfrm>
            <a:off x="4736772" y="3080711"/>
            <a:ext cx="3630000" cy="1464000"/>
          </a:xfrm>
          <a:prstGeom prst="rect">
            <a:avLst/>
          </a:prstGeom>
          <a:noFill/>
          <a:ln>
            <a:noFill/>
          </a:ln>
        </p:spPr>
        <p:txBody>
          <a:bodyPr spcFirstLastPara="1" wrap="square" lIns="0" tIns="45700" rIns="0" bIns="45700" anchor="t" anchorCtr="0">
            <a:normAutofit lnSpcReduction="10000"/>
          </a:bodyPr>
          <a:lstStyle/>
          <a:p>
            <a:pPr marL="91440" lvl="0" indent="-127000" algn="l" rtl="0">
              <a:lnSpc>
                <a:spcPct val="90000"/>
              </a:lnSpc>
              <a:spcBef>
                <a:spcPts val="0"/>
              </a:spcBef>
              <a:spcAft>
                <a:spcPts val="0"/>
              </a:spcAft>
              <a:buSzPts val="2000"/>
              <a:buChar char=" "/>
            </a:pPr>
            <a:r>
              <a:rPr lang="en"/>
              <a:t>Studies that are not funded by a federal agency can apply to:</a:t>
            </a:r>
            <a:endParaRPr/>
          </a:p>
          <a:p>
            <a:pPr marL="91440" lvl="0" indent="-127000" algn="l" rtl="0">
              <a:lnSpc>
                <a:spcPct val="90000"/>
              </a:lnSpc>
              <a:spcBef>
                <a:spcPts val="1400"/>
              </a:spcBef>
              <a:spcAft>
                <a:spcPts val="0"/>
              </a:spcAft>
              <a:buSzPts val="2000"/>
              <a:buFont typeface="Courier New"/>
              <a:buChar char="o"/>
            </a:pPr>
            <a:r>
              <a:rPr lang="en"/>
              <a:t> NIH</a:t>
            </a:r>
            <a:endParaRPr/>
          </a:p>
          <a:p>
            <a:pPr marL="91440" lvl="0" indent="-127000" algn="l" rtl="0">
              <a:lnSpc>
                <a:spcPct val="90000"/>
              </a:lnSpc>
              <a:spcBef>
                <a:spcPts val="1400"/>
              </a:spcBef>
              <a:spcAft>
                <a:spcPts val="0"/>
              </a:spcAft>
              <a:buSzPts val="2000"/>
              <a:buFont typeface="Courier New"/>
              <a:buChar char="o"/>
            </a:pPr>
            <a:r>
              <a:rPr lang="en"/>
              <a:t> FDA</a:t>
            </a:r>
            <a:endParaRPr/>
          </a:p>
        </p:txBody>
      </p:sp>
      <p:sp>
        <p:nvSpPr>
          <p:cNvPr id="1336" name="Google Shape;1336;p225"/>
          <p:cNvSpPr txBox="1"/>
          <p:nvPr/>
        </p:nvSpPr>
        <p:spPr>
          <a:xfrm>
            <a:off x="941560" y="5377758"/>
            <a:ext cx="7260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Calibri"/>
                <a:ea typeface="Calibri"/>
                <a:cs typeface="Calibri"/>
                <a:sym typeface="Calibri"/>
              </a:rPr>
              <a:t>For complete list, see HSD Guidance Question: </a:t>
            </a:r>
            <a:r>
              <a:rPr lang="en" sz="1800" u="sng">
                <a:solidFill>
                  <a:srgbClr val="00B0F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Who issues a CoC?</a:t>
            </a:r>
            <a:endParaRPr sz="1800">
              <a:solidFill>
                <a:srgbClr val="00B0F0"/>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1341"/>
        <p:cNvGrpSpPr/>
        <p:nvPr/>
      </p:nvGrpSpPr>
      <p:grpSpPr>
        <a:xfrm>
          <a:off x="0" y="0"/>
          <a:ext cx="0" cy="0"/>
          <a:chOff x="0" y="0"/>
          <a:chExt cx="0" cy="0"/>
        </a:xfrm>
      </p:grpSpPr>
      <p:pic>
        <p:nvPicPr>
          <p:cNvPr id="1342" name="Google Shape;1342;p226" descr="1000+ Rain And Umbrella Pictures | Download Free Images on Unsplash"/>
          <p:cNvPicPr preferRelativeResize="0"/>
          <p:nvPr/>
        </p:nvPicPr>
        <p:blipFill rotWithShape="1">
          <a:blip r:embed="rId3">
            <a:alphaModFix/>
          </a:blip>
          <a:srcRect b="16135"/>
          <a:stretch/>
        </p:blipFill>
        <p:spPr>
          <a:xfrm>
            <a:off x="372430" y="1537548"/>
            <a:ext cx="8399141" cy="4550492"/>
          </a:xfrm>
          <a:prstGeom prst="rect">
            <a:avLst/>
          </a:prstGeom>
          <a:noFill/>
          <a:ln>
            <a:noFill/>
          </a:ln>
        </p:spPr>
      </p:pic>
      <p:sp>
        <p:nvSpPr>
          <p:cNvPr id="1343" name="Google Shape;1343;p226"/>
          <p:cNvSpPr txBox="1">
            <a:spLocks noGrp="1"/>
          </p:cNvSpPr>
          <p:nvPr>
            <p:ph type="title"/>
          </p:nvPr>
        </p:nvSpPr>
        <p:spPr>
          <a:xfrm>
            <a:off x="800100" y="510047"/>
            <a:ext cx="7543800" cy="7485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3200"/>
              <a:buFont typeface="Calibri"/>
              <a:buNone/>
            </a:pPr>
            <a:r>
              <a:rPr lang="en" sz="3200">
                <a:solidFill>
                  <a:schemeClr val="lt1"/>
                </a:solidFill>
              </a:rPr>
              <a:t>Limitations to CoC protections</a:t>
            </a:r>
            <a:endParaRPr/>
          </a:p>
        </p:txBody>
      </p:sp>
      <p:sp>
        <p:nvSpPr>
          <p:cNvPr id="1344" name="Google Shape;1344;p226"/>
          <p:cNvSpPr txBox="1">
            <a:spLocks noGrp="1"/>
          </p:cNvSpPr>
          <p:nvPr>
            <p:ph type="body" idx="1"/>
          </p:nvPr>
        </p:nvSpPr>
        <p:spPr>
          <a:xfrm>
            <a:off x="3511364" y="4379722"/>
            <a:ext cx="1925100" cy="375300"/>
          </a:xfrm>
          <a:prstGeom prst="rect">
            <a:avLst/>
          </a:prstGeom>
          <a:noFill/>
          <a:ln w="9525" cap="flat" cmpd="sng">
            <a:solidFill>
              <a:srgbClr val="FFFFFF"/>
            </a:solidFill>
            <a:prstDash val="solid"/>
            <a:round/>
            <a:headEnd type="none" w="sm" len="sm"/>
            <a:tailEnd type="none" w="sm" len="sm"/>
          </a:ln>
        </p:spPr>
        <p:txBody>
          <a:bodyPr spcFirstLastPara="1" wrap="square" lIns="0" tIns="45700" rIns="0" bIns="45700" anchor="ctr" anchorCtr="0">
            <a:normAutofit/>
          </a:bodyPr>
          <a:lstStyle/>
          <a:p>
            <a:pPr marL="91440" lvl="0" indent="-127000" algn="l" rtl="0">
              <a:lnSpc>
                <a:spcPct val="90000"/>
              </a:lnSpc>
              <a:spcBef>
                <a:spcPts val="0"/>
              </a:spcBef>
              <a:spcAft>
                <a:spcPts val="0"/>
              </a:spcAft>
              <a:buSzPts val="2000"/>
              <a:buChar char=" "/>
            </a:pPr>
            <a:r>
              <a:rPr lang="en"/>
              <a:t>Research records</a:t>
            </a:r>
            <a:endParaRPr/>
          </a:p>
        </p:txBody>
      </p:sp>
      <p:sp>
        <p:nvSpPr>
          <p:cNvPr id="1345" name="Google Shape;1345;p226"/>
          <p:cNvSpPr txBox="1"/>
          <p:nvPr/>
        </p:nvSpPr>
        <p:spPr>
          <a:xfrm>
            <a:off x="491036" y="4259502"/>
            <a:ext cx="2520000" cy="861900"/>
          </a:xfrm>
          <a:prstGeom prst="rect">
            <a:avLst/>
          </a:prstGeom>
          <a:solidFill>
            <a:srgbClr val="334D5C">
              <a:alpha val="87840"/>
            </a:srgbClr>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Calibri"/>
                <a:ea typeface="Calibri"/>
                <a:cs typeface="Calibri"/>
                <a:sym typeface="Calibri"/>
              </a:rPr>
              <a:t>Subject can </a:t>
            </a:r>
            <a:r>
              <a:rPr lang="en" sz="1800">
                <a:solidFill>
                  <a:srgbClr val="FFFFFF"/>
                </a:solidFill>
                <a:latin typeface="Calibri"/>
                <a:ea typeface="Calibri"/>
                <a:cs typeface="Calibri"/>
                <a:sym typeface="Calibri"/>
              </a:rPr>
              <a:t>consent to disclosure of information</a:t>
            </a:r>
            <a:endParaRPr/>
          </a:p>
          <a:p>
            <a:pPr marL="0" marR="0" lvl="0" indent="0" algn="l" rtl="0">
              <a:spcBef>
                <a:spcPts val="0"/>
              </a:spcBef>
              <a:spcAft>
                <a:spcPts val="0"/>
              </a:spcAft>
              <a:buNone/>
            </a:pPr>
            <a:r>
              <a:rPr lang="en" sz="1400">
                <a:solidFill>
                  <a:srgbClr val="FFFFFF"/>
                </a:solidFill>
                <a:latin typeface="Calibri"/>
                <a:ea typeface="Calibri"/>
                <a:cs typeface="Calibri"/>
                <a:sym typeface="Calibri"/>
              </a:rPr>
              <a:t>(e.g. medical providers)</a:t>
            </a:r>
            <a:endParaRPr/>
          </a:p>
        </p:txBody>
      </p:sp>
      <p:sp>
        <p:nvSpPr>
          <p:cNvPr id="1346" name="Google Shape;1346;p226"/>
          <p:cNvSpPr txBox="1"/>
          <p:nvPr/>
        </p:nvSpPr>
        <p:spPr>
          <a:xfrm>
            <a:off x="5820140" y="2457185"/>
            <a:ext cx="2722800" cy="1139100"/>
          </a:xfrm>
          <a:prstGeom prst="rect">
            <a:avLst/>
          </a:prstGeom>
          <a:solidFill>
            <a:srgbClr val="334D5C">
              <a:alpha val="87840"/>
            </a:srgbClr>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Calibri"/>
                <a:ea typeface="Calibri"/>
                <a:cs typeface="Calibri"/>
                <a:sym typeface="Calibri"/>
              </a:rPr>
              <a:t>Researchers can disclose information if </a:t>
            </a:r>
            <a:r>
              <a:rPr lang="en" sz="1800">
                <a:solidFill>
                  <a:srgbClr val="FFFFFF"/>
                </a:solidFill>
                <a:latin typeface="Calibri"/>
                <a:ea typeface="Calibri"/>
                <a:cs typeface="Calibri"/>
                <a:sym typeface="Calibri"/>
              </a:rPr>
              <a:t>required by other laws </a:t>
            </a:r>
            <a:r>
              <a:rPr lang="en" sz="1400">
                <a:solidFill>
                  <a:srgbClr val="FFFFFF"/>
                </a:solidFill>
                <a:latin typeface="Calibri"/>
                <a:ea typeface="Calibri"/>
                <a:cs typeface="Calibri"/>
                <a:sym typeface="Calibri"/>
              </a:rPr>
              <a:t>(e.g. communicable diseases)</a:t>
            </a:r>
            <a:endParaRPr/>
          </a:p>
        </p:txBody>
      </p:sp>
      <p:sp>
        <p:nvSpPr>
          <p:cNvPr id="1347" name="Google Shape;1347;p226"/>
          <p:cNvSpPr txBox="1"/>
          <p:nvPr/>
        </p:nvSpPr>
        <p:spPr>
          <a:xfrm>
            <a:off x="800100" y="2619695"/>
            <a:ext cx="2426400" cy="923400"/>
          </a:xfrm>
          <a:prstGeom prst="rect">
            <a:avLst/>
          </a:prstGeom>
          <a:solidFill>
            <a:srgbClr val="334D5C">
              <a:alpha val="87840"/>
            </a:srgbClr>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Calibri"/>
                <a:ea typeface="Calibri"/>
                <a:cs typeface="Calibri"/>
                <a:sym typeface="Calibri"/>
              </a:rPr>
              <a:t>Subject can </a:t>
            </a:r>
            <a:r>
              <a:rPr lang="en" sz="1800">
                <a:solidFill>
                  <a:srgbClr val="FFFFFF"/>
                </a:solidFill>
                <a:latin typeface="Calibri"/>
                <a:ea typeface="Calibri"/>
                <a:cs typeface="Calibri"/>
                <a:sym typeface="Calibri"/>
              </a:rPr>
              <a:t>disclose information about their own participation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7"/>
                                        </p:tgtEl>
                                        <p:attrNameLst>
                                          <p:attrName>style.visibility</p:attrName>
                                        </p:attrNameLst>
                                      </p:cBhvr>
                                      <p:to>
                                        <p:strVal val="visible"/>
                                      </p:to>
                                    </p:set>
                                    <p:animEffect transition="in" filter="fade">
                                      <p:cBhvr>
                                        <p:cTn id="7" dur="1000"/>
                                        <p:tgtEl>
                                          <p:spTgt spid="134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45"/>
                                        </p:tgtEl>
                                        <p:attrNameLst>
                                          <p:attrName>style.visibility</p:attrName>
                                        </p:attrNameLst>
                                      </p:cBhvr>
                                      <p:to>
                                        <p:strVal val="visible"/>
                                      </p:to>
                                    </p:set>
                                    <p:animEffect transition="in" filter="fade">
                                      <p:cBhvr>
                                        <p:cTn id="11" dur="1000"/>
                                        <p:tgtEl>
                                          <p:spTgt spid="134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46"/>
                                        </p:tgtEl>
                                        <p:attrNameLst>
                                          <p:attrName>style.visibility</p:attrName>
                                        </p:attrNameLst>
                                      </p:cBhvr>
                                      <p:to>
                                        <p:strVal val="visible"/>
                                      </p:to>
                                    </p:set>
                                    <p:animEffect transition="in" filter="fade">
                                      <p:cBhvr>
                                        <p:cTn id="15" dur="1000"/>
                                        <p:tgtEl>
                                          <p:spTgt spid="1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p227"/>
          <p:cNvSpPr txBox="1">
            <a:spLocks noGrp="1"/>
          </p:cNvSpPr>
          <p:nvPr>
            <p:ph type="title"/>
          </p:nvPr>
        </p:nvSpPr>
        <p:spPr>
          <a:xfrm>
            <a:off x="800100" y="717302"/>
            <a:ext cx="7543800" cy="748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chemeClr val="lt1"/>
              </a:buClr>
              <a:buSzPct val="100000"/>
              <a:buFont typeface="Calibri"/>
              <a:buNone/>
            </a:pPr>
            <a:r>
              <a:rPr lang="en" sz="3200">
                <a:solidFill>
                  <a:schemeClr val="lt1"/>
                </a:solidFill>
              </a:rPr>
              <a:t>Does a CoC prevent sharing of data as required by the new NIH Data Management and Sharing policy?</a:t>
            </a:r>
            <a:endParaRPr/>
          </a:p>
        </p:txBody>
      </p:sp>
      <p:sp>
        <p:nvSpPr>
          <p:cNvPr id="1354" name="Google Shape;1354;p227"/>
          <p:cNvSpPr txBox="1">
            <a:spLocks noGrp="1"/>
          </p:cNvSpPr>
          <p:nvPr>
            <p:ph type="body" idx="1"/>
          </p:nvPr>
        </p:nvSpPr>
        <p:spPr>
          <a:xfrm>
            <a:off x="754165" y="1936565"/>
            <a:ext cx="643800" cy="444900"/>
          </a:xfrm>
          <a:prstGeom prst="rect">
            <a:avLst/>
          </a:prstGeom>
          <a:noFill/>
          <a:ln>
            <a:noFill/>
          </a:ln>
        </p:spPr>
        <p:txBody>
          <a:bodyPr spcFirstLastPara="1" wrap="square" lIns="0" tIns="45700" rIns="0" bIns="45700" anchor="t" anchorCtr="0">
            <a:noAutofit/>
          </a:bodyPr>
          <a:lstStyle/>
          <a:p>
            <a:pPr marL="91440" lvl="0" indent="-152400" algn="l" rtl="0">
              <a:lnSpc>
                <a:spcPct val="90000"/>
              </a:lnSpc>
              <a:spcBef>
                <a:spcPts val="0"/>
              </a:spcBef>
              <a:spcAft>
                <a:spcPts val="0"/>
              </a:spcAft>
              <a:buSzPts val="2400"/>
              <a:buChar char=" "/>
            </a:pPr>
            <a:r>
              <a:rPr lang="en" sz="2400" u="sng"/>
              <a:t>No.</a:t>
            </a:r>
            <a:endParaRPr/>
          </a:p>
        </p:txBody>
      </p:sp>
      <p:pic>
        <p:nvPicPr>
          <p:cNvPr id="1355" name="Google Shape;1355;p227" descr="Why sharing data is so hard | Healthcare IT News"/>
          <p:cNvPicPr preferRelativeResize="0"/>
          <p:nvPr/>
        </p:nvPicPr>
        <p:blipFill rotWithShape="1">
          <a:blip r:embed="rId3">
            <a:alphaModFix/>
          </a:blip>
          <a:srcRect/>
          <a:stretch/>
        </p:blipFill>
        <p:spPr>
          <a:xfrm>
            <a:off x="2458387" y="3045982"/>
            <a:ext cx="4428613" cy="2952409"/>
          </a:xfrm>
          <a:prstGeom prst="rect">
            <a:avLst/>
          </a:prstGeom>
          <a:noFill/>
          <a:ln>
            <a:noFill/>
          </a:ln>
        </p:spPr>
      </p:pic>
      <p:sp>
        <p:nvSpPr>
          <p:cNvPr id="1356" name="Google Shape;1356;p227"/>
          <p:cNvSpPr txBox="1"/>
          <p:nvPr/>
        </p:nvSpPr>
        <p:spPr>
          <a:xfrm>
            <a:off x="1466661" y="1874124"/>
            <a:ext cx="6681600" cy="814200"/>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chemeClr val="accent3"/>
              </a:buClr>
              <a:buSzPts val="2800"/>
              <a:buFont typeface="Calibri"/>
              <a:buNone/>
            </a:pPr>
            <a:r>
              <a:rPr lang="en" sz="2800">
                <a:solidFill>
                  <a:srgbClr val="FEFEFE"/>
                </a:solidFill>
                <a:latin typeface="Calibri"/>
                <a:ea typeface="Calibri"/>
                <a:cs typeface="Calibri"/>
                <a:sym typeface="Calibri"/>
              </a:rPr>
              <a:t> </a:t>
            </a:r>
            <a:r>
              <a:rPr lang="en" sz="2400">
                <a:solidFill>
                  <a:srgbClr val="FEFEFE"/>
                </a:solidFill>
                <a:latin typeface="Calibri"/>
                <a:ea typeface="Calibri"/>
                <a:cs typeface="Calibri"/>
                <a:sym typeface="Calibri"/>
              </a:rPr>
              <a:t>But data sharing must be consistent with human subjects regulations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228"/>
          <p:cNvSpPr txBox="1">
            <a:spLocks noGrp="1"/>
          </p:cNvSpPr>
          <p:nvPr>
            <p:ph type="title"/>
          </p:nvPr>
        </p:nvSpPr>
        <p:spPr>
          <a:xfrm>
            <a:off x="2227152" y="796066"/>
            <a:ext cx="5921100" cy="7485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lt1"/>
              </a:buClr>
              <a:buSzPts val="3600"/>
              <a:buFont typeface="Calibri"/>
              <a:buNone/>
            </a:pPr>
            <a:r>
              <a:rPr lang="en" sz="3600">
                <a:solidFill>
                  <a:schemeClr val="lt1"/>
                </a:solidFill>
              </a:rPr>
              <a:t>Things to keep in mind when sharing CoC protected data…</a:t>
            </a:r>
            <a:endParaRPr/>
          </a:p>
        </p:txBody>
      </p:sp>
      <p:sp>
        <p:nvSpPr>
          <p:cNvPr id="1363" name="Google Shape;1363;p228"/>
          <p:cNvSpPr txBox="1">
            <a:spLocks noGrp="1"/>
          </p:cNvSpPr>
          <p:nvPr>
            <p:ph type="body" idx="1"/>
          </p:nvPr>
        </p:nvSpPr>
        <p:spPr>
          <a:xfrm>
            <a:off x="823864" y="2198819"/>
            <a:ext cx="7473300" cy="2952600"/>
          </a:xfrm>
          <a:prstGeom prst="rect">
            <a:avLst/>
          </a:prstGeom>
          <a:noFill/>
          <a:ln>
            <a:noFill/>
          </a:ln>
        </p:spPr>
        <p:txBody>
          <a:bodyPr spcFirstLastPara="1" wrap="square" lIns="0" tIns="45700" rIns="0" bIns="45700" anchor="t" anchorCtr="0">
            <a:noAutofit/>
          </a:bodyPr>
          <a:lstStyle/>
          <a:p>
            <a:pPr marL="91440" lvl="0" indent="-177800" algn="l" rtl="0">
              <a:lnSpc>
                <a:spcPct val="90000"/>
              </a:lnSpc>
              <a:spcBef>
                <a:spcPts val="0"/>
              </a:spcBef>
              <a:spcAft>
                <a:spcPts val="0"/>
              </a:spcAft>
              <a:buSzPts val="2800"/>
              <a:buFont typeface="Arial"/>
              <a:buChar char="•"/>
            </a:pPr>
            <a:r>
              <a:rPr lang="en" sz="2800"/>
              <a:t>NIH does not consider summary results to be covered by the CoC</a:t>
            </a:r>
            <a:endParaRPr/>
          </a:p>
          <a:p>
            <a:pPr marL="91440" lvl="0" indent="-177800" algn="l" rtl="0">
              <a:lnSpc>
                <a:spcPct val="90000"/>
              </a:lnSpc>
              <a:spcBef>
                <a:spcPts val="1400"/>
              </a:spcBef>
              <a:spcAft>
                <a:spcPts val="0"/>
              </a:spcAft>
              <a:buSzPts val="2800"/>
              <a:buFont typeface="Arial"/>
              <a:buChar char="•"/>
            </a:pPr>
            <a:r>
              <a:rPr lang="en" sz="2800"/>
              <a:t>Repositories should be informed when data are covered by a CoC</a:t>
            </a:r>
            <a:endParaRPr/>
          </a:p>
          <a:p>
            <a:pPr marL="91440" lvl="0" indent="-177800" algn="l" rtl="0">
              <a:lnSpc>
                <a:spcPct val="90000"/>
              </a:lnSpc>
              <a:spcBef>
                <a:spcPts val="1400"/>
              </a:spcBef>
              <a:spcAft>
                <a:spcPts val="0"/>
              </a:spcAft>
              <a:buSzPts val="2800"/>
              <a:buFont typeface="Arial"/>
              <a:buChar char="•"/>
            </a:pPr>
            <a:r>
              <a:rPr lang="en" sz="2800"/>
              <a:t>Protected data can be shared on an unrestricted access repository only with explicit consent from the subject</a:t>
            </a:r>
            <a:endParaRPr/>
          </a:p>
        </p:txBody>
      </p:sp>
      <p:pic>
        <p:nvPicPr>
          <p:cNvPr id="1364" name="Google Shape;1364;p228" descr="Important Reminder Vector Images (over 4,700)"/>
          <p:cNvPicPr preferRelativeResize="0"/>
          <p:nvPr/>
        </p:nvPicPr>
        <p:blipFill rotWithShape="1">
          <a:blip r:embed="rId3">
            <a:alphaModFix/>
          </a:blip>
          <a:srcRect l="15326" t="5145" r="8726" b="6904"/>
          <a:stretch/>
        </p:blipFill>
        <p:spPr>
          <a:xfrm>
            <a:off x="1077361" y="406767"/>
            <a:ext cx="986829" cy="120048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229"/>
          <p:cNvSpPr txBox="1">
            <a:spLocks noGrp="1"/>
          </p:cNvSpPr>
          <p:nvPr>
            <p:ph type="title"/>
          </p:nvPr>
        </p:nvSpPr>
        <p:spPr>
          <a:xfrm>
            <a:off x="822960" y="286604"/>
            <a:ext cx="7543800" cy="14508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FEFEFE"/>
              </a:buClr>
              <a:buSzPts val="4800"/>
              <a:buFont typeface="Calibri"/>
              <a:buNone/>
            </a:pPr>
            <a:r>
              <a:rPr lang="en"/>
              <a:t>Resources</a:t>
            </a:r>
            <a:endParaRPr/>
          </a:p>
        </p:txBody>
      </p:sp>
      <p:sp>
        <p:nvSpPr>
          <p:cNvPr id="1371" name="Google Shape;1371;p229"/>
          <p:cNvSpPr txBox="1">
            <a:spLocks noGrp="1"/>
          </p:cNvSpPr>
          <p:nvPr>
            <p:ph type="body" idx="1"/>
          </p:nvPr>
        </p:nvSpPr>
        <p:spPr>
          <a:xfrm>
            <a:off x="822959" y="2154724"/>
            <a:ext cx="7543800" cy="3714300"/>
          </a:xfrm>
          <a:prstGeom prst="rect">
            <a:avLst/>
          </a:prstGeom>
          <a:noFill/>
          <a:ln>
            <a:noFill/>
          </a:ln>
        </p:spPr>
        <p:txBody>
          <a:bodyPr spcFirstLastPara="1" wrap="square" lIns="0" tIns="45700" rIns="0" bIns="45700" anchor="t" anchorCtr="0">
            <a:normAutofit/>
          </a:bodyPr>
          <a:lstStyle/>
          <a:p>
            <a:pPr marL="91440" lvl="0" indent="-152400" algn="l" rtl="0">
              <a:lnSpc>
                <a:spcPct val="90000"/>
              </a:lnSpc>
              <a:spcBef>
                <a:spcPts val="0"/>
              </a:spcBef>
              <a:spcAft>
                <a:spcPts val="0"/>
              </a:spcAft>
              <a:buSzPts val="2400"/>
              <a:buFont typeface="Courier New"/>
              <a:buChar char="o"/>
            </a:pPr>
            <a:r>
              <a:rPr lang="en" sz="2400" u="sng">
                <a:solidFill>
                  <a:srgbClr val="00B0F0"/>
                </a:solidFill>
                <a:hlinkClick r:id="rId3">
                  <a:extLst>
                    <a:ext uri="{A12FA001-AC4F-418D-AE19-62706E023703}">
                      <ahyp:hlinkClr xmlns:ahyp="http://schemas.microsoft.com/office/drawing/2018/hyperlinkcolor" val="tx"/>
                    </a:ext>
                  </a:extLst>
                </a:hlinkClick>
              </a:rPr>
              <a:t>HSD INFORMATION SHEET Certificate of Confidentiality</a:t>
            </a:r>
            <a:endParaRPr sz="2400">
              <a:solidFill>
                <a:srgbClr val="00B0F0"/>
              </a:solidFill>
            </a:endParaRPr>
          </a:p>
          <a:p>
            <a:pPr marL="91440" lvl="0" indent="-152400" algn="l" rtl="0">
              <a:lnSpc>
                <a:spcPct val="90000"/>
              </a:lnSpc>
              <a:spcBef>
                <a:spcPts val="1400"/>
              </a:spcBef>
              <a:spcAft>
                <a:spcPts val="0"/>
              </a:spcAft>
              <a:buSzPts val="2400"/>
              <a:buFont typeface="Courier New"/>
              <a:buChar char="o"/>
            </a:pPr>
            <a:r>
              <a:rPr lang="en" sz="2400" u="sng">
                <a:solidFill>
                  <a:srgbClr val="00B0F0"/>
                </a:solidFill>
                <a:hlinkClick r:id="rId4">
                  <a:extLst>
                    <a:ext uri="{A12FA001-AC4F-418D-AE19-62706E023703}">
                      <ahyp:hlinkClr xmlns:ahyp="http://schemas.microsoft.com/office/drawing/2018/hyperlinkcolor" val="tx"/>
                    </a:ext>
                  </a:extLst>
                </a:hlinkClick>
              </a:rPr>
              <a:t>HSD GUIDANCE Certificates of Confidentiality</a:t>
            </a:r>
            <a:endParaRPr sz="2400">
              <a:solidFill>
                <a:srgbClr val="00B0F0"/>
              </a:solidFill>
            </a:endParaRPr>
          </a:p>
          <a:p>
            <a:pPr marL="91440" lvl="0" indent="-152400" algn="l" rtl="0">
              <a:lnSpc>
                <a:spcPct val="90000"/>
              </a:lnSpc>
              <a:spcBef>
                <a:spcPts val="1400"/>
              </a:spcBef>
              <a:spcAft>
                <a:spcPts val="0"/>
              </a:spcAft>
              <a:buSzPts val="2400"/>
              <a:buFont typeface="Courier New"/>
              <a:buChar char="o"/>
            </a:pPr>
            <a:r>
              <a:rPr lang="en" sz="2400"/>
              <a:t> HSD Consent Template (will be updated end of November to include language about data sharing)</a:t>
            </a:r>
            <a:endParaRPr/>
          </a:p>
          <a:p>
            <a:pPr marL="91440" lvl="0" indent="-152400" algn="l" rtl="0">
              <a:lnSpc>
                <a:spcPct val="90000"/>
              </a:lnSpc>
              <a:spcBef>
                <a:spcPts val="1400"/>
              </a:spcBef>
              <a:spcAft>
                <a:spcPts val="0"/>
              </a:spcAft>
              <a:buSzPts val="2400"/>
              <a:buFont typeface="Courier New"/>
              <a:buChar char="o"/>
            </a:pPr>
            <a:r>
              <a:rPr lang="en" sz="2400"/>
              <a:t> </a:t>
            </a:r>
            <a:r>
              <a:rPr lang="en" sz="2400" u="sng">
                <a:solidFill>
                  <a:srgbClr val="00B0F0"/>
                </a:solidFill>
                <a:hlinkClick r:id="rId5">
                  <a:extLst>
                    <a:ext uri="{A12FA001-AC4F-418D-AE19-62706E023703}">
                      <ahyp:hlinkClr xmlns:ahyp="http://schemas.microsoft.com/office/drawing/2018/hyperlinkcolor" val="tx"/>
                    </a:ext>
                  </a:extLst>
                </a:hlinkClick>
              </a:rPr>
              <a:t>Supplemental Information to the NIH DMS Policy: Protecting Privacy When Sharing Human Research Participant Data</a:t>
            </a:r>
            <a:endParaRPr>
              <a:solidFill>
                <a:srgbClr val="00B0F0"/>
              </a:solidFill>
            </a:endParaRPr>
          </a:p>
        </p:txBody>
      </p:sp>
      <p:sp>
        <p:nvSpPr>
          <p:cNvPr id="1372" name="Google Shape;1372;p229"/>
          <p:cNvSpPr txBox="1"/>
          <p:nvPr/>
        </p:nvSpPr>
        <p:spPr>
          <a:xfrm>
            <a:off x="966305" y="3772613"/>
            <a:ext cx="7543800" cy="1658100"/>
          </a:xfrm>
          <a:prstGeom prst="rect">
            <a:avLst/>
          </a:prstGeom>
          <a:noFill/>
          <a:ln>
            <a:noFill/>
          </a:ln>
        </p:spPr>
        <p:txBody>
          <a:bodyPr spcFirstLastPara="1" wrap="square" lIns="0" tIns="45700" rIns="0" bIns="45700" anchor="t" anchorCtr="0">
            <a:normAutofit/>
          </a:bodyPr>
          <a:lstStyle/>
          <a:p>
            <a:pPr marL="0" marR="0" lvl="0" indent="0" algn="l" rtl="0">
              <a:lnSpc>
                <a:spcPct val="90000"/>
              </a:lnSpc>
              <a:spcBef>
                <a:spcPts val="0"/>
              </a:spcBef>
              <a:spcAft>
                <a:spcPts val="0"/>
              </a:spcAft>
              <a:buClr>
                <a:schemeClr val="accent3"/>
              </a:buClr>
              <a:buSzPts val="2000"/>
              <a:buFont typeface="Calibri"/>
              <a:buNone/>
            </a:pPr>
            <a:endParaRPr sz="2000">
              <a:solidFill>
                <a:srgbClr val="FEFEFE"/>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pic>
        <p:nvPicPr>
          <p:cNvPr id="1378" name="Google Shape;1378;p230" descr="Creative Autumn Presentation Template | Free PowerPoint Template"/>
          <p:cNvPicPr preferRelativeResize="0"/>
          <p:nvPr/>
        </p:nvPicPr>
        <p:blipFill rotWithShape="1">
          <a:blip r:embed="rId3">
            <a:alphaModFix/>
          </a:blip>
          <a:srcRect l="3755" t="6866" r="3755" b="7201"/>
          <a:stretch/>
        </p:blipFill>
        <p:spPr>
          <a:xfrm>
            <a:off x="1140736" y="977774"/>
            <a:ext cx="6862526" cy="3585173"/>
          </a:xfrm>
          <a:prstGeom prst="rect">
            <a:avLst/>
          </a:prstGeom>
          <a:noFill/>
          <a:ln>
            <a:noFill/>
          </a:ln>
        </p:spPr>
      </p:pic>
      <p:sp>
        <p:nvSpPr>
          <p:cNvPr id="1379" name="Google Shape;1379;p230"/>
          <p:cNvSpPr txBox="1"/>
          <p:nvPr/>
        </p:nvSpPr>
        <p:spPr>
          <a:xfrm>
            <a:off x="1140736" y="4906978"/>
            <a:ext cx="6428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Calibri"/>
                <a:ea typeface="Calibri"/>
                <a:cs typeface="Calibri"/>
                <a:sym typeface="Calibri"/>
              </a:rPr>
              <a:t>Questions? Email the Human Subjects Division at: </a:t>
            </a:r>
            <a:r>
              <a:rPr lang="en" sz="180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hsdinfo@uw.edu</a:t>
            </a:r>
            <a:r>
              <a:rPr lang="en" sz="1800">
                <a:solidFill>
                  <a:schemeClr val="lt1"/>
                </a:solidFill>
                <a:latin typeface="Calibri"/>
                <a:ea typeface="Calibri"/>
                <a:cs typeface="Calibri"/>
                <a:sym typeface="Calibri"/>
              </a:rPr>
              <a:t>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pic>
        <p:nvPicPr>
          <p:cNvPr id="1385" name="Google Shape;1385;p231"/>
          <p:cNvPicPr preferRelativeResize="0"/>
          <p:nvPr/>
        </p:nvPicPr>
        <p:blipFill rotWithShape="1">
          <a:blip r:embed="rId3">
            <a:alphaModFix/>
          </a:blip>
          <a:srcRect t="29926" b="29926"/>
          <a:stretch/>
        </p:blipFill>
        <p:spPr>
          <a:xfrm>
            <a:off x="0" y="5562604"/>
            <a:ext cx="9143493" cy="1290935"/>
          </a:xfrm>
          <a:prstGeom prst="rect">
            <a:avLst/>
          </a:prstGeom>
          <a:noFill/>
          <a:ln>
            <a:noFill/>
          </a:ln>
        </p:spPr>
      </p:pic>
      <p:sp>
        <p:nvSpPr>
          <p:cNvPr id="1386" name="Google Shape;1386;p231"/>
          <p:cNvSpPr/>
          <p:nvPr/>
        </p:nvSpPr>
        <p:spPr>
          <a:xfrm>
            <a:off x="0" y="1146546"/>
            <a:ext cx="9143400" cy="4544400"/>
          </a:xfrm>
          <a:prstGeom prst="rect">
            <a:avLst/>
          </a:prstGeom>
          <a:solidFill>
            <a:srgbClr val="917B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387" name="Google Shape;1387;p231"/>
          <p:cNvSpPr/>
          <p:nvPr/>
        </p:nvSpPr>
        <p:spPr>
          <a:xfrm>
            <a:off x="4" y="0"/>
            <a:ext cx="9153000" cy="1143000"/>
          </a:xfrm>
          <a:prstGeom prst="rect">
            <a:avLst/>
          </a:prstGeom>
          <a:solidFill>
            <a:srgbClr val="0B53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388" name="Google Shape;1388;p231"/>
          <p:cNvSpPr txBox="1"/>
          <p:nvPr/>
        </p:nvSpPr>
        <p:spPr>
          <a:xfrm>
            <a:off x="191125" y="1167100"/>
            <a:ext cx="8938800" cy="513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400"/>
              <a:buFont typeface="Arial"/>
              <a:buNone/>
            </a:pPr>
            <a:endParaRPr sz="3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400"/>
              <a:buFont typeface="Arial"/>
              <a:buNone/>
            </a:pPr>
            <a:r>
              <a:rPr lang="en" sz="3400" b="0" i="0" u="none" strike="noStrike" cap="none">
                <a:solidFill>
                  <a:schemeClr val="lt1"/>
                </a:solidFill>
                <a:latin typeface="Calibri"/>
                <a:ea typeface="Calibri"/>
                <a:cs typeface="Calibri"/>
                <a:sym typeface="Calibri"/>
              </a:rPr>
              <a:t>Certificate in Research Administration Graduates</a:t>
            </a:r>
            <a:endParaRPr sz="1600" b="0" i="0" u="none" strike="noStrike" cap="none">
              <a:solidFill>
                <a:srgbClr val="000000"/>
              </a:solidFill>
              <a:latin typeface="Arial"/>
              <a:ea typeface="Arial"/>
              <a:cs typeface="Arial"/>
              <a:sym typeface="Arial"/>
            </a:endParaRPr>
          </a:p>
          <a:p>
            <a:pPr marL="600058" marR="0" lvl="1" indent="-257166" algn="l" rtl="0">
              <a:lnSpc>
                <a:spcPct val="150000"/>
              </a:lnSpc>
              <a:spcBef>
                <a:spcPts val="0"/>
              </a:spcBef>
              <a:spcAft>
                <a:spcPts val="0"/>
              </a:spcAft>
              <a:buClr>
                <a:schemeClr val="lt1"/>
              </a:buClr>
              <a:buSzPts val="2800"/>
              <a:buFont typeface="Arial"/>
              <a:buChar char="◆"/>
            </a:pPr>
            <a:r>
              <a:rPr lang="en" sz="2800" b="0" i="0" u="none" strike="noStrike" cap="none">
                <a:solidFill>
                  <a:schemeClr val="lt1"/>
                </a:solidFill>
                <a:latin typeface="Calibri"/>
                <a:ea typeface="Calibri"/>
                <a:cs typeface="Calibri"/>
                <a:sym typeface="Calibri"/>
              </a:rPr>
              <a:t>535 enrolled in the certificate</a:t>
            </a:r>
            <a:endParaRPr sz="1400" b="0" i="0" u="none" strike="noStrike" cap="none">
              <a:solidFill>
                <a:srgbClr val="000000"/>
              </a:solidFill>
              <a:latin typeface="Arial"/>
              <a:ea typeface="Arial"/>
              <a:cs typeface="Arial"/>
              <a:sym typeface="Arial"/>
            </a:endParaRPr>
          </a:p>
          <a:p>
            <a:pPr marL="600058" marR="0" lvl="1" indent="-257166" algn="l" rtl="0">
              <a:lnSpc>
                <a:spcPct val="150000"/>
              </a:lnSpc>
              <a:spcBef>
                <a:spcPts val="0"/>
              </a:spcBef>
              <a:spcAft>
                <a:spcPts val="0"/>
              </a:spcAft>
              <a:buClr>
                <a:schemeClr val="lt1"/>
              </a:buClr>
              <a:buSzPts val="2800"/>
              <a:buFont typeface="Arial"/>
              <a:buChar char="◆"/>
            </a:pPr>
            <a:r>
              <a:rPr lang="en" sz="2800" b="0" i="0" u="none" strike="noStrike" cap="none">
                <a:solidFill>
                  <a:schemeClr val="lt1"/>
                </a:solidFill>
                <a:latin typeface="Calibri"/>
                <a:ea typeface="Calibri"/>
                <a:cs typeface="Calibri"/>
                <a:sym typeface="Calibri"/>
              </a:rPr>
              <a:t>140 graduates since August 2020</a:t>
            </a:r>
            <a:endParaRPr sz="2800" b="0" i="0" u="none" strike="noStrike" cap="none">
              <a:solidFill>
                <a:schemeClr val="lt1"/>
              </a:solidFill>
              <a:latin typeface="Calibri"/>
              <a:ea typeface="Calibri"/>
              <a:cs typeface="Calibri"/>
              <a:sym typeface="Calibri"/>
            </a:endParaRPr>
          </a:p>
          <a:p>
            <a:pPr marL="1371600" marR="0" lvl="2" indent="-406400" algn="l" rtl="0">
              <a:lnSpc>
                <a:spcPct val="150000"/>
              </a:lnSpc>
              <a:spcBef>
                <a:spcPts val="0"/>
              </a:spcBef>
              <a:spcAft>
                <a:spcPts val="0"/>
              </a:spcAft>
              <a:buClr>
                <a:schemeClr val="lt1"/>
              </a:buClr>
              <a:buSzPts val="2800"/>
              <a:buFont typeface="Calibri"/>
              <a:buChar char="●"/>
            </a:pPr>
            <a:r>
              <a:rPr lang="en" sz="2800" b="0" i="0" u="none" strike="noStrike" cap="none">
                <a:solidFill>
                  <a:schemeClr val="lt1"/>
                </a:solidFill>
                <a:latin typeface="Calibri"/>
                <a:ea typeface="Calibri"/>
                <a:cs typeface="Calibri"/>
                <a:sym typeface="Calibri"/>
              </a:rPr>
              <a:t>16 graduates in fourth group </a:t>
            </a:r>
            <a:endParaRPr sz="2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Encode Sans"/>
              <a:ea typeface="Encode Sans"/>
              <a:cs typeface="Encode Sans"/>
              <a:sym typeface="Encode Sans"/>
            </a:endParaRPr>
          </a:p>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chemeClr val="lt1"/>
              </a:solidFill>
              <a:latin typeface="Encode Sans"/>
              <a:ea typeface="Encode Sans"/>
              <a:cs typeface="Encode Sans"/>
              <a:sym typeface="Encode Sans"/>
            </a:endParaRPr>
          </a:p>
        </p:txBody>
      </p:sp>
      <p:sp>
        <p:nvSpPr>
          <p:cNvPr id="1389" name="Google Shape;1389;p231"/>
          <p:cNvSpPr txBox="1"/>
          <p:nvPr/>
        </p:nvSpPr>
        <p:spPr>
          <a:xfrm>
            <a:off x="152392" y="3555534"/>
            <a:ext cx="737700" cy="338700"/>
          </a:xfrm>
          <a:prstGeom prst="rect">
            <a:avLst/>
          </a:prstGeom>
          <a:noFill/>
          <a:ln>
            <a:noFill/>
          </a:ln>
        </p:spPr>
        <p:txBody>
          <a:bodyPr spcFirstLastPara="1" wrap="square" lIns="0" tIns="45700" rIns="0" bIns="45700" anchor="t" anchorCtr="0">
            <a:noAutofit/>
          </a:bodyPr>
          <a:lstStyle/>
          <a:p>
            <a:pPr marL="0" marR="0" lvl="0" indent="0" algn="r" rtl="0">
              <a:lnSpc>
                <a:spcPct val="100000"/>
              </a:lnSpc>
              <a:spcBef>
                <a:spcPts val="0"/>
              </a:spcBef>
              <a:spcAft>
                <a:spcPts val="0"/>
              </a:spcAft>
              <a:buClr>
                <a:srgbClr val="000000"/>
              </a:buClr>
              <a:buSzPts val="1050"/>
              <a:buFont typeface="Arial"/>
              <a:buNone/>
            </a:pPr>
            <a:endParaRPr sz="1050" b="1" i="0" u="none" strike="noStrike" cap="none">
              <a:solidFill>
                <a:srgbClr val="595959"/>
              </a:solidFill>
              <a:latin typeface="Calibri"/>
              <a:ea typeface="Calibri"/>
              <a:cs typeface="Calibri"/>
              <a:sym typeface="Calibri"/>
            </a:endParaRPr>
          </a:p>
        </p:txBody>
      </p:sp>
      <p:pic>
        <p:nvPicPr>
          <p:cNvPr id="1390" name="Google Shape;1390;p231" descr="C:\Users\hient2\Desktop\Untitled-1.png"/>
          <p:cNvPicPr preferRelativeResize="0"/>
          <p:nvPr/>
        </p:nvPicPr>
        <p:blipFill rotWithShape="1">
          <a:blip r:embed="rId4">
            <a:alphaModFix/>
          </a:blip>
          <a:srcRect/>
          <a:stretch/>
        </p:blipFill>
        <p:spPr>
          <a:xfrm>
            <a:off x="6552843" y="152401"/>
            <a:ext cx="2768774" cy="1006187"/>
          </a:xfrm>
          <a:prstGeom prst="rect">
            <a:avLst/>
          </a:prstGeom>
          <a:noFill/>
          <a:ln>
            <a:noFill/>
          </a:ln>
        </p:spPr>
      </p:pic>
      <p:pic>
        <p:nvPicPr>
          <p:cNvPr id="1391" name="Google Shape;1391;p231"/>
          <p:cNvPicPr preferRelativeResize="0"/>
          <p:nvPr/>
        </p:nvPicPr>
        <p:blipFill rotWithShape="1">
          <a:blip r:embed="rId5">
            <a:alphaModFix/>
          </a:blip>
          <a:srcRect/>
          <a:stretch/>
        </p:blipFill>
        <p:spPr>
          <a:xfrm>
            <a:off x="7771972" y="5943600"/>
            <a:ext cx="1357945" cy="914400"/>
          </a:xfrm>
          <a:prstGeom prst="rect">
            <a:avLst/>
          </a:prstGeom>
          <a:noFill/>
          <a:ln>
            <a:noFill/>
          </a:ln>
        </p:spPr>
      </p:pic>
      <p:sp>
        <p:nvSpPr>
          <p:cNvPr id="1392" name="Google Shape;1392;p231"/>
          <p:cNvSpPr txBox="1"/>
          <p:nvPr/>
        </p:nvSpPr>
        <p:spPr>
          <a:xfrm>
            <a:off x="17666" y="225703"/>
            <a:ext cx="6885900" cy="738600"/>
          </a:xfrm>
          <a:prstGeom prst="rect">
            <a:avLst/>
          </a:prstGeom>
          <a:noFill/>
          <a:ln>
            <a:noFill/>
          </a:ln>
        </p:spPr>
        <p:txBody>
          <a:bodyPr spcFirstLastPara="1" wrap="square" lIns="91425" tIns="45700" rIns="91425" bIns="45700" anchor="t" anchorCtr="0">
            <a:noAutofit/>
          </a:bodyPr>
          <a:lstStyle/>
          <a:p>
            <a:pPr marL="137156" marR="0" lvl="0" indent="0" algn="l" rtl="0">
              <a:lnSpc>
                <a:spcPct val="100000"/>
              </a:lnSpc>
              <a:spcBef>
                <a:spcPts val="0"/>
              </a:spcBef>
              <a:spcAft>
                <a:spcPts val="0"/>
              </a:spcAft>
              <a:buClr>
                <a:srgbClr val="000000"/>
              </a:buClr>
              <a:buSzPts val="4000"/>
              <a:buFont typeface="Arial"/>
              <a:buNone/>
            </a:pPr>
            <a:r>
              <a:rPr lang="en" sz="4000" b="1" i="0" u="none" strike="noStrike" cap="none">
                <a:solidFill>
                  <a:schemeClr val="lt1"/>
                </a:solidFill>
                <a:latin typeface="Open Sans"/>
                <a:ea typeface="Open Sans"/>
                <a:cs typeface="Open Sans"/>
                <a:sym typeface="Open Sans"/>
              </a:rPr>
              <a:t>Recognition</a:t>
            </a:r>
            <a:r>
              <a:rPr lang="en" sz="4000" b="1" i="0" u="none" strike="noStrike" cap="none">
                <a:solidFill>
                  <a:schemeClr val="lt1"/>
                </a:solidFill>
                <a:latin typeface="Calibri"/>
                <a:ea typeface="Calibri"/>
                <a:cs typeface="Calibri"/>
                <a:sym typeface="Calibri"/>
              </a:rPr>
              <a:t>!</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7"/>
        <p:cNvGrpSpPr/>
        <p:nvPr/>
      </p:nvGrpSpPr>
      <p:grpSpPr>
        <a:xfrm>
          <a:off x="0" y="0"/>
          <a:ext cx="0" cy="0"/>
          <a:chOff x="0" y="0"/>
          <a:chExt cx="0" cy="0"/>
        </a:xfrm>
      </p:grpSpPr>
      <p:pic>
        <p:nvPicPr>
          <p:cNvPr id="1398" name="Google Shape;1398;p232" descr="Graduates tossing caps into the air"/>
          <p:cNvPicPr preferRelativeResize="0"/>
          <p:nvPr/>
        </p:nvPicPr>
        <p:blipFill rotWithShape="1">
          <a:blip r:embed="rId3">
            <a:alphaModFix/>
          </a:blip>
          <a:srcRect t="18824" b="18824"/>
          <a:stretch/>
        </p:blipFill>
        <p:spPr>
          <a:xfrm>
            <a:off x="3" y="3176600"/>
            <a:ext cx="9143997" cy="3681402"/>
          </a:xfrm>
          <a:prstGeom prst="rect">
            <a:avLst/>
          </a:prstGeom>
          <a:noFill/>
          <a:ln>
            <a:noFill/>
          </a:ln>
        </p:spPr>
      </p:pic>
      <p:pic>
        <p:nvPicPr>
          <p:cNvPr id="1399" name="Google Shape;1399;p232" descr="Blue fireworks explosion in the sky"/>
          <p:cNvPicPr preferRelativeResize="0"/>
          <p:nvPr/>
        </p:nvPicPr>
        <p:blipFill rotWithShape="1">
          <a:blip r:embed="rId4">
            <a:alphaModFix/>
          </a:blip>
          <a:srcRect t="13925" b="13918"/>
          <a:stretch/>
        </p:blipFill>
        <p:spPr>
          <a:xfrm>
            <a:off x="0" y="0"/>
            <a:ext cx="9143997" cy="3681402"/>
          </a:xfrm>
          <a:prstGeom prst="rect">
            <a:avLst/>
          </a:prstGeom>
          <a:noFill/>
          <a:ln>
            <a:noFill/>
          </a:ln>
        </p:spPr>
      </p:pic>
      <p:sp>
        <p:nvSpPr>
          <p:cNvPr id="1400" name="Google Shape;1400;p232"/>
          <p:cNvSpPr/>
          <p:nvPr/>
        </p:nvSpPr>
        <p:spPr>
          <a:xfrm>
            <a:off x="0" y="0"/>
            <a:ext cx="9144000" cy="3663300"/>
          </a:xfrm>
          <a:prstGeom prst="rect">
            <a:avLst/>
          </a:prstGeom>
          <a:solidFill>
            <a:schemeClr val="dk1">
              <a:alpha val="4941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1" name="Google Shape;1401;p232"/>
          <p:cNvSpPr txBox="1">
            <a:spLocks noGrp="1"/>
          </p:cNvSpPr>
          <p:nvPr>
            <p:ph type="ctrTitle"/>
          </p:nvPr>
        </p:nvSpPr>
        <p:spPr>
          <a:xfrm>
            <a:off x="3705" y="1252897"/>
            <a:ext cx="8727300" cy="1790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925"/>
              <a:buFont typeface="Open Sans"/>
              <a:buNone/>
            </a:pPr>
            <a:r>
              <a:rPr lang="en" sz="3600">
                <a:solidFill>
                  <a:schemeClr val="lt1"/>
                </a:solidFill>
                <a:latin typeface="Open Sans"/>
                <a:ea typeface="Open Sans"/>
                <a:cs typeface="Open Sans"/>
                <a:sym typeface="Open Sans"/>
              </a:rPr>
              <a:t>Certificate in Research Administration Program Graduates </a:t>
            </a:r>
            <a:endParaRPr sz="7200"/>
          </a:p>
        </p:txBody>
      </p:sp>
      <p:cxnSp>
        <p:nvCxnSpPr>
          <p:cNvPr id="1402" name="Google Shape;1402;p232"/>
          <p:cNvCxnSpPr/>
          <p:nvPr/>
        </p:nvCxnSpPr>
        <p:spPr>
          <a:xfrm>
            <a:off x="144722" y="3672310"/>
            <a:ext cx="8999400" cy="0"/>
          </a:xfrm>
          <a:prstGeom prst="straightConnector1">
            <a:avLst/>
          </a:prstGeom>
          <a:noFill/>
          <a:ln w="19050" cap="flat" cmpd="sng">
            <a:solidFill>
              <a:schemeClr val="accent2"/>
            </a:solidFill>
            <a:prstDash val="solid"/>
            <a:miter lim="800000"/>
            <a:headEnd type="none" w="sm" len="sm"/>
            <a:tailEnd type="none" w="sm" len="sm"/>
          </a:ln>
        </p:spPr>
      </p:cxnSp>
      <p:pic>
        <p:nvPicPr>
          <p:cNvPr id="1403" name="Google Shape;1403;p232"/>
          <p:cNvPicPr preferRelativeResize="0"/>
          <p:nvPr/>
        </p:nvPicPr>
        <p:blipFill rotWithShape="1">
          <a:blip r:embed="rId5">
            <a:alphaModFix/>
          </a:blip>
          <a:srcRect/>
          <a:stretch/>
        </p:blipFill>
        <p:spPr>
          <a:xfrm>
            <a:off x="4267200" y="312420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03"/>
                                        </p:tgtEl>
                                        <p:attrNameLst>
                                          <p:attrName>style.visibility</p:attrName>
                                        </p:attrNameLst>
                                      </p:cBhvr>
                                      <p:to>
                                        <p:strVal val="visible"/>
                                      </p:to>
                                    </p:set>
                                    <p:animEffect transition="in" filter="fade">
                                      <p:cBhvr>
                                        <p:cTn id="7" dur="1"/>
                                        <p:tgtEl>
                                          <p:spTgt spid="1403"/>
                                        </p:tgtEl>
                                      </p:cBhvr>
                                    </p:animEffect>
                                  </p:childTnLst>
                                </p:cTn>
                              </p:par>
                              <p:par>
                                <p:cTn id="8" presetID="10" presetClass="entr" presetSubtype="0" fill="hold" nodeType="withEffect">
                                  <p:stCondLst>
                                    <p:cond delay="0"/>
                                  </p:stCondLst>
                                  <p:childTnLst>
                                    <p:set>
                                      <p:cBhvr>
                                        <p:cTn id="9" dur="1" fill="hold">
                                          <p:stCondLst>
                                            <p:cond delay="0"/>
                                          </p:stCondLst>
                                        </p:cTn>
                                        <p:tgtEl>
                                          <p:spTgt spid="1401"/>
                                        </p:tgtEl>
                                        <p:attrNameLst>
                                          <p:attrName>style.visibility</p:attrName>
                                        </p:attrNameLst>
                                      </p:cBhvr>
                                      <p:to>
                                        <p:strVal val="visible"/>
                                      </p:to>
                                    </p:set>
                                    <p:animEffect transition="in" filter="fade">
                                      <p:cBhvr>
                                        <p:cTn id="10" dur="500"/>
                                        <p:tgtEl>
                                          <p:spTgt spid="1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179"/>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Travel on Sponsored Awards, Cont’d</a:t>
            </a:r>
            <a:endParaRPr/>
          </a:p>
        </p:txBody>
      </p:sp>
      <p:sp>
        <p:nvSpPr>
          <p:cNvPr id="1000" name="Google Shape;1000;p179"/>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B2E83"/>
              </a:buClr>
              <a:buSzPts val="2400"/>
              <a:buNone/>
            </a:pPr>
            <a:r>
              <a:rPr lang="en">
                <a:latin typeface="Arial"/>
                <a:ea typeface="Arial"/>
                <a:cs typeface="Arial"/>
                <a:sym typeface="Arial"/>
              </a:rPr>
              <a:t>Many sponsors require recipients to follow their institutions’ travel policies with respect to allowable costs</a:t>
            </a:r>
            <a:endParaRPr/>
          </a:p>
          <a:p>
            <a:pPr marL="0" lvl="0" indent="0" algn="l" rtl="0">
              <a:spcBef>
                <a:spcPts val="480"/>
              </a:spcBef>
              <a:spcAft>
                <a:spcPts val="0"/>
              </a:spcAft>
              <a:buClr>
                <a:srgbClr val="4B2E83"/>
              </a:buClr>
              <a:buSzPts val="2400"/>
              <a:buNone/>
            </a:pPr>
            <a:endParaRPr>
              <a:latin typeface="Arial"/>
              <a:ea typeface="Arial"/>
              <a:cs typeface="Arial"/>
              <a:sym typeface="Arial"/>
            </a:endParaRPr>
          </a:p>
          <a:p>
            <a:pPr marL="0" lvl="0" indent="0" algn="l" rtl="0">
              <a:spcBef>
                <a:spcPts val="480"/>
              </a:spcBef>
              <a:spcAft>
                <a:spcPts val="0"/>
              </a:spcAft>
              <a:buClr>
                <a:srgbClr val="4B2E83"/>
              </a:buClr>
              <a:buSzPts val="2400"/>
              <a:buNone/>
            </a:pPr>
            <a:r>
              <a:rPr lang="en">
                <a:latin typeface="Arial"/>
                <a:ea typeface="Arial"/>
                <a:cs typeface="Arial"/>
                <a:sym typeface="Arial"/>
              </a:rPr>
              <a:t>In those instances, consult UW Travel policies:</a:t>
            </a:r>
            <a:endParaRPr/>
          </a:p>
          <a:p>
            <a:pPr marL="742950" lvl="1" indent="-285750" algn="l" rtl="0">
              <a:spcBef>
                <a:spcPts val="480"/>
              </a:spcBef>
              <a:spcAft>
                <a:spcPts val="0"/>
              </a:spcAft>
              <a:buClr>
                <a:srgbClr val="4B2E83"/>
              </a:buClr>
              <a:buSzPts val="2400"/>
              <a:buChar char="–"/>
            </a:pPr>
            <a:r>
              <a:rPr lang="en" sz="2400" u="sng">
                <a:solidFill>
                  <a:schemeClr val="hlink"/>
                </a:solidFill>
                <a:latin typeface="Arial"/>
                <a:ea typeface="Arial"/>
                <a:cs typeface="Arial"/>
                <a:sym typeface="Arial"/>
                <a:hlinkClick r:id="rId3"/>
              </a:rPr>
              <a:t>https://finance.uw.edu/travel/homepage</a:t>
            </a:r>
            <a:endParaRPr sz="2400">
              <a:latin typeface="Arial"/>
              <a:ea typeface="Arial"/>
              <a:cs typeface="Arial"/>
              <a:sym typeface="Arial"/>
            </a:endParaRPr>
          </a:p>
          <a:p>
            <a:pPr marL="342900" lvl="0" indent="-190500" algn="l" rtl="0">
              <a:spcBef>
                <a:spcPts val="480"/>
              </a:spcBef>
              <a:spcAft>
                <a:spcPts val="0"/>
              </a:spcAft>
              <a:buClr>
                <a:srgbClr val="4B2E83"/>
              </a:buClr>
              <a:buSzPts val="2400"/>
              <a:buFont typeface="Merriweather Sans"/>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8"/>
        <p:cNvGrpSpPr/>
        <p:nvPr/>
      </p:nvGrpSpPr>
      <p:grpSpPr>
        <a:xfrm>
          <a:off x="0" y="0"/>
          <a:ext cx="0" cy="0"/>
          <a:chOff x="0" y="0"/>
          <a:chExt cx="0" cy="0"/>
        </a:xfrm>
      </p:grpSpPr>
      <p:pic>
        <p:nvPicPr>
          <p:cNvPr id="1409" name="Google Shape;1409;p233" descr="Graduates tossing caps into the air"/>
          <p:cNvPicPr preferRelativeResize="0"/>
          <p:nvPr/>
        </p:nvPicPr>
        <p:blipFill rotWithShape="1">
          <a:blip r:embed="rId3">
            <a:alphaModFix/>
          </a:blip>
          <a:srcRect t="18824" b="18824"/>
          <a:stretch/>
        </p:blipFill>
        <p:spPr>
          <a:xfrm>
            <a:off x="3" y="3176600"/>
            <a:ext cx="9143997" cy="3681402"/>
          </a:xfrm>
          <a:prstGeom prst="rect">
            <a:avLst/>
          </a:prstGeom>
          <a:noFill/>
          <a:ln>
            <a:noFill/>
          </a:ln>
        </p:spPr>
      </p:pic>
      <p:sp>
        <p:nvSpPr>
          <p:cNvPr id="1410" name="Google Shape;1410;p233"/>
          <p:cNvSpPr/>
          <p:nvPr/>
        </p:nvSpPr>
        <p:spPr>
          <a:xfrm>
            <a:off x="-4" y="2510"/>
            <a:ext cx="9144000" cy="36633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11" name="Google Shape;1411;p233" descr="Blue fireworks explosion in the sky"/>
          <p:cNvPicPr preferRelativeResize="0"/>
          <p:nvPr/>
        </p:nvPicPr>
        <p:blipFill rotWithShape="1">
          <a:blip r:embed="rId4">
            <a:alphaModFix/>
          </a:blip>
          <a:srcRect t="13925" b="13918"/>
          <a:stretch/>
        </p:blipFill>
        <p:spPr>
          <a:xfrm>
            <a:off x="144722" y="0"/>
            <a:ext cx="9144003" cy="3681402"/>
          </a:xfrm>
          <a:prstGeom prst="rect">
            <a:avLst/>
          </a:prstGeom>
          <a:noFill/>
          <a:ln>
            <a:noFill/>
          </a:ln>
        </p:spPr>
      </p:pic>
      <p:sp>
        <p:nvSpPr>
          <p:cNvPr id="1412" name="Google Shape;1412;p233"/>
          <p:cNvSpPr txBox="1">
            <a:spLocks noGrp="1"/>
          </p:cNvSpPr>
          <p:nvPr>
            <p:ph type="ctrTitle"/>
          </p:nvPr>
        </p:nvSpPr>
        <p:spPr>
          <a:xfrm>
            <a:off x="0" y="1360270"/>
            <a:ext cx="9144000" cy="1790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Mike Bartley</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Post Award Grant Manager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School of Nursing</a:t>
            </a:r>
            <a:endParaRPr sz="3000">
              <a:solidFill>
                <a:schemeClr val="lt1"/>
              </a:solidFill>
              <a:latin typeface="Open Sans"/>
              <a:ea typeface="Open Sans"/>
              <a:cs typeface="Open Sans"/>
              <a:sym typeface="Open Sans"/>
            </a:endParaRPr>
          </a:p>
        </p:txBody>
      </p:sp>
      <p:sp>
        <p:nvSpPr>
          <p:cNvPr id="1413" name="Google Shape;1413;p233"/>
          <p:cNvSpPr txBox="1">
            <a:spLocks noGrp="1"/>
          </p:cNvSpPr>
          <p:nvPr>
            <p:ph type="subTitle" idx="1"/>
          </p:nvPr>
        </p:nvSpPr>
        <p:spPr>
          <a:xfrm>
            <a:off x="-2881" y="3351052"/>
            <a:ext cx="1884300" cy="26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1414" name="Google Shape;1414;p233"/>
          <p:cNvCxnSpPr/>
          <p:nvPr/>
        </p:nvCxnSpPr>
        <p:spPr>
          <a:xfrm>
            <a:off x="144722" y="3672310"/>
            <a:ext cx="8999400" cy="0"/>
          </a:xfrm>
          <a:prstGeom prst="straightConnector1">
            <a:avLst/>
          </a:prstGeom>
          <a:noFill/>
          <a:ln w="19050" cap="flat" cmpd="sng">
            <a:solidFill>
              <a:schemeClr val="accent2"/>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12"/>
                                        </p:tgtEl>
                                        <p:attrNameLst>
                                          <p:attrName>style.visibility</p:attrName>
                                        </p:attrNameLst>
                                      </p:cBhvr>
                                      <p:to>
                                        <p:strVal val="visible"/>
                                      </p:to>
                                    </p:set>
                                    <p:animEffect transition="in" filter="fade">
                                      <p:cBhvr>
                                        <p:cTn id="7" dur="500"/>
                                        <p:tgtEl>
                                          <p:spTgt spid="1412"/>
                                        </p:tgtEl>
                                      </p:cBhvr>
                                    </p:animEffect>
                                  </p:childTnLst>
                                </p:cTn>
                              </p:par>
                            </p:childTnLst>
                          </p:cTn>
                        </p:par>
                        <p:par>
                          <p:cTn id="8" fill="hold">
                            <p:stCondLst>
                              <p:cond delay="500"/>
                            </p:stCondLst>
                            <p:childTnLst>
                              <p:par>
                                <p:cTn id="9" presetID="10" presetClass="entr" presetSubtype="0" fill="hold" nodeType="afterEffect">
                                  <p:stCondLst>
                                    <p:cond delay="7250"/>
                                  </p:stCondLst>
                                  <p:childTnLst>
                                    <p:set>
                                      <p:cBhvr>
                                        <p:cTn id="10" dur="1" fill="hold">
                                          <p:stCondLst>
                                            <p:cond delay="0"/>
                                          </p:stCondLst>
                                        </p:cTn>
                                        <p:tgtEl>
                                          <p:spTgt spid="1413">
                                            <p:txEl>
                                              <p:pRg st="0" end="0"/>
                                            </p:txEl>
                                          </p:spTgt>
                                        </p:tgtEl>
                                        <p:attrNameLst>
                                          <p:attrName>style.visibility</p:attrName>
                                        </p:attrNameLst>
                                      </p:cBhvr>
                                      <p:to>
                                        <p:strVal val="visible"/>
                                      </p:to>
                                    </p:set>
                                    <p:animEffect transition="in" filter="fade">
                                      <p:cBhvr>
                                        <p:cTn id="11" dur="500"/>
                                        <p:tgtEl>
                                          <p:spTgt spid="141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11"/>
                                        </p:tgtEl>
                                        <p:attrNameLst>
                                          <p:attrName>style.visibility</p:attrName>
                                        </p:attrNameLst>
                                      </p:cBhvr>
                                      <p:to>
                                        <p:strVal val="visible"/>
                                      </p:to>
                                    </p:set>
                                    <p:animEffect transition="in" filter="fade">
                                      <p:cBhvr>
                                        <p:cTn id="15" dur="2000"/>
                                        <p:tgtEl>
                                          <p:spTgt spid="1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8"/>
        <p:cNvGrpSpPr/>
        <p:nvPr/>
      </p:nvGrpSpPr>
      <p:grpSpPr>
        <a:xfrm>
          <a:off x="0" y="0"/>
          <a:ext cx="0" cy="0"/>
          <a:chOff x="0" y="0"/>
          <a:chExt cx="0" cy="0"/>
        </a:xfrm>
      </p:grpSpPr>
      <p:pic>
        <p:nvPicPr>
          <p:cNvPr id="1419" name="Google Shape;1419;p234" descr="Graduates tossing caps into the air"/>
          <p:cNvPicPr preferRelativeResize="0"/>
          <p:nvPr/>
        </p:nvPicPr>
        <p:blipFill rotWithShape="1">
          <a:blip r:embed="rId3">
            <a:alphaModFix/>
          </a:blip>
          <a:srcRect t="18824" b="18824"/>
          <a:stretch/>
        </p:blipFill>
        <p:spPr>
          <a:xfrm>
            <a:off x="3" y="3176600"/>
            <a:ext cx="9143997" cy="3681402"/>
          </a:xfrm>
          <a:prstGeom prst="rect">
            <a:avLst/>
          </a:prstGeom>
          <a:noFill/>
          <a:ln>
            <a:noFill/>
          </a:ln>
        </p:spPr>
      </p:pic>
      <p:sp>
        <p:nvSpPr>
          <p:cNvPr id="1420" name="Google Shape;1420;p234"/>
          <p:cNvSpPr/>
          <p:nvPr/>
        </p:nvSpPr>
        <p:spPr>
          <a:xfrm>
            <a:off x="-4" y="2510"/>
            <a:ext cx="9144000" cy="36633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21" name="Google Shape;1421;p234" descr="Blue fireworks explosion in the sky"/>
          <p:cNvPicPr preferRelativeResize="0"/>
          <p:nvPr/>
        </p:nvPicPr>
        <p:blipFill rotWithShape="1">
          <a:blip r:embed="rId4">
            <a:alphaModFix/>
          </a:blip>
          <a:srcRect t="13925" b="13918"/>
          <a:stretch/>
        </p:blipFill>
        <p:spPr>
          <a:xfrm>
            <a:off x="144722" y="0"/>
            <a:ext cx="9144003" cy="3681402"/>
          </a:xfrm>
          <a:prstGeom prst="rect">
            <a:avLst/>
          </a:prstGeom>
          <a:noFill/>
          <a:ln>
            <a:noFill/>
          </a:ln>
        </p:spPr>
      </p:pic>
      <p:sp>
        <p:nvSpPr>
          <p:cNvPr id="1422" name="Google Shape;1422;p234"/>
          <p:cNvSpPr txBox="1">
            <a:spLocks noGrp="1"/>
          </p:cNvSpPr>
          <p:nvPr>
            <p:ph type="ctrTitle"/>
          </p:nvPr>
        </p:nvSpPr>
        <p:spPr>
          <a:xfrm>
            <a:off x="0" y="1310478"/>
            <a:ext cx="9288600" cy="1856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Charlie Gregor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Manager of the Hub Liaison Team</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Institute of Translational Health Sciences</a:t>
            </a:r>
            <a:endParaRPr sz="3000">
              <a:solidFill>
                <a:schemeClr val="lt1"/>
              </a:solidFill>
              <a:latin typeface="Open Sans"/>
              <a:ea typeface="Open Sans"/>
              <a:cs typeface="Open Sans"/>
              <a:sym typeface="Open Sans"/>
            </a:endParaRPr>
          </a:p>
          <a:p>
            <a:pPr marL="0" lvl="0" indent="0" algn="l" rtl="0">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School of Medicine</a:t>
            </a:r>
            <a:endParaRPr sz="3000">
              <a:solidFill>
                <a:schemeClr val="lt1"/>
              </a:solidFill>
              <a:latin typeface="Open Sans"/>
              <a:ea typeface="Open Sans"/>
              <a:cs typeface="Open Sans"/>
              <a:sym typeface="Open Sans"/>
            </a:endParaRPr>
          </a:p>
        </p:txBody>
      </p:sp>
      <p:sp>
        <p:nvSpPr>
          <p:cNvPr id="1423" name="Google Shape;1423;p234"/>
          <p:cNvSpPr txBox="1"/>
          <p:nvPr/>
        </p:nvSpPr>
        <p:spPr>
          <a:xfrm>
            <a:off x="56328" y="3333583"/>
            <a:ext cx="2325000" cy="3276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lt1"/>
              </a:buClr>
              <a:buSzPts val="1500"/>
              <a:buFont typeface="Arial"/>
              <a:buNone/>
            </a:pPr>
            <a:r>
              <a:rPr lang="en" sz="1500" b="0" i="0" u="none" strike="noStrike" cap="none">
                <a:solidFill>
                  <a:schemeClr val="lt1"/>
                </a:solidFill>
                <a:latin typeface="Open Sans"/>
                <a:ea typeface="Open Sans"/>
                <a:cs typeface="Open Sans"/>
                <a:sym typeface="Open Sans"/>
              </a:rPr>
              <a:t>Congratulations!</a:t>
            </a:r>
            <a:endParaRPr sz="1400" b="0" i="0" u="none" strike="noStrike" cap="none">
              <a:solidFill>
                <a:srgbClr val="000000"/>
              </a:solidFill>
              <a:latin typeface="Arial"/>
              <a:ea typeface="Arial"/>
              <a:cs typeface="Arial"/>
              <a:sym typeface="Arial"/>
            </a:endParaRPr>
          </a:p>
        </p:txBody>
      </p:sp>
      <p:cxnSp>
        <p:nvCxnSpPr>
          <p:cNvPr id="1424" name="Google Shape;1424;p234"/>
          <p:cNvCxnSpPr/>
          <p:nvPr/>
        </p:nvCxnSpPr>
        <p:spPr>
          <a:xfrm>
            <a:off x="144722" y="3672310"/>
            <a:ext cx="8999400" cy="0"/>
          </a:xfrm>
          <a:prstGeom prst="straightConnector1">
            <a:avLst/>
          </a:prstGeom>
          <a:noFill/>
          <a:ln w="19050" cap="flat" cmpd="sng">
            <a:solidFill>
              <a:schemeClr val="accent2"/>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22"/>
                                        </p:tgtEl>
                                        <p:attrNameLst>
                                          <p:attrName>style.visibility</p:attrName>
                                        </p:attrNameLst>
                                      </p:cBhvr>
                                      <p:to>
                                        <p:strVal val="visible"/>
                                      </p:to>
                                    </p:set>
                                    <p:animEffect transition="in" filter="fade">
                                      <p:cBhvr>
                                        <p:cTn id="7" dur="500"/>
                                        <p:tgtEl>
                                          <p:spTgt spid="1422"/>
                                        </p:tgtEl>
                                      </p:cBhvr>
                                    </p:animEffect>
                                  </p:childTnLst>
                                </p:cTn>
                              </p:par>
                            </p:childTnLst>
                          </p:cTn>
                        </p:par>
                        <p:par>
                          <p:cTn id="8" fill="hold">
                            <p:stCondLst>
                              <p:cond delay="500"/>
                            </p:stCondLst>
                            <p:childTnLst>
                              <p:par>
                                <p:cTn id="9" presetID="10" presetClass="entr" presetSubtype="0" fill="hold" nodeType="afterEffect">
                                  <p:stCondLst>
                                    <p:cond delay="6500"/>
                                  </p:stCondLst>
                                  <p:childTnLst>
                                    <p:set>
                                      <p:cBhvr>
                                        <p:cTn id="10" dur="1" fill="hold">
                                          <p:stCondLst>
                                            <p:cond delay="0"/>
                                          </p:stCondLst>
                                        </p:cTn>
                                        <p:tgtEl>
                                          <p:spTgt spid="1423">
                                            <p:txEl>
                                              <p:pRg st="0" end="0"/>
                                            </p:txEl>
                                          </p:spTgt>
                                        </p:tgtEl>
                                        <p:attrNameLst>
                                          <p:attrName>style.visibility</p:attrName>
                                        </p:attrNameLst>
                                      </p:cBhvr>
                                      <p:to>
                                        <p:strVal val="visible"/>
                                      </p:to>
                                    </p:set>
                                    <p:animEffect transition="in" filter="fade">
                                      <p:cBhvr>
                                        <p:cTn id="11" dur="500"/>
                                        <p:tgtEl>
                                          <p:spTgt spid="142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21"/>
                                        </p:tgtEl>
                                        <p:attrNameLst>
                                          <p:attrName>style.visibility</p:attrName>
                                        </p:attrNameLst>
                                      </p:cBhvr>
                                      <p:to>
                                        <p:strVal val="visible"/>
                                      </p:to>
                                    </p:set>
                                    <p:animEffect transition="in" filter="fade">
                                      <p:cBhvr>
                                        <p:cTn id="15" dur="1250"/>
                                        <p:tgtEl>
                                          <p:spTgt spid="1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8"/>
        <p:cNvGrpSpPr/>
        <p:nvPr/>
      </p:nvGrpSpPr>
      <p:grpSpPr>
        <a:xfrm>
          <a:off x="0" y="0"/>
          <a:ext cx="0" cy="0"/>
          <a:chOff x="0" y="0"/>
          <a:chExt cx="0" cy="0"/>
        </a:xfrm>
      </p:grpSpPr>
      <p:pic>
        <p:nvPicPr>
          <p:cNvPr id="1429" name="Google Shape;1429;p235" descr="Graduates tossing caps into the air"/>
          <p:cNvPicPr preferRelativeResize="0"/>
          <p:nvPr/>
        </p:nvPicPr>
        <p:blipFill rotWithShape="1">
          <a:blip r:embed="rId3">
            <a:alphaModFix/>
          </a:blip>
          <a:srcRect t="18824" b="18824"/>
          <a:stretch/>
        </p:blipFill>
        <p:spPr>
          <a:xfrm>
            <a:off x="3" y="3176600"/>
            <a:ext cx="9143997" cy="3681402"/>
          </a:xfrm>
          <a:prstGeom prst="rect">
            <a:avLst/>
          </a:prstGeom>
          <a:noFill/>
          <a:ln>
            <a:noFill/>
          </a:ln>
        </p:spPr>
      </p:pic>
      <p:sp>
        <p:nvSpPr>
          <p:cNvPr id="1430" name="Google Shape;1430;p235"/>
          <p:cNvSpPr/>
          <p:nvPr/>
        </p:nvSpPr>
        <p:spPr>
          <a:xfrm>
            <a:off x="-4" y="2510"/>
            <a:ext cx="9144000" cy="36633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31" name="Google Shape;1431;p235" descr="Blue fireworks explosion in the sky"/>
          <p:cNvPicPr preferRelativeResize="0"/>
          <p:nvPr/>
        </p:nvPicPr>
        <p:blipFill rotWithShape="1">
          <a:blip r:embed="rId4">
            <a:alphaModFix/>
          </a:blip>
          <a:srcRect t="13924" b="13924"/>
          <a:stretch/>
        </p:blipFill>
        <p:spPr>
          <a:xfrm>
            <a:off x="144722" y="0"/>
            <a:ext cx="9144003" cy="3681402"/>
          </a:xfrm>
          <a:prstGeom prst="rect">
            <a:avLst/>
          </a:prstGeom>
          <a:noFill/>
          <a:ln>
            <a:noFill/>
          </a:ln>
        </p:spPr>
      </p:pic>
      <p:sp>
        <p:nvSpPr>
          <p:cNvPr id="1432" name="Google Shape;1432;p235"/>
          <p:cNvSpPr txBox="1">
            <a:spLocks noGrp="1"/>
          </p:cNvSpPr>
          <p:nvPr>
            <p:ph type="ctrTitle"/>
          </p:nvPr>
        </p:nvSpPr>
        <p:spPr>
          <a:xfrm>
            <a:off x="0" y="1276070"/>
            <a:ext cx="9288600" cy="1856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Heather C. Hopkins</a:t>
            </a:r>
            <a:endParaRPr sz="3000">
              <a:solidFill>
                <a:schemeClr val="lt1"/>
              </a:solidFill>
              <a:latin typeface="Open Sans"/>
              <a:ea typeface="Open Sans"/>
              <a:cs typeface="Open Sans"/>
              <a:sym typeface="Open Sans"/>
            </a:endParaRPr>
          </a:p>
          <a:p>
            <a:pPr marL="0" lvl="0" indent="0" algn="l" rtl="0">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Program Operations Specialist</a:t>
            </a:r>
            <a:endParaRPr sz="3000">
              <a:solidFill>
                <a:schemeClr val="lt1"/>
              </a:solidFill>
              <a:latin typeface="Open Sans"/>
              <a:ea typeface="Open Sans"/>
              <a:cs typeface="Open Sans"/>
              <a:sym typeface="Open Sans"/>
            </a:endParaRPr>
          </a:p>
          <a:p>
            <a:pPr marL="0" lvl="0" indent="0" algn="l" rtl="0">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Department of Laboratory Medicine and Pathology</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School of Medicine</a:t>
            </a:r>
            <a:endParaRPr sz="3000">
              <a:solidFill>
                <a:schemeClr val="lt1"/>
              </a:solidFill>
              <a:latin typeface="Open Sans"/>
              <a:ea typeface="Open Sans"/>
              <a:cs typeface="Open Sans"/>
              <a:sym typeface="Open Sans"/>
            </a:endParaRPr>
          </a:p>
        </p:txBody>
      </p:sp>
      <p:sp>
        <p:nvSpPr>
          <p:cNvPr id="1433" name="Google Shape;1433;p235"/>
          <p:cNvSpPr txBox="1"/>
          <p:nvPr/>
        </p:nvSpPr>
        <p:spPr>
          <a:xfrm>
            <a:off x="56328" y="3333583"/>
            <a:ext cx="2325000" cy="3276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lt1"/>
              </a:buClr>
              <a:buSzPts val="1500"/>
              <a:buFont typeface="Arial"/>
              <a:buNone/>
            </a:pPr>
            <a:r>
              <a:rPr lang="en" sz="1500" b="0" i="0" u="none" strike="noStrike" cap="none">
                <a:solidFill>
                  <a:schemeClr val="lt1"/>
                </a:solidFill>
                <a:latin typeface="Open Sans"/>
                <a:ea typeface="Open Sans"/>
                <a:cs typeface="Open Sans"/>
                <a:sym typeface="Open Sans"/>
              </a:rPr>
              <a:t>Congratulations!</a:t>
            </a:r>
            <a:endParaRPr sz="1400" b="0" i="0" u="none" strike="noStrike" cap="none">
              <a:solidFill>
                <a:srgbClr val="000000"/>
              </a:solidFill>
              <a:latin typeface="Arial"/>
              <a:ea typeface="Arial"/>
              <a:cs typeface="Arial"/>
              <a:sym typeface="Arial"/>
            </a:endParaRPr>
          </a:p>
        </p:txBody>
      </p:sp>
      <p:cxnSp>
        <p:nvCxnSpPr>
          <p:cNvPr id="1434" name="Google Shape;1434;p235"/>
          <p:cNvCxnSpPr/>
          <p:nvPr/>
        </p:nvCxnSpPr>
        <p:spPr>
          <a:xfrm>
            <a:off x="144722" y="3672310"/>
            <a:ext cx="8999400" cy="0"/>
          </a:xfrm>
          <a:prstGeom prst="straightConnector1">
            <a:avLst/>
          </a:prstGeom>
          <a:noFill/>
          <a:ln w="19050" cap="flat" cmpd="sng">
            <a:solidFill>
              <a:schemeClr val="accent2"/>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2"/>
                                        </p:tgtEl>
                                        <p:attrNameLst>
                                          <p:attrName>style.visibility</p:attrName>
                                        </p:attrNameLst>
                                      </p:cBhvr>
                                      <p:to>
                                        <p:strVal val="visible"/>
                                      </p:to>
                                    </p:set>
                                    <p:animEffect transition="in" filter="fade">
                                      <p:cBhvr>
                                        <p:cTn id="7" dur="500"/>
                                        <p:tgtEl>
                                          <p:spTgt spid="1432"/>
                                        </p:tgtEl>
                                      </p:cBhvr>
                                    </p:animEffect>
                                  </p:childTnLst>
                                </p:cTn>
                              </p:par>
                            </p:childTnLst>
                          </p:cTn>
                        </p:par>
                        <p:par>
                          <p:cTn id="8" fill="hold">
                            <p:stCondLst>
                              <p:cond delay="500"/>
                            </p:stCondLst>
                            <p:childTnLst>
                              <p:par>
                                <p:cTn id="9" presetID="10" presetClass="entr" presetSubtype="0" fill="hold" nodeType="afterEffect">
                                  <p:stCondLst>
                                    <p:cond delay="6000"/>
                                  </p:stCondLst>
                                  <p:childTnLst>
                                    <p:set>
                                      <p:cBhvr>
                                        <p:cTn id="10" dur="1" fill="hold">
                                          <p:stCondLst>
                                            <p:cond delay="0"/>
                                          </p:stCondLst>
                                        </p:cTn>
                                        <p:tgtEl>
                                          <p:spTgt spid="1433">
                                            <p:txEl>
                                              <p:pRg st="0" end="0"/>
                                            </p:txEl>
                                          </p:spTgt>
                                        </p:tgtEl>
                                        <p:attrNameLst>
                                          <p:attrName>style.visibility</p:attrName>
                                        </p:attrNameLst>
                                      </p:cBhvr>
                                      <p:to>
                                        <p:strVal val="visible"/>
                                      </p:to>
                                    </p:set>
                                    <p:animEffect transition="in" filter="fade">
                                      <p:cBhvr>
                                        <p:cTn id="11" dur="500"/>
                                        <p:tgtEl>
                                          <p:spTgt spid="143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31"/>
                                        </p:tgtEl>
                                        <p:attrNameLst>
                                          <p:attrName>style.visibility</p:attrName>
                                        </p:attrNameLst>
                                      </p:cBhvr>
                                      <p:to>
                                        <p:strVal val="visible"/>
                                      </p:to>
                                    </p:set>
                                    <p:animEffect transition="in" filter="fade">
                                      <p:cBhvr>
                                        <p:cTn id="15" dur="1250"/>
                                        <p:tgtEl>
                                          <p:spTgt spid="1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8"/>
        <p:cNvGrpSpPr/>
        <p:nvPr/>
      </p:nvGrpSpPr>
      <p:grpSpPr>
        <a:xfrm>
          <a:off x="0" y="0"/>
          <a:ext cx="0" cy="0"/>
          <a:chOff x="0" y="0"/>
          <a:chExt cx="0" cy="0"/>
        </a:xfrm>
      </p:grpSpPr>
      <p:pic>
        <p:nvPicPr>
          <p:cNvPr id="1439" name="Google Shape;1439;p236" descr="Graduates tossing caps into the air"/>
          <p:cNvPicPr preferRelativeResize="0"/>
          <p:nvPr/>
        </p:nvPicPr>
        <p:blipFill rotWithShape="1">
          <a:blip r:embed="rId3">
            <a:alphaModFix/>
          </a:blip>
          <a:srcRect t="18824" b="18824"/>
          <a:stretch/>
        </p:blipFill>
        <p:spPr>
          <a:xfrm>
            <a:off x="3" y="3176600"/>
            <a:ext cx="9143997" cy="3681402"/>
          </a:xfrm>
          <a:prstGeom prst="rect">
            <a:avLst/>
          </a:prstGeom>
          <a:noFill/>
          <a:ln>
            <a:noFill/>
          </a:ln>
        </p:spPr>
      </p:pic>
      <p:sp>
        <p:nvSpPr>
          <p:cNvPr id="1440" name="Google Shape;1440;p236"/>
          <p:cNvSpPr/>
          <p:nvPr/>
        </p:nvSpPr>
        <p:spPr>
          <a:xfrm>
            <a:off x="-4" y="2510"/>
            <a:ext cx="9144000" cy="36633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41" name="Google Shape;1441;p236" descr="Blue fireworks explosion in the sky"/>
          <p:cNvPicPr preferRelativeResize="0"/>
          <p:nvPr/>
        </p:nvPicPr>
        <p:blipFill rotWithShape="1">
          <a:blip r:embed="rId4">
            <a:alphaModFix/>
          </a:blip>
          <a:srcRect t="13924" b="13924"/>
          <a:stretch/>
        </p:blipFill>
        <p:spPr>
          <a:xfrm>
            <a:off x="144722" y="0"/>
            <a:ext cx="9144003" cy="3681402"/>
          </a:xfrm>
          <a:prstGeom prst="rect">
            <a:avLst/>
          </a:prstGeom>
          <a:noFill/>
          <a:ln>
            <a:noFill/>
          </a:ln>
        </p:spPr>
      </p:pic>
      <p:sp>
        <p:nvSpPr>
          <p:cNvPr id="1442" name="Google Shape;1442;p236"/>
          <p:cNvSpPr txBox="1">
            <a:spLocks noGrp="1"/>
          </p:cNvSpPr>
          <p:nvPr>
            <p:ph type="ctrTitle"/>
          </p:nvPr>
        </p:nvSpPr>
        <p:spPr>
          <a:xfrm>
            <a:off x="0" y="1276070"/>
            <a:ext cx="9288600" cy="1856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Lauren Lederer</a:t>
            </a:r>
            <a:endParaRPr sz="3000">
              <a:solidFill>
                <a:schemeClr val="lt1"/>
              </a:solidFill>
              <a:latin typeface="Open Sans"/>
              <a:ea typeface="Open Sans"/>
              <a:cs typeface="Open Sans"/>
              <a:sym typeface="Open Sans"/>
            </a:endParaRPr>
          </a:p>
          <a:p>
            <a:pPr marL="0" lvl="0" indent="0" algn="l" rtl="0">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Administrator</a:t>
            </a:r>
            <a:endParaRPr sz="3000">
              <a:solidFill>
                <a:schemeClr val="lt1"/>
              </a:solidFill>
              <a:latin typeface="Open Sans"/>
              <a:ea typeface="Open Sans"/>
              <a:cs typeface="Open Sans"/>
              <a:sym typeface="Open Sans"/>
            </a:endParaRPr>
          </a:p>
          <a:p>
            <a:pPr marL="0" lvl="0" indent="0" algn="l" rtl="0">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AI Institute in Dynamic Systems</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College of Arts &amp; Sciences</a:t>
            </a:r>
            <a:endParaRPr sz="3000">
              <a:solidFill>
                <a:schemeClr val="lt1"/>
              </a:solidFill>
              <a:latin typeface="Open Sans"/>
              <a:ea typeface="Open Sans"/>
              <a:cs typeface="Open Sans"/>
              <a:sym typeface="Open Sans"/>
            </a:endParaRPr>
          </a:p>
        </p:txBody>
      </p:sp>
      <p:sp>
        <p:nvSpPr>
          <p:cNvPr id="1443" name="Google Shape;1443;p236"/>
          <p:cNvSpPr txBox="1"/>
          <p:nvPr/>
        </p:nvSpPr>
        <p:spPr>
          <a:xfrm>
            <a:off x="56328" y="3333583"/>
            <a:ext cx="2325000" cy="3276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lt1"/>
              </a:buClr>
              <a:buSzPts val="1500"/>
              <a:buFont typeface="Arial"/>
              <a:buNone/>
            </a:pPr>
            <a:r>
              <a:rPr lang="en" sz="1500" b="0" i="0" u="none" strike="noStrike" cap="none">
                <a:solidFill>
                  <a:schemeClr val="lt1"/>
                </a:solidFill>
                <a:latin typeface="Open Sans"/>
                <a:ea typeface="Open Sans"/>
                <a:cs typeface="Open Sans"/>
                <a:sym typeface="Open Sans"/>
              </a:rPr>
              <a:t>Congratulations!</a:t>
            </a:r>
            <a:endParaRPr sz="1400" b="0" i="0" u="none" strike="noStrike" cap="none">
              <a:solidFill>
                <a:srgbClr val="000000"/>
              </a:solidFill>
              <a:latin typeface="Arial"/>
              <a:ea typeface="Arial"/>
              <a:cs typeface="Arial"/>
              <a:sym typeface="Arial"/>
            </a:endParaRPr>
          </a:p>
        </p:txBody>
      </p:sp>
      <p:cxnSp>
        <p:nvCxnSpPr>
          <p:cNvPr id="1444" name="Google Shape;1444;p236"/>
          <p:cNvCxnSpPr/>
          <p:nvPr/>
        </p:nvCxnSpPr>
        <p:spPr>
          <a:xfrm>
            <a:off x="144722" y="3672310"/>
            <a:ext cx="8999400" cy="0"/>
          </a:xfrm>
          <a:prstGeom prst="straightConnector1">
            <a:avLst/>
          </a:prstGeom>
          <a:noFill/>
          <a:ln w="19050" cap="flat" cmpd="sng">
            <a:solidFill>
              <a:schemeClr val="accent2"/>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42"/>
                                        </p:tgtEl>
                                        <p:attrNameLst>
                                          <p:attrName>style.visibility</p:attrName>
                                        </p:attrNameLst>
                                      </p:cBhvr>
                                      <p:to>
                                        <p:strVal val="visible"/>
                                      </p:to>
                                    </p:set>
                                    <p:animEffect transition="in" filter="fade">
                                      <p:cBhvr>
                                        <p:cTn id="7" dur="500"/>
                                        <p:tgtEl>
                                          <p:spTgt spid="1442"/>
                                        </p:tgtEl>
                                      </p:cBhvr>
                                    </p:animEffect>
                                  </p:childTnLst>
                                </p:cTn>
                              </p:par>
                            </p:childTnLst>
                          </p:cTn>
                        </p:par>
                        <p:par>
                          <p:cTn id="8" fill="hold">
                            <p:stCondLst>
                              <p:cond delay="500"/>
                            </p:stCondLst>
                            <p:childTnLst>
                              <p:par>
                                <p:cTn id="9" presetID="10" presetClass="entr" presetSubtype="0" fill="hold" nodeType="afterEffect">
                                  <p:stCondLst>
                                    <p:cond delay="6000"/>
                                  </p:stCondLst>
                                  <p:childTnLst>
                                    <p:set>
                                      <p:cBhvr>
                                        <p:cTn id="10" dur="1" fill="hold">
                                          <p:stCondLst>
                                            <p:cond delay="0"/>
                                          </p:stCondLst>
                                        </p:cTn>
                                        <p:tgtEl>
                                          <p:spTgt spid="1443">
                                            <p:txEl>
                                              <p:pRg st="0" end="0"/>
                                            </p:txEl>
                                          </p:spTgt>
                                        </p:tgtEl>
                                        <p:attrNameLst>
                                          <p:attrName>style.visibility</p:attrName>
                                        </p:attrNameLst>
                                      </p:cBhvr>
                                      <p:to>
                                        <p:strVal val="visible"/>
                                      </p:to>
                                    </p:set>
                                    <p:animEffect transition="in" filter="fade">
                                      <p:cBhvr>
                                        <p:cTn id="11" dur="500"/>
                                        <p:tgtEl>
                                          <p:spTgt spid="144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41"/>
                                        </p:tgtEl>
                                        <p:attrNameLst>
                                          <p:attrName>style.visibility</p:attrName>
                                        </p:attrNameLst>
                                      </p:cBhvr>
                                      <p:to>
                                        <p:strVal val="visible"/>
                                      </p:to>
                                    </p:set>
                                    <p:animEffect transition="in" filter="fade">
                                      <p:cBhvr>
                                        <p:cTn id="15" dur="1250"/>
                                        <p:tgtEl>
                                          <p:spTgt spid="1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8"/>
        <p:cNvGrpSpPr/>
        <p:nvPr/>
      </p:nvGrpSpPr>
      <p:grpSpPr>
        <a:xfrm>
          <a:off x="0" y="0"/>
          <a:ext cx="0" cy="0"/>
          <a:chOff x="0" y="0"/>
          <a:chExt cx="0" cy="0"/>
        </a:xfrm>
      </p:grpSpPr>
      <p:pic>
        <p:nvPicPr>
          <p:cNvPr id="1449" name="Google Shape;1449;p237" descr="Graduates tossing caps into the air"/>
          <p:cNvPicPr preferRelativeResize="0"/>
          <p:nvPr/>
        </p:nvPicPr>
        <p:blipFill rotWithShape="1">
          <a:blip r:embed="rId3">
            <a:alphaModFix/>
          </a:blip>
          <a:srcRect t="18824" b="18824"/>
          <a:stretch/>
        </p:blipFill>
        <p:spPr>
          <a:xfrm>
            <a:off x="3" y="3176600"/>
            <a:ext cx="9143997" cy="3681402"/>
          </a:xfrm>
          <a:prstGeom prst="rect">
            <a:avLst/>
          </a:prstGeom>
          <a:noFill/>
          <a:ln>
            <a:noFill/>
          </a:ln>
        </p:spPr>
      </p:pic>
      <p:sp>
        <p:nvSpPr>
          <p:cNvPr id="1450" name="Google Shape;1450;p237"/>
          <p:cNvSpPr/>
          <p:nvPr/>
        </p:nvSpPr>
        <p:spPr>
          <a:xfrm>
            <a:off x="-4" y="2510"/>
            <a:ext cx="9144000" cy="36633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51" name="Google Shape;1451;p237" descr="Blue fireworks explosion in the sky"/>
          <p:cNvPicPr preferRelativeResize="0"/>
          <p:nvPr/>
        </p:nvPicPr>
        <p:blipFill rotWithShape="1">
          <a:blip r:embed="rId4">
            <a:alphaModFix/>
          </a:blip>
          <a:srcRect t="13925" b="13918"/>
          <a:stretch/>
        </p:blipFill>
        <p:spPr>
          <a:xfrm>
            <a:off x="144722" y="0"/>
            <a:ext cx="9144003" cy="3681402"/>
          </a:xfrm>
          <a:prstGeom prst="rect">
            <a:avLst/>
          </a:prstGeom>
          <a:noFill/>
          <a:ln>
            <a:noFill/>
          </a:ln>
        </p:spPr>
      </p:pic>
      <p:sp>
        <p:nvSpPr>
          <p:cNvPr id="1452" name="Google Shape;1452;p237"/>
          <p:cNvSpPr txBox="1">
            <a:spLocks noGrp="1"/>
          </p:cNvSpPr>
          <p:nvPr>
            <p:ph type="ctrTitle"/>
          </p:nvPr>
        </p:nvSpPr>
        <p:spPr>
          <a:xfrm>
            <a:off x="0" y="1052146"/>
            <a:ext cx="8999400" cy="21096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Cara Sucher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Program Manager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The eDNA Collaborative</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School of Marine and Environmental Affairs</a:t>
            </a:r>
            <a:endParaRPr sz="3000">
              <a:solidFill>
                <a:schemeClr val="lt1"/>
              </a:solidFill>
              <a:latin typeface="Open Sans"/>
              <a:ea typeface="Open Sans"/>
              <a:cs typeface="Open Sans"/>
              <a:sym typeface="Open Sans"/>
            </a:endParaRPr>
          </a:p>
        </p:txBody>
      </p:sp>
      <p:sp>
        <p:nvSpPr>
          <p:cNvPr id="1453" name="Google Shape;1453;p237"/>
          <p:cNvSpPr txBox="1">
            <a:spLocks noGrp="1"/>
          </p:cNvSpPr>
          <p:nvPr>
            <p:ph type="subTitle" idx="1"/>
          </p:nvPr>
        </p:nvSpPr>
        <p:spPr>
          <a:xfrm>
            <a:off x="0" y="3362490"/>
            <a:ext cx="2476500" cy="304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1454" name="Google Shape;1454;p237"/>
          <p:cNvCxnSpPr/>
          <p:nvPr/>
        </p:nvCxnSpPr>
        <p:spPr>
          <a:xfrm>
            <a:off x="144722" y="3672310"/>
            <a:ext cx="8999400" cy="0"/>
          </a:xfrm>
          <a:prstGeom prst="straightConnector1">
            <a:avLst/>
          </a:prstGeom>
          <a:noFill/>
          <a:ln w="19050" cap="flat" cmpd="sng">
            <a:solidFill>
              <a:schemeClr val="accent2"/>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2"/>
                                        </p:tgtEl>
                                        <p:attrNameLst>
                                          <p:attrName>style.visibility</p:attrName>
                                        </p:attrNameLst>
                                      </p:cBhvr>
                                      <p:to>
                                        <p:strVal val="visible"/>
                                      </p:to>
                                    </p:set>
                                    <p:animEffect transition="in" filter="fade">
                                      <p:cBhvr>
                                        <p:cTn id="7" dur="500"/>
                                        <p:tgtEl>
                                          <p:spTgt spid="1452"/>
                                        </p:tgtEl>
                                      </p:cBhvr>
                                    </p:animEffect>
                                  </p:childTnLst>
                                </p:cTn>
                              </p:par>
                            </p:childTnLst>
                          </p:cTn>
                        </p:par>
                        <p:par>
                          <p:cTn id="8" fill="hold">
                            <p:stCondLst>
                              <p:cond delay="500"/>
                            </p:stCondLst>
                            <p:childTnLst>
                              <p:par>
                                <p:cTn id="9" presetID="10" presetClass="entr" presetSubtype="0" fill="hold" nodeType="afterEffect">
                                  <p:stCondLst>
                                    <p:cond delay="5000"/>
                                  </p:stCondLst>
                                  <p:childTnLst>
                                    <p:set>
                                      <p:cBhvr>
                                        <p:cTn id="10" dur="1" fill="hold">
                                          <p:stCondLst>
                                            <p:cond delay="0"/>
                                          </p:stCondLst>
                                        </p:cTn>
                                        <p:tgtEl>
                                          <p:spTgt spid="1453">
                                            <p:txEl>
                                              <p:pRg st="0" end="0"/>
                                            </p:txEl>
                                          </p:spTgt>
                                        </p:tgtEl>
                                        <p:attrNameLst>
                                          <p:attrName>style.visibility</p:attrName>
                                        </p:attrNameLst>
                                      </p:cBhvr>
                                      <p:to>
                                        <p:strVal val="visible"/>
                                      </p:to>
                                    </p:set>
                                    <p:animEffect transition="in" filter="fade">
                                      <p:cBhvr>
                                        <p:cTn id="11" dur="500"/>
                                        <p:tgtEl>
                                          <p:spTgt spid="145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51"/>
                                        </p:tgtEl>
                                        <p:attrNameLst>
                                          <p:attrName>style.visibility</p:attrName>
                                        </p:attrNameLst>
                                      </p:cBhvr>
                                      <p:to>
                                        <p:strVal val="visible"/>
                                      </p:to>
                                    </p:set>
                                    <p:animEffect transition="in" filter="fade">
                                      <p:cBhvr>
                                        <p:cTn id="15" dur="1250"/>
                                        <p:tgtEl>
                                          <p:spTgt spid="1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pic>
        <p:nvPicPr>
          <p:cNvPr id="1460" name="Google Shape;1460;p238"/>
          <p:cNvPicPr preferRelativeResize="0"/>
          <p:nvPr/>
        </p:nvPicPr>
        <p:blipFill rotWithShape="1">
          <a:blip r:embed="rId3">
            <a:alphaModFix/>
          </a:blip>
          <a:srcRect t="29928" b="29924"/>
          <a:stretch/>
        </p:blipFill>
        <p:spPr>
          <a:xfrm>
            <a:off x="0" y="5562604"/>
            <a:ext cx="9149948" cy="1290935"/>
          </a:xfrm>
          <a:prstGeom prst="rect">
            <a:avLst/>
          </a:prstGeom>
          <a:noFill/>
          <a:ln>
            <a:noFill/>
          </a:ln>
        </p:spPr>
      </p:pic>
      <p:sp>
        <p:nvSpPr>
          <p:cNvPr id="1461" name="Google Shape;1461;p238"/>
          <p:cNvSpPr/>
          <p:nvPr/>
        </p:nvSpPr>
        <p:spPr>
          <a:xfrm>
            <a:off x="0" y="1081092"/>
            <a:ext cx="9150000" cy="45036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2" name="Google Shape;1462;p238"/>
          <p:cNvSpPr/>
          <p:nvPr/>
        </p:nvSpPr>
        <p:spPr>
          <a:xfrm>
            <a:off x="4" y="0"/>
            <a:ext cx="9159600" cy="1143000"/>
          </a:xfrm>
          <a:prstGeom prst="rect">
            <a:avLst/>
          </a:prstGeom>
          <a:solidFill>
            <a:srgbClr val="917B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463" name="Google Shape;1463;p238"/>
          <p:cNvSpPr txBox="1"/>
          <p:nvPr/>
        </p:nvSpPr>
        <p:spPr>
          <a:xfrm>
            <a:off x="491732" y="2853811"/>
            <a:ext cx="8346900" cy="3139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700" b="0" i="0" u="none" strike="noStrike" cap="none">
                <a:solidFill>
                  <a:schemeClr val="lt1"/>
                </a:solidFill>
                <a:latin typeface="Encode Sans"/>
                <a:ea typeface="Encode Sans"/>
                <a:cs typeface="Encode Sans"/>
                <a:sym typeface="Encode Sans"/>
              </a:rPr>
              <a:t>Thanks to all these staff and their supervisors in supporting the UW as a strong and effectively managed research enterprise!</a:t>
            </a:r>
            <a:endParaRPr sz="2700" b="0" i="0" u="none" strike="noStrike" cap="none">
              <a:solidFill>
                <a:schemeClr val="lt1"/>
              </a:solidFill>
              <a:latin typeface="Encode Sans"/>
              <a:ea typeface="Encode Sans"/>
              <a:cs typeface="Encode Sans"/>
              <a:sym typeface="Encode Sans"/>
            </a:endParaRPr>
          </a:p>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Encode Sans"/>
              <a:ea typeface="Encode Sans"/>
              <a:cs typeface="Encode Sans"/>
              <a:sym typeface="Encode Sans"/>
            </a:endParaRPr>
          </a:p>
        </p:txBody>
      </p:sp>
      <p:pic>
        <p:nvPicPr>
          <p:cNvPr id="1464" name="Google Shape;1464;p238" descr="C:\Users\hient2\Desktop\Untitled-1.png"/>
          <p:cNvPicPr preferRelativeResize="0"/>
          <p:nvPr/>
        </p:nvPicPr>
        <p:blipFill rotWithShape="1">
          <a:blip r:embed="rId4">
            <a:alphaModFix/>
          </a:blip>
          <a:srcRect/>
          <a:stretch/>
        </p:blipFill>
        <p:spPr>
          <a:xfrm>
            <a:off x="6557468" y="152401"/>
            <a:ext cx="2770728" cy="1006187"/>
          </a:xfrm>
          <a:prstGeom prst="rect">
            <a:avLst/>
          </a:prstGeom>
          <a:noFill/>
          <a:ln>
            <a:noFill/>
          </a:ln>
        </p:spPr>
      </p:pic>
      <p:pic>
        <p:nvPicPr>
          <p:cNvPr id="1465" name="Google Shape;1465;p238"/>
          <p:cNvPicPr preferRelativeResize="0"/>
          <p:nvPr/>
        </p:nvPicPr>
        <p:blipFill rotWithShape="1">
          <a:blip r:embed="rId5">
            <a:alphaModFix/>
          </a:blip>
          <a:srcRect/>
          <a:stretch/>
        </p:blipFill>
        <p:spPr>
          <a:xfrm>
            <a:off x="7777457" y="5943600"/>
            <a:ext cx="1358903" cy="914400"/>
          </a:xfrm>
          <a:prstGeom prst="rect">
            <a:avLst/>
          </a:prstGeom>
          <a:noFill/>
          <a:ln>
            <a:noFill/>
          </a:ln>
        </p:spPr>
      </p:pic>
      <p:sp>
        <p:nvSpPr>
          <p:cNvPr id="1466" name="Google Shape;1466;p238"/>
          <p:cNvSpPr txBox="1"/>
          <p:nvPr/>
        </p:nvSpPr>
        <p:spPr>
          <a:xfrm>
            <a:off x="17678" y="225703"/>
            <a:ext cx="6890700" cy="738600"/>
          </a:xfrm>
          <a:prstGeom prst="rect">
            <a:avLst/>
          </a:prstGeom>
          <a:noFill/>
          <a:ln>
            <a:noFill/>
          </a:ln>
        </p:spPr>
        <p:txBody>
          <a:bodyPr spcFirstLastPara="1" wrap="square" lIns="91425" tIns="45700" rIns="91425" bIns="45700" anchor="t" anchorCtr="0">
            <a:noAutofit/>
          </a:bodyPr>
          <a:lstStyle/>
          <a:p>
            <a:pPr marL="137156" marR="0" lvl="0" indent="0" algn="l"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Calibri"/>
                <a:ea typeface="Calibri"/>
                <a:cs typeface="Calibri"/>
                <a:sym typeface="Calibri"/>
              </a:rPr>
              <a:t>Thank You!</a:t>
            </a:r>
            <a:endParaRPr sz="2000" b="0" i="0" u="none" strike="noStrike" cap="none">
              <a:solidFill>
                <a:srgbClr val="000000"/>
              </a:solidFill>
              <a:latin typeface="Arial"/>
              <a:ea typeface="Arial"/>
              <a:cs typeface="Arial"/>
              <a:sym typeface="Arial"/>
            </a:endParaRPr>
          </a:p>
        </p:txBody>
      </p:sp>
      <p:sp>
        <p:nvSpPr>
          <p:cNvPr id="1467" name="Google Shape;1467;p238"/>
          <p:cNvSpPr txBox="1"/>
          <p:nvPr/>
        </p:nvSpPr>
        <p:spPr>
          <a:xfrm>
            <a:off x="152499" y="3555534"/>
            <a:ext cx="738000" cy="338700"/>
          </a:xfrm>
          <a:prstGeom prst="rect">
            <a:avLst/>
          </a:prstGeom>
          <a:noFill/>
          <a:ln>
            <a:noFill/>
          </a:ln>
        </p:spPr>
        <p:txBody>
          <a:bodyPr spcFirstLastPara="1" wrap="square" lIns="0" tIns="45700" rIns="0" bIns="45700" anchor="t" anchorCtr="0">
            <a:noAutofit/>
          </a:bodyPr>
          <a:lstStyle/>
          <a:p>
            <a:pPr marL="0" marR="0" lvl="0" indent="0" algn="r" rtl="0">
              <a:lnSpc>
                <a:spcPct val="100000"/>
              </a:lnSpc>
              <a:spcBef>
                <a:spcPts val="0"/>
              </a:spcBef>
              <a:spcAft>
                <a:spcPts val="0"/>
              </a:spcAft>
              <a:buClr>
                <a:srgbClr val="000000"/>
              </a:buClr>
              <a:buSzPts val="1050"/>
              <a:buFont typeface="Arial"/>
              <a:buNone/>
            </a:pPr>
            <a:endParaRPr sz="1050" b="1" i="0" u="none" strike="noStrike" cap="none">
              <a:solidFill>
                <a:srgbClr val="595959"/>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239"/>
          <p:cNvSpPr txBox="1">
            <a:spLocks noGrp="1"/>
          </p:cNvSpPr>
          <p:nvPr>
            <p:ph type="body" idx="1"/>
          </p:nvPr>
        </p:nvSpPr>
        <p:spPr>
          <a:xfrm>
            <a:off x="447924" y="1662369"/>
            <a:ext cx="8184600" cy="548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2"/>
              </a:buClr>
              <a:buSzPts val="2400"/>
              <a:buNone/>
            </a:pPr>
            <a:endParaRPr/>
          </a:p>
        </p:txBody>
      </p:sp>
      <p:sp>
        <p:nvSpPr>
          <p:cNvPr id="1474" name="Google Shape;1474;p239"/>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p>
            <a:pPr marL="342892" lvl="0" indent="-190492" algn="l" rtl="0">
              <a:spcBef>
                <a:spcPts val="0"/>
              </a:spcBef>
              <a:spcAft>
                <a:spcPts val="0"/>
              </a:spcAft>
              <a:buClr>
                <a:schemeClr val="lt2"/>
              </a:buClr>
              <a:buSzPts val="2400"/>
              <a:buFont typeface="Merriweather Sans"/>
              <a:buNone/>
            </a:pPr>
            <a:endParaRPr/>
          </a:p>
        </p:txBody>
      </p:sp>
      <p:pic>
        <p:nvPicPr>
          <p:cNvPr id="1475" name="Google Shape;1475;p239"/>
          <p:cNvPicPr preferRelativeResize="0"/>
          <p:nvPr/>
        </p:nvPicPr>
        <p:blipFill rotWithShape="1">
          <a:blip r:embed="rId3">
            <a:alphaModFix/>
          </a:blip>
          <a:srcRect/>
          <a:stretch/>
        </p:blipFill>
        <p:spPr>
          <a:xfrm>
            <a:off x="-34637" y="818284"/>
            <a:ext cx="9213274" cy="5182466"/>
          </a:xfrm>
          <a:prstGeom prst="rect">
            <a:avLst/>
          </a:prstGeom>
          <a:noFill/>
          <a:ln>
            <a:noFill/>
          </a:ln>
        </p:spPr>
      </p:pic>
      <p:sp>
        <p:nvSpPr>
          <p:cNvPr id="1476" name="Google Shape;1476;p239"/>
          <p:cNvSpPr txBox="1"/>
          <p:nvPr/>
        </p:nvSpPr>
        <p:spPr>
          <a:xfrm>
            <a:off x="291343" y="3962227"/>
            <a:ext cx="7624200" cy="1870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50" b="1" i="0" u="none" strike="noStrike" cap="none">
                <a:solidFill>
                  <a:schemeClr val="lt2"/>
                </a:solidFill>
                <a:latin typeface="Open Sans"/>
                <a:ea typeface="Open Sans"/>
                <a:cs typeface="Open Sans"/>
                <a:sym typeface="Open Sans"/>
              </a:rPr>
              <a:t>Monthly Research Administration Meeting</a:t>
            </a:r>
            <a:endParaRPr/>
          </a:p>
          <a:p>
            <a:pPr marL="0" marR="0" lvl="0" indent="0" algn="l" rtl="0">
              <a:spcBef>
                <a:spcPts val="0"/>
              </a:spcBef>
              <a:spcAft>
                <a:spcPts val="0"/>
              </a:spcAft>
              <a:buNone/>
            </a:pPr>
            <a:r>
              <a:rPr lang="en" sz="1350" b="1">
                <a:solidFill>
                  <a:schemeClr val="lt2"/>
                </a:solidFill>
                <a:latin typeface="Open Sans"/>
                <a:ea typeface="Open Sans"/>
                <a:cs typeface="Open Sans"/>
                <a:sym typeface="Open Sans"/>
              </a:rPr>
              <a:t>Workday Finance-Grants Focus</a:t>
            </a:r>
            <a:endParaRPr sz="1350" b="1">
              <a:solidFill>
                <a:schemeClr val="lt2"/>
              </a:solidFill>
              <a:latin typeface="Open Sans"/>
              <a:ea typeface="Open Sans"/>
              <a:cs typeface="Open Sans"/>
              <a:sym typeface="Open Sans"/>
            </a:endParaRPr>
          </a:p>
          <a:p>
            <a:pPr marL="0" marR="0" lvl="0" indent="0" algn="l" rtl="0">
              <a:spcBef>
                <a:spcPts val="0"/>
              </a:spcBef>
              <a:spcAft>
                <a:spcPts val="0"/>
              </a:spcAft>
              <a:buNone/>
            </a:pPr>
            <a:r>
              <a:rPr lang="en" sz="1350" b="1">
                <a:solidFill>
                  <a:schemeClr val="lt2"/>
                </a:solidFill>
                <a:latin typeface="Open Sans"/>
                <a:ea typeface="Open Sans"/>
                <a:cs typeface="Open Sans"/>
                <a:sym typeface="Open Sans"/>
              </a:rPr>
              <a:t>November 10, 2022</a:t>
            </a:r>
            <a:r>
              <a:rPr lang="en" sz="1500" b="1">
                <a:solidFill>
                  <a:schemeClr val="lt2"/>
                </a:solidFill>
                <a:latin typeface="Open Sans"/>
                <a:ea typeface="Open Sans"/>
                <a:cs typeface="Open Sans"/>
                <a:sym typeface="Open Sans"/>
              </a:rPr>
              <a:t> </a:t>
            </a:r>
            <a:endParaRPr sz="1500" b="1">
              <a:solidFill>
                <a:schemeClr val="lt2"/>
              </a:solidFill>
              <a:latin typeface="Open Sans"/>
              <a:ea typeface="Open Sans"/>
              <a:cs typeface="Open Sans"/>
              <a:sym typeface="Open Sans"/>
            </a:endParaRPr>
          </a:p>
          <a:p>
            <a:pPr marL="0" marR="0" lvl="0" indent="0" algn="l" rtl="0">
              <a:spcBef>
                <a:spcPts val="0"/>
              </a:spcBef>
              <a:spcAft>
                <a:spcPts val="0"/>
              </a:spcAft>
              <a:buNone/>
            </a:pPr>
            <a:endParaRPr sz="1500" b="1">
              <a:solidFill>
                <a:schemeClr val="lt2"/>
              </a:solidFill>
              <a:latin typeface="Open Sans"/>
              <a:ea typeface="Open Sans"/>
              <a:cs typeface="Open Sans"/>
              <a:sym typeface="Open Sans"/>
            </a:endParaRPr>
          </a:p>
          <a:p>
            <a:pPr marL="0" marR="0" lvl="0" indent="0" algn="l" rtl="0">
              <a:spcBef>
                <a:spcPts val="0"/>
              </a:spcBef>
              <a:spcAft>
                <a:spcPts val="0"/>
              </a:spcAft>
              <a:buNone/>
            </a:pPr>
            <a:r>
              <a:rPr lang="en" sz="1500" b="1">
                <a:solidFill>
                  <a:schemeClr val="lt2"/>
                </a:solidFill>
                <a:latin typeface="Open Sans"/>
                <a:ea typeface="Open Sans"/>
                <a:cs typeface="Open Sans"/>
                <a:sym typeface="Open Sans"/>
              </a:rPr>
              <a:t>Amanda Snyder, Associate Director, Office of Sponsored Programs</a:t>
            </a:r>
            <a:endParaRPr/>
          </a:p>
          <a:p>
            <a:pPr marL="0" marR="0" lvl="0" indent="0" algn="l" rtl="0">
              <a:spcBef>
                <a:spcPts val="0"/>
              </a:spcBef>
              <a:spcAft>
                <a:spcPts val="0"/>
              </a:spcAft>
              <a:buNone/>
            </a:pPr>
            <a:r>
              <a:rPr lang="en" sz="1500" b="1">
                <a:solidFill>
                  <a:schemeClr val="lt2"/>
                </a:solidFill>
                <a:latin typeface="Open Sans"/>
                <a:ea typeface="Open Sans"/>
                <a:cs typeface="Open Sans"/>
                <a:sym typeface="Open Sans"/>
              </a:rPr>
              <a:t>Nicole Flagg, Grant Award to Close Lead, UW Finance Transformation</a:t>
            </a:r>
            <a:endParaRPr sz="1500" b="1">
              <a:solidFill>
                <a:schemeClr val="lt2"/>
              </a:solidFill>
              <a:latin typeface="Open Sans"/>
              <a:ea typeface="Open Sans"/>
              <a:cs typeface="Open Sans"/>
              <a:sym typeface="Open Sans"/>
            </a:endParaRPr>
          </a:p>
          <a:p>
            <a:pPr marL="0" marR="0" lvl="0" indent="0" algn="l" rtl="0">
              <a:spcBef>
                <a:spcPts val="0"/>
              </a:spcBef>
              <a:spcAft>
                <a:spcPts val="0"/>
              </a:spcAft>
              <a:buNone/>
            </a:pPr>
            <a:r>
              <a:rPr lang="en" sz="1500" b="1">
                <a:solidFill>
                  <a:schemeClr val="lt2"/>
                </a:solidFill>
                <a:latin typeface="Open Sans"/>
                <a:ea typeface="Open Sans"/>
                <a:cs typeface="Open Sans"/>
                <a:sym typeface="Open Sans"/>
              </a:rPr>
              <a:t>Jesse Rice, Grant Award to Close Business Analyst, UW Finance Transformation</a:t>
            </a:r>
            <a:endParaRPr/>
          </a:p>
          <a:p>
            <a:pPr marL="0" marR="0" lvl="0" indent="0" algn="l" rtl="0">
              <a:spcBef>
                <a:spcPts val="0"/>
              </a:spcBef>
              <a:spcAft>
                <a:spcPts val="0"/>
              </a:spcAft>
              <a:buNone/>
            </a:pPr>
            <a:r>
              <a:rPr lang="en" sz="1500" b="1">
                <a:solidFill>
                  <a:schemeClr val="lt2"/>
                </a:solidFill>
                <a:latin typeface="Open Sans"/>
                <a:ea typeface="Open Sans"/>
                <a:cs typeface="Open Sans"/>
                <a:sym typeface="Open Sans"/>
              </a:rPr>
              <a:t>Liz Satwicz, Change Manager, UW Finance Transformation</a:t>
            </a:r>
            <a:endParaRPr sz="1500" b="1">
              <a:solidFill>
                <a:schemeClr val="lt2"/>
              </a:solidFill>
              <a:latin typeface="Open Sans"/>
              <a:ea typeface="Open Sans"/>
              <a:cs typeface="Open Sans"/>
              <a:sym typeface="Open Sans"/>
            </a:endParaRPr>
          </a:p>
        </p:txBody>
      </p:sp>
      <p:sp>
        <p:nvSpPr>
          <p:cNvPr id="1477" name="Google Shape;1477;p239"/>
          <p:cNvSpPr/>
          <p:nvPr/>
        </p:nvSpPr>
        <p:spPr>
          <a:xfrm>
            <a:off x="6799152" y="6129196"/>
            <a:ext cx="1982700" cy="543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240"/>
          <p:cNvSpPr txBox="1">
            <a:spLocks noGrp="1"/>
          </p:cNvSpPr>
          <p:nvPr>
            <p:ph type="title"/>
          </p:nvPr>
        </p:nvSpPr>
        <p:spPr>
          <a:xfrm>
            <a:off x="489789" y="487164"/>
            <a:ext cx="8197200" cy="6624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2"/>
              </a:buClr>
              <a:buSzPts val="3000"/>
              <a:buFont typeface="Encode Sans Black"/>
              <a:buNone/>
            </a:pPr>
            <a:r>
              <a:rPr lang="en">
                <a:latin typeface="Encode Sans Black"/>
                <a:ea typeface="Encode Sans Black"/>
                <a:cs typeface="Encode Sans Black"/>
                <a:sym typeface="Encode Sans Black"/>
              </a:rPr>
              <a:t>AGENDA</a:t>
            </a:r>
            <a:endParaRPr/>
          </a:p>
        </p:txBody>
      </p:sp>
      <p:sp>
        <p:nvSpPr>
          <p:cNvPr id="1484" name="Google Shape;1484;p240"/>
          <p:cNvSpPr txBox="1">
            <a:spLocks noGrp="1"/>
          </p:cNvSpPr>
          <p:nvPr>
            <p:ph type="body" idx="2"/>
          </p:nvPr>
        </p:nvSpPr>
        <p:spPr>
          <a:xfrm>
            <a:off x="435471" y="2099498"/>
            <a:ext cx="8197200" cy="33453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2"/>
              </a:buClr>
              <a:buSzPts val="1800"/>
              <a:buNone/>
            </a:pPr>
            <a:r>
              <a:rPr lang="en" sz="1800">
                <a:latin typeface="Open Sans"/>
                <a:ea typeface="Open Sans"/>
                <a:cs typeface="Open Sans"/>
                <a:sym typeface="Open Sans"/>
              </a:rPr>
              <a:t>MRAM:</a:t>
            </a:r>
            <a:endParaRPr/>
          </a:p>
          <a:p>
            <a:pPr marL="342423" lvl="0" indent="-342423" algn="l" rtl="0">
              <a:spcBef>
                <a:spcPts val="330"/>
              </a:spcBef>
              <a:spcAft>
                <a:spcPts val="0"/>
              </a:spcAft>
              <a:buClr>
                <a:schemeClr val="dk2"/>
              </a:buClr>
              <a:buSzPts val="1650"/>
              <a:buChar char="&gt;"/>
            </a:pPr>
            <a:r>
              <a:rPr lang="en" sz="1650">
                <a:latin typeface="Open Sans"/>
                <a:ea typeface="Open Sans"/>
                <a:cs typeface="Open Sans"/>
                <a:sym typeface="Open Sans"/>
              </a:rPr>
              <a:t>October MRAM Recap-SAGE Workflow </a:t>
            </a:r>
            <a:endParaRPr sz="1500">
              <a:highlight>
                <a:srgbClr val="FFFF00"/>
              </a:highlight>
              <a:latin typeface="Open Sans"/>
              <a:ea typeface="Open Sans"/>
              <a:cs typeface="Open Sans"/>
              <a:sym typeface="Open Sans"/>
            </a:endParaRPr>
          </a:p>
          <a:p>
            <a:pPr marL="342423" lvl="0" indent="-342423" algn="l" rtl="0">
              <a:spcBef>
                <a:spcPts val="330"/>
              </a:spcBef>
              <a:spcAft>
                <a:spcPts val="0"/>
              </a:spcAft>
              <a:buClr>
                <a:schemeClr val="dk2"/>
              </a:buClr>
              <a:buSzPts val="1650"/>
              <a:buChar char="&gt;"/>
            </a:pPr>
            <a:r>
              <a:rPr lang="en" sz="1650">
                <a:latin typeface="Open Sans"/>
                <a:ea typeface="Open Sans"/>
                <a:cs typeface="Open Sans"/>
                <a:sym typeface="Open Sans"/>
              </a:rPr>
              <a:t>Key Grants-related Systems </a:t>
            </a:r>
            <a:endParaRPr sz="1500">
              <a:highlight>
                <a:srgbClr val="FFFF00"/>
              </a:highlight>
              <a:latin typeface="Open Sans"/>
              <a:ea typeface="Open Sans"/>
              <a:cs typeface="Open Sans"/>
              <a:sym typeface="Open Sans"/>
            </a:endParaRPr>
          </a:p>
          <a:p>
            <a:pPr marL="0" lvl="0" indent="0" algn="l" rtl="0">
              <a:spcBef>
                <a:spcPts val="360"/>
              </a:spcBef>
              <a:spcAft>
                <a:spcPts val="0"/>
              </a:spcAft>
              <a:buClr>
                <a:schemeClr val="dk2"/>
              </a:buClr>
              <a:buSzPts val="1800"/>
              <a:buNone/>
            </a:pPr>
            <a:br>
              <a:rPr lang="en" sz="1800">
                <a:latin typeface="Open Sans"/>
                <a:ea typeface="Open Sans"/>
                <a:cs typeface="Open Sans"/>
                <a:sym typeface="Open Sans"/>
              </a:rPr>
            </a:br>
            <a:r>
              <a:rPr lang="en" sz="1800">
                <a:latin typeface="Open Sans"/>
                <a:ea typeface="Open Sans"/>
                <a:cs typeface="Open Sans"/>
                <a:sym typeface="Open Sans"/>
              </a:rPr>
              <a:t>MRAM Extension:</a:t>
            </a:r>
            <a:endParaRPr/>
          </a:p>
          <a:p>
            <a:pPr marL="342423" lvl="0" indent="-342423" algn="l" rtl="0">
              <a:spcBef>
                <a:spcPts val="330"/>
              </a:spcBef>
              <a:spcAft>
                <a:spcPts val="0"/>
              </a:spcAft>
              <a:buClr>
                <a:schemeClr val="dk2"/>
              </a:buClr>
              <a:buSzPts val="1650"/>
              <a:buChar char="&gt;"/>
            </a:pPr>
            <a:r>
              <a:rPr lang="en" sz="1650">
                <a:latin typeface="Open Sans"/>
                <a:ea typeface="Open Sans"/>
                <a:cs typeface="Open Sans"/>
                <a:sym typeface="Open Sans"/>
              </a:rPr>
              <a:t>Grant Award to Close Overview/Day in the Life: Grants Manager in Workday </a:t>
            </a:r>
            <a:endParaRPr sz="1500">
              <a:highlight>
                <a:srgbClr val="FFFF00"/>
              </a:highlight>
              <a:latin typeface="Open Sans"/>
              <a:ea typeface="Open Sans"/>
              <a:cs typeface="Open Sans"/>
              <a:sym typeface="Open Sans"/>
            </a:endParaRPr>
          </a:p>
          <a:p>
            <a:pPr marL="342423" lvl="0" indent="-342423" algn="l" rtl="0">
              <a:spcBef>
                <a:spcPts val="330"/>
              </a:spcBef>
              <a:spcAft>
                <a:spcPts val="0"/>
              </a:spcAft>
              <a:buClr>
                <a:schemeClr val="dk2"/>
              </a:buClr>
              <a:buSzPts val="1650"/>
              <a:buChar char="&gt;"/>
            </a:pPr>
            <a:r>
              <a:rPr lang="en" sz="1650">
                <a:latin typeface="Open Sans"/>
                <a:ea typeface="Open Sans"/>
                <a:cs typeface="Open Sans"/>
                <a:sym typeface="Open Sans"/>
              </a:rPr>
              <a:t>Demo </a:t>
            </a:r>
            <a:endParaRPr sz="1500">
              <a:latin typeface="Open Sans"/>
              <a:ea typeface="Open Sans"/>
              <a:cs typeface="Open Sans"/>
              <a:sym typeface="Open Sans"/>
            </a:endParaRPr>
          </a:p>
          <a:p>
            <a:pPr marL="342423" lvl="0" indent="-342423" algn="l" rtl="0">
              <a:spcBef>
                <a:spcPts val="300"/>
              </a:spcBef>
              <a:spcAft>
                <a:spcPts val="0"/>
              </a:spcAft>
              <a:buClr>
                <a:schemeClr val="dk2"/>
              </a:buClr>
              <a:buSzPts val="1500"/>
              <a:buChar char="&gt;"/>
            </a:pPr>
            <a:r>
              <a:rPr lang="en" sz="1500">
                <a:latin typeface="Open Sans"/>
                <a:ea typeface="Open Sans"/>
                <a:cs typeface="Open Sans"/>
                <a:sym typeface="Open Sans"/>
              </a:rPr>
              <a:t>RAPN announcement/Q&amp;A submission</a:t>
            </a:r>
            <a:endParaRPr/>
          </a:p>
          <a:p>
            <a:pPr marL="342423" lvl="0" indent="-190023" algn="l" rtl="0">
              <a:spcBef>
                <a:spcPts val="480"/>
              </a:spcBef>
              <a:spcAft>
                <a:spcPts val="0"/>
              </a:spcAft>
              <a:buClr>
                <a:schemeClr val="dk2"/>
              </a:buClr>
              <a:buSzPts val="2400"/>
              <a:buNone/>
            </a:pPr>
            <a:endParaRPr/>
          </a:p>
          <a:p>
            <a:pPr marL="456723" lvl="1" indent="0" algn="l" rtl="0">
              <a:spcBef>
                <a:spcPts val="400"/>
              </a:spcBef>
              <a:spcAft>
                <a:spcPts val="0"/>
              </a:spcAft>
              <a:buClr>
                <a:schemeClr val="dk2"/>
              </a:buClr>
              <a:buSzPts val="2000"/>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sp>
        <p:nvSpPr>
          <p:cNvPr id="1490" name="Google Shape;1490;p241"/>
          <p:cNvSpPr txBox="1">
            <a:spLocks noGrp="1"/>
          </p:cNvSpPr>
          <p:nvPr>
            <p:ph type="title"/>
          </p:nvPr>
        </p:nvSpPr>
        <p:spPr>
          <a:xfrm>
            <a:off x="484644" y="596834"/>
            <a:ext cx="7026900" cy="5646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3000"/>
              <a:buFont typeface="Encode Sans Black"/>
              <a:buNone/>
            </a:pPr>
            <a:r>
              <a:rPr lang="en" cap="none">
                <a:latin typeface="Encode Sans Black"/>
                <a:ea typeface="Encode Sans Black"/>
                <a:cs typeface="Encode Sans Black"/>
                <a:sym typeface="Encode Sans Black"/>
              </a:rPr>
              <a:t>HIGH-LEVEL WORKFLOW</a:t>
            </a:r>
            <a:endParaRPr cap="none">
              <a:solidFill>
                <a:srgbClr val="4B2E83"/>
              </a:solidFill>
              <a:latin typeface="Encode Sans Black"/>
              <a:ea typeface="Encode Sans Black"/>
              <a:cs typeface="Encode Sans Black"/>
              <a:sym typeface="Encode Sans Black"/>
            </a:endParaRPr>
          </a:p>
        </p:txBody>
      </p:sp>
      <p:sp>
        <p:nvSpPr>
          <p:cNvPr id="1491" name="Google Shape;1491;p241"/>
          <p:cNvSpPr/>
          <p:nvPr/>
        </p:nvSpPr>
        <p:spPr>
          <a:xfrm>
            <a:off x="1" y="890202"/>
            <a:ext cx="138600" cy="2769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350">
              <a:solidFill>
                <a:srgbClr val="4B2E83"/>
              </a:solidFill>
              <a:latin typeface="Calibri"/>
              <a:ea typeface="Calibri"/>
              <a:cs typeface="Calibri"/>
              <a:sym typeface="Calibri"/>
            </a:endParaRPr>
          </a:p>
        </p:txBody>
      </p:sp>
      <p:sp>
        <p:nvSpPr>
          <p:cNvPr id="1492" name="Google Shape;1492;p241"/>
          <p:cNvSpPr txBox="1"/>
          <p:nvPr/>
        </p:nvSpPr>
        <p:spPr>
          <a:xfrm>
            <a:off x="324981" y="2297730"/>
            <a:ext cx="7512000" cy="692700"/>
          </a:xfrm>
          <a:prstGeom prst="rect">
            <a:avLst/>
          </a:prstGeom>
          <a:noFill/>
          <a:ln>
            <a:noFill/>
          </a:ln>
        </p:spPr>
        <p:txBody>
          <a:bodyPr spcFirstLastPara="1" wrap="square" lIns="68575" tIns="34275" rIns="68575" bIns="34275" anchor="t" anchorCtr="0">
            <a:spAutoFit/>
          </a:bodyPr>
          <a:lstStyle/>
          <a:p>
            <a:pPr marL="342900" marR="0" lvl="1" indent="0" algn="l" rtl="0">
              <a:spcBef>
                <a:spcPts val="0"/>
              </a:spcBef>
              <a:spcAft>
                <a:spcPts val="0"/>
              </a:spcAft>
              <a:buNone/>
            </a:pPr>
            <a:endParaRPr sz="1350" b="0" i="0" u="none" strike="noStrike" cap="none">
              <a:solidFill>
                <a:srgbClr val="4B2E83"/>
              </a:solidFill>
              <a:latin typeface="Open Sans"/>
              <a:ea typeface="Open Sans"/>
              <a:cs typeface="Open Sans"/>
              <a:sym typeface="Open Sans"/>
            </a:endParaRPr>
          </a:p>
          <a:p>
            <a:pPr marL="685800" marR="0" lvl="2" indent="0" algn="l" rtl="0">
              <a:spcBef>
                <a:spcPts val="0"/>
              </a:spcBef>
              <a:spcAft>
                <a:spcPts val="0"/>
              </a:spcAft>
              <a:buNone/>
            </a:pPr>
            <a:endParaRPr sz="1350" b="0" i="0" u="none" strike="noStrike" cap="none">
              <a:solidFill>
                <a:srgbClr val="4B2E83"/>
              </a:solidFill>
              <a:latin typeface="Open Sans"/>
              <a:ea typeface="Open Sans"/>
              <a:cs typeface="Open Sans"/>
              <a:sym typeface="Open Sans"/>
            </a:endParaRPr>
          </a:p>
          <a:p>
            <a:pPr marL="0" marR="0" lvl="0" indent="0" algn="l" rtl="0">
              <a:spcBef>
                <a:spcPts val="0"/>
              </a:spcBef>
              <a:spcAft>
                <a:spcPts val="0"/>
              </a:spcAft>
              <a:buNone/>
            </a:pPr>
            <a:endParaRPr sz="1350">
              <a:solidFill>
                <a:srgbClr val="4B2E83"/>
              </a:solidFill>
              <a:latin typeface="Calibri"/>
              <a:ea typeface="Calibri"/>
              <a:cs typeface="Calibri"/>
              <a:sym typeface="Calibri"/>
            </a:endParaRPr>
          </a:p>
        </p:txBody>
      </p:sp>
      <p:pic>
        <p:nvPicPr>
          <p:cNvPr id="1493" name="Google Shape;1493;p241" descr="Diagram&#10;&#10;Description automatically generated"/>
          <p:cNvPicPr preferRelativeResize="0"/>
          <p:nvPr/>
        </p:nvPicPr>
        <p:blipFill rotWithShape="1">
          <a:blip r:embed="rId3">
            <a:alphaModFix/>
          </a:blip>
          <a:srcRect/>
          <a:stretch/>
        </p:blipFill>
        <p:spPr>
          <a:xfrm>
            <a:off x="276225" y="2194529"/>
            <a:ext cx="8305800" cy="334524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p242"/>
          <p:cNvSpPr txBox="1">
            <a:spLocks noGrp="1"/>
          </p:cNvSpPr>
          <p:nvPr>
            <p:ph type="title"/>
          </p:nvPr>
        </p:nvSpPr>
        <p:spPr>
          <a:xfrm>
            <a:off x="502750" y="587784"/>
            <a:ext cx="7026900" cy="5646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3000"/>
              <a:buFont typeface="Encode Sans Black"/>
              <a:buNone/>
            </a:pPr>
            <a:r>
              <a:rPr lang="en" cap="none">
                <a:latin typeface="Encode Sans Black"/>
                <a:ea typeface="Encode Sans Black"/>
                <a:cs typeface="Encode Sans Black"/>
                <a:sym typeface="Encode Sans Black"/>
              </a:rPr>
              <a:t>AWARD SETUP WORKFLOW</a:t>
            </a:r>
            <a:endParaRPr cap="none"/>
          </a:p>
        </p:txBody>
      </p:sp>
      <p:sp>
        <p:nvSpPr>
          <p:cNvPr id="1500" name="Google Shape;1500;p242"/>
          <p:cNvSpPr/>
          <p:nvPr/>
        </p:nvSpPr>
        <p:spPr>
          <a:xfrm>
            <a:off x="1" y="890202"/>
            <a:ext cx="138600" cy="2769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350">
              <a:solidFill>
                <a:srgbClr val="4B2E83"/>
              </a:solidFill>
              <a:latin typeface="Calibri"/>
              <a:ea typeface="Calibri"/>
              <a:cs typeface="Calibri"/>
              <a:sym typeface="Calibri"/>
            </a:endParaRPr>
          </a:p>
        </p:txBody>
      </p:sp>
      <p:pic>
        <p:nvPicPr>
          <p:cNvPr id="1501" name="Google Shape;1501;p242" descr="Timeline&#10;&#10;Description automatically generated"/>
          <p:cNvPicPr preferRelativeResize="0"/>
          <p:nvPr/>
        </p:nvPicPr>
        <p:blipFill rotWithShape="1">
          <a:blip r:embed="rId3">
            <a:alphaModFix/>
          </a:blip>
          <a:srcRect/>
          <a:stretch/>
        </p:blipFill>
        <p:spPr>
          <a:xfrm>
            <a:off x="472700" y="1902255"/>
            <a:ext cx="8208287" cy="391558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180"/>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Travel on Federal Sponsored Awards</a:t>
            </a:r>
            <a:endParaRPr/>
          </a:p>
        </p:txBody>
      </p:sp>
      <p:sp>
        <p:nvSpPr>
          <p:cNvPr id="1006" name="Google Shape;1006;p180"/>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400"/>
              <a:buFont typeface="Merriweather Sans"/>
              <a:buChar char="&gt;"/>
            </a:pPr>
            <a:r>
              <a:rPr lang="en">
                <a:latin typeface="Arial"/>
                <a:ea typeface="Arial"/>
                <a:cs typeface="Arial"/>
                <a:sym typeface="Arial"/>
              </a:rPr>
              <a:t>Federal regulations require recipients to follow the “</a:t>
            </a:r>
            <a:r>
              <a:rPr lang="en" i="1">
                <a:latin typeface="Arial"/>
                <a:ea typeface="Arial"/>
                <a:cs typeface="Arial"/>
                <a:sym typeface="Arial"/>
              </a:rPr>
              <a:t>written travel reimbursement policies</a:t>
            </a:r>
            <a:r>
              <a:rPr lang="en">
                <a:latin typeface="Arial"/>
                <a:ea typeface="Arial"/>
                <a:cs typeface="Arial"/>
                <a:sym typeface="Arial"/>
              </a:rPr>
              <a:t>” of the institution… with two specific exceptions:</a:t>
            </a:r>
            <a:endParaRPr/>
          </a:p>
          <a:p>
            <a:pPr marL="742950" lvl="1" indent="-285750" algn="l" rtl="0">
              <a:spcBef>
                <a:spcPts val="480"/>
              </a:spcBef>
              <a:spcAft>
                <a:spcPts val="0"/>
              </a:spcAft>
              <a:buClr>
                <a:srgbClr val="4B2E83"/>
              </a:buClr>
              <a:buSzPts val="2400"/>
              <a:buChar char="–"/>
            </a:pPr>
            <a:r>
              <a:rPr lang="en" sz="2400">
                <a:latin typeface="Arial"/>
                <a:ea typeface="Arial"/>
                <a:cs typeface="Arial"/>
                <a:sym typeface="Arial"/>
              </a:rPr>
              <a:t>Class of commercial air travel, and</a:t>
            </a:r>
            <a:endParaRPr/>
          </a:p>
          <a:p>
            <a:pPr marL="742950" lvl="1" indent="-285750" algn="l" rtl="0">
              <a:spcBef>
                <a:spcPts val="480"/>
              </a:spcBef>
              <a:spcAft>
                <a:spcPts val="0"/>
              </a:spcAft>
              <a:buClr>
                <a:srgbClr val="4B2E83"/>
              </a:buClr>
              <a:buSzPts val="2400"/>
              <a:buChar char="–"/>
            </a:pPr>
            <a:r>
              <a:rPr lang="en" sz="2400">
                <a:latin typeface="Arial"/>
                <a:ea typeface="Arial"/>
                <a:cs typeface="Arial"/>
                <a:sym typeface="Arial"/>
              </a:rPr>
              <a:t>Use of a U.S.-flag carrier (Fly America Act)</a:t>
            </a:r>
            <a:br>
              <a:rPr lang="en" sz="2400">
                <a:latin typeface="Arial"/>
                <a:ea typeface="Arial"/>
                <a:cs typeface="Arial"/>
                <a:sym typeface="Arial"/>
              </a:rPr>
            </a:br>
            <a:endParaRPr sz="2400">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An individual federal agency or award may include additional restrictions or limitations</a:t>
            </a:r>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Always read your award and sponsor terms and conditions</a:t>
            </a:r>
            <a:endParaRPr/>
          </a:p>
        </p:txBody>
      </p:sp>
      <p:sp>
        <p:nvSpPr>
          <p:cNvPr id="1007" name="Google Shape;1007;p180"/>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243"/>
          <p:cNvSpPr/>
          <p:nvPr/>
        </p:nvSpPr>
        <p:spPr>
          <a:xfrm>
            <a:off x="658456" y="2116769"/>
            <a:ext cx="1690800" cy="169080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1508" name="Google Shape;1508;p243"/>
          <p:cNvSpPr txBox="1">
            <a:spLocks noGrp="1"/>
          </p:cNvSpPr>
          <p:nvPr>
            <p:ph type="title"/>
          </p:nvPr>
        </p:nvSpPr>
        <p:spPr>
          <a:xfrm>
            <a:off x="471683" y="487164"/>
            <a:ext cx="8197200" cy="6624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2"/>
              </a:buClr>
              <a:buSzPts val="3000"/>
              <a:buFont typeface="Encode Sans Black"/>
              <a:buNone/>
            </a:pPr>
            <a:r>
              <a:rPr lang="en">
                <a:latin typeface="Encode Sans Black"/>
                <a:ea typeface="Encode Sans Black"/>
                <a:cs typeface="Encode Sans Black"/>
                <a:sym typeface="Encode Sans Black"/>
              </a:rPr>
              <a:t>KEY GRANTS-RELATED SYSTEMS</a:t>
            </a:r>
            <a:endParaRPr sz="2100">
              <a:solidFill>
                <a:srgbClr val="FF0000"/>
              </a:solidFill>
            </a:endParaRPr>
          </a:p>
        </p:txBody>
      </p:sp>
      <p:sp>
        <p:nvSpPr>
          <p:cNvPr id="1509" name="Google Shape;1509;p243"/>
          <p:cNvSpPr/>
          <p:nvPr/>
        </p:nvSpPr>
        <p:spPr>
          <a:xfrm>
            <a:off x="2645569" y="2116769"/>
            <a:ext cx="1690800" cy="169080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1510" name="Google Shape;1510;p243"/>
          <p:cNvSpPr txBox="1"/>
          <p:nvPr/>
        </p:nvSpPr>
        <p:spPr>
          <a:xfrm>
            <a:off x="2784584" y="2232793"/>
            <a:ext cx="1416900" cy="1431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a:solidFill>
                  <a:schemeClr val="dk2"/>
                </a:solidFill>
                <a:latin typeface="Open Sans"/>
                <a:ea typeface="Open Sans"/>
                <a:cs typeface="Open Sans"/>
                <a:sym typeface="Open Sans"/>
              </a:rPr>
              <a:t>Workday </a:t>
            </a:r>
            <a:endParaRPr sz="2100">
              <a:solidFill>
                <a:schemeClr val="dk2"/>
              </a:solidFill>
              <a:latin typeface="Open Sans"/>
              <a:ea typeface="Open Sans"/>
              <a:cs typeface="Open Sans"/>
              <a:sym typeface="Open Sans"/>
            </a:endParaRPr>
          </a:p>
          <a:p>
            <a:pPr marL="0" marR="0" lvl="0" indent="0" algn="ctr" rtl="0">
              <a:spcBef>
                <a:spcPts val="0"/>
              </a:spcBef>
              <a:spcAft>
                <a:spcPts val="0"/>
              </a:spcAft>
              <a:buNone/>
            </a:pPr>
            <a:r>
              <a:rPr lang="en" sz="2100" b="1">
                <a:solidFill>
                  <a:schemeClr val="dk2"/>
                </a:solidFill>
                <a:latin typeface="Open Sans"/>
                <a:ea typeface="Open Sans"/>
                <a:cs typeface="Open Sans"/>
                <a:sym typeface="Open Sans"/>
              </a:rPr>
              <a:t>Finance </a:t>
            </a:r>
            <a:endParaRPr sz="1200">
              <a:solidFill>
                <a:schemeClr val="dk2"/>
              </a:solidFill>
              <a:latin typeface="Open Sans"/>
              <a:ea typeface="Open Sans"/>
              <a:cs typeface="Open Sans"/>
              <a:sym typeface="Open Sans"/>
            </a:endParaRPr>
          </a:p>
          <a:p>
            <a:pPr marL="0" marR="0" lvl="0" indent="0" algn="ctr" rtl="0">
              <a:spcBef>
                <a:spcPts val="0"/>
              </a:spcBef>
              <a:spcAft>
                <a:spcPts val="0"/>
              </a:spcAft>
              <a:buNone/>
            </a:pPr>
            <a:endParaRPr sz="1200" b="1">
              <a:solidFill>
                <a:schemeClr val="dk2"/>
              </a:solidFill>
              <a:latin typeface="Open Sans"/>
              <a:ea typeface="Open Sans"/>
              <a:cs typeface="Open Sans"/>
              <a:sym typeface="Open Sans"/>
            </a:endParaRPr>
          </a:p>
          <a:p>
            <a:pPr marL="0" marR="0" lvl="0" indent="0" algn="ctr" rtl="0">
              <a:spcBef>
                <a:spcPts val="0"/>
              </a:spcBef>
              <a:spcAft>
                <a:spcPts val="0"/>
              </a:spcAft>
              <a:buNone/>
            </a:pPr>
            <a:r>
              <a:rPr lang="en" sz="1125" b="1" i="1">
                <a:solidFill>
                  <a:schemeClr val="dk2"/>
                </a:solidFill>
                <a:latin typeface="Open Sans"/>
                <a:ea typeface="Open Sans"/>
                <a:cs typeface="Open Sans"/>
                <a:sym typeface="Open Sans"/>
              </a:rPr>
              <a:t>Replacing FIN/FAS, MyFD, and Ariba</a:t>
            </a:r>
            <a:r>
              <a:rPr lang="en" sz="1125" i="1">
                <a:solidFill>
                  <a:schemeClr val="lt2"/>
                </a:solidFill>
                <a:latin typeface="Open Sans"/>
                <a:ea typeface="Open Sans"/>
                <a:cs typeface="Open Sans"/>
                <a:sym typeface="Open Sans"/>
              </a:rPr>
              <a:t>​</a:t>
            </a:r>
            <a:r>
              <a:rPr lang="en" sz="1200" i="1">
                <a:solidFill>
                  <a:schemeClr val="lt2"/>
                </a:solidFill>
                <a:latin typeface="Open Sans"/>
                <a:ea typeface="Open Sans"/>
                <a:cs typeface="Open Sans"/>
                <a:sym typeface="Open Sans"/>
              </a:rPr>
              <a:t> </a:t>
            </a:r>
            <a:endParaRPr sz="1200" i="1">
              <a:solidFill>
                <a:schemeClr val="lt2"/>
              </a:solidFill>
              <a:latin typeface="Open Sans"/>
              <a:ea typeface="Open Sans"/>
              <a:cs typeface="Open Sans"/>
              <a:sym typeface="Open Sans"/>
            </a:endParaRPr>
          </a:p>
        </p:txBody>
      </p:sp>
      <p:sp>
        <p:nvSpPr>
          <p:cNvPr id="1511" name="Google Shape;1511;p243"/>
          <p:cNvSpPr/>
          <p:nvPr/>
        </p:nvSpPr>
        <p:spPr>
          <a:xfrm>
            <a:off x="4632680" y="2116769"/>
            <a:ext cx="1690800" cy="169080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1512" name="Google Shape;1512;p243"/>
          <p:cNvSpPr txBox="1"/>
          <p:nvPr/>
        </p:nvSpPr>
        <p:spPr>
          <a:xfrm>
            <a:off x="794188" y="2360887"/>
            <a:ext cx="1416900" cy="1096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a:solidFill>
                  <a:schemeClr val="dk2"/>
                </a:solidFill>
                <a:latin typeface="Open Sans"/>
                <a:ea typeface="Open Sans"/>
                <a:cs typeface="Open Sans"/>
                <a:sym typeface="Open Sans"/>
              </a:rPr>
              <a:t>SAGE</a:t>
            </a:r>
            <a:endParaRPr/>
          </a:p>
          <a:p>
            <a:pPr marL="0" marR="0" lvl="0" indent="0" algn="ctr" rtl="0">
              <a:spcBef>
                <a:spcPts val="0"/>
              </a:spcBef>
              <a:spcAft>
                <a:spcPts val="0"/>
              </a:spcAft>
              <a:buNone/>
            </a:pPr>
            <a:endParaRPr sz="1200" b="1" i="1">
              <a:solidFill>
                <a:schemeClr val="dk2"/>
              </a:solidFill>
              <a:latin typeface="Open Sans"/>
              <a:ea typeface="Open Sans"/>
              <a:cs typeface="Open Sans"/>
              <a:sym typeface="Open Sans"/>
            </a:endParaRPr>
          </a:p>
          <a:p>
            <a:pPr marL="0" marR="0" lvl="0" indent="0" algn="ctr" rtl="0">
              <a:spcBef>
                <a:spcPts val="0"/>
              </a:spcBef>
              <a:spcAft>
                <a:spcPts val="0"/>
              </a:spcAft>
              <a:buNone/>
            </a:pPr>
            <a:r>
              <a:rPr lang="en" sz="1125" b="1" i="1">
                <a:solidFill>
                  <a:schemeClr val="dk2"/>
                </a:solidFill>
                <a:latin typeface="Open Sans"/>
                <a:ea typeface="Open Sans"/>
                <a:cs typeface="Open Sans"/>
                <a:sym typeface="Open Sans"/>
              </a:rPr>
              <a:t>Including the new Award Setup Workflow</a:t>
            </a:r>
            <a:endParaRPr sz="1125">
              <a:solidFill>
                <a:schemeClr val="dk2"/>
              </a:solidFill>
              <a:latin typeface="Calibri"/>
              <a:ea typeface="Calibri"/>
              <a:cs typeface="Calibri"/>
              <a:sym typeface="Calibri"/>
            </a:endParaRPr>
          </a:p>
        </p:txBody>
      </p:sp>
      <p:sp>
        <p:nvSpPr>
          <p:cNvPr id="1513" name="Google Shape;1513;p243"/>
          <p:cNvSpPr/>
          <p:nvPr/>
        </p:nvSpPr>
        <p:spPr>
          <a:xfrm>
            <a:off x="6619792" y="2116769"/>
            <a:ext cx="1690800" cy="169080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1514" name="Google Shape;1514;p243"/>
          <p:cNvSpPr txBox="1"/>
          <p:nvPr/>
        </p:nvSpPr>
        <p:spPr>
          <a:xfrm>
            <a:off x="4774983" y="2163818"/>
            <a:ext cx="1416900" cy="1581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a:solidFill>
                  <a:schemeClr val="dk2"/>
                </a:solidFill>
                <a:latin typeface="Open Sans"/>
                <a:ea typeface="Open Sans"/>
                <a:cs typeface="Open Sans"/>
                <a:sym typeface="Open Sans"/>
              </a:rPr>
              <a:t>ECC</a:t>
            </a:r>
            <a:endParaRPr sz="2100">
              <a:solidFill>
                <a:schemeClr val="dk2"/>
              </a:solidFill>
              <a:latin typeface="Calibri"/>
              <a:ea typeface="Calibri"/>
              <a:cs typeface="Calibri"/>
              <a:sym typeface="Calibri"/>
            </a:endParaRPr>
          </a:p>
          <a:p>
            <a:pPr marL="0" marR="0" lvl="0" indent="0" algn="ctr" rtl="0">
              <a:spcBef>
                <a:spcPts val="0"/>
              </a:spcBef>
              <a:spcAft>
                <a:spcPts val="0"/>
              </a:spcAft>
              <a:buNone/>
            </a:pPr>
            <a:r>
              <a:rPr lang="en" sz="1350" b="1">
                <a:solidFill>
                  <a:schemeClr val="dk2"/>
                </a:solidFill>
                <a:latin typeface="Open Sans"/>
                <a:ea typeface="Open Sans"/>
                <a:cs typeface="Open Sans"/>
                <a:sym typeface="Open Sans"/>
              </a:rPr>
              <a:t>(Employee Compensation Compliance)</a:t>
            </a:r>
            <a:endParaRPr sz="1350" b="1">
              <a:solidFill>
                <a:schemeClr val="dk2"/>
              </a:solidFill>
              <a:latin typeface="Calibri"/>
              <a:ea typeface="Calibri"/>
              <a:cs typeface="Calibri"/>
              <a:sym typeface="Calibri"/>
            </a:endParaRPr>
          </a:p>
          <a:p>
            <a:pPr marL="0" marR="0" lvl="0" indent="0" algn="ctr" rtl="0">
              <a:spcBef>
                <a:spcPts val="0"/>
              </a:spcBef>
              <a:spcAft>
                <a:spcPts val="0"/>
              </a:spcAft>
              <a:buNone/>
            </a:pPr>
            <a:endParaRPr sz="1350" b="1">
              <a:solidFill>
                <a:schemeClr val="dk2"/>
              </a:solidFill>
              <a:latin typeface="Open Sans"/>
              <a:ea typeface="Open Sans"/>
              <a:cs typeface="Open Sans"/>
              <a:sym typeface="Open Sans"/>
            </a:endParaRPr>
          </a:p>
          <a:p>
            <a:pPr marL="0" marR="0" lvl="0" indent="0" algn="ctr" rtl="0">
              <a:spcBef>
                <a:spcPts val="0"/>
              </a:spcBef>
              <a:spcAft>
                <a:spcPts val="0"/>
              </a:spcAft>
              <a:buNone/>
            </a:pPr>
            <a:r>
              <a:rPr lang="en" sz="1125" b="1" i="1">
                <a:solidFill>
                  <a:schemeClr val="dk2"/>
                </a:solidFill>
                <a:latin typeface="Open Sans"/>
                <a:ea typeface="Open Sans"/>
                <a:cs typeface="Open Sans"/>
                <a:sym typeface="Open Sans"/>
              </a:rPr>
              <a:t>*Replaces current effort reporting</a:t>
            </a:r>
            <a:r>
              <a:rPr lang="en" sz="1200" b="1" i="1">
                <a:solidFill>
                  <a:schemeClr val="dk2"/>
                </a:solidFill>
                <a:latin typeface="Open Sans"/>
                <a:ea typeface="Open Sans"/>
                <a:cs typeface="Open Sans"/>
                <a:sym typeface="Open Sans"/>
              </a:rPr>
              <a:t> </a:t>
            </a:r>
            <a:endParaRPr/>
          </a:p>
        </p:txBody>
      </p:sp>
      <p:sp>
        <p:nvSpPr>
          <p:cNvPr id="1515" name="Google Shape;1515;p243"/>
          <p:cNvSpPr txBox="1"/>
          <p:nvPr/>
        </p:nvSpPr>
        <p:spPr>
          <a:xfrm>
            <a:off x="6755524" y="2291913"/>
            <a:ext cx="1416900" cy="1246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a:solidFill>
                  <a:schemeClr val="dk2"/>
                </a:solidFill>
                <a:latin typeface="Open Sans"/>
                <a:ea typeface="Open Sans"/>
                <a:cs typeface="Open Sans"/>
                <a:sym typeface="Open Sans"/>
              </a:rPr>
              <a:t>Award Portal</a:t>
            </a:r>
            <a:endParaRPr/>
          </a:p>
          <a:p>
            <a:pPr marL="0" marR="0" lvl="0" indent="0" algn="ctr" rtl="0">
              <a:spcBef>
                <a:spcPts val="0"/>
              </a:spcBef>
              <a:spcAft>
                <a:spcPts val="0"/>
              </a:spcAft>
              <a:buNone/>
            </a:pPr>
            <a:endParaRPr sz="1200" b="1" i="1">
              <a:solidFill>
                <a:schemeClr val="dk2"/>
              </a:solidFill>
              <a:latin typeface="Open Sans"/>
              <a:ea typeface="Open Sans"/>
              <a:cs typeface="Open Sans"/>
              <a:sym typeface="Open Sans"/>
            </a:endParaRPr>
          </a:p>
          <a:p>
            <a:pPr marL="0" marR="0" lvl="0" indent="0" algn="ctr" rtl="0">
              <a:spcBef>
                <a:spcPts val="0"/>
              </a:spcBef>
              <a:spcAft>
                <a:spcPts val="0"/>
              </a:spcAft>
              <a:buNone/>
            </a:pPr>
            <a:r>
              <a:rPr lang="en" sz="1125" b="1" i="1">
                <a:solidFill>
                  <a:schemeClr val="dk2"/>
                </a:solidFill>
                <a:latin typeface="Open Sans"/>
                <a:ea typeface="Open Sans"/>
                <a:cs typeface="Open Sans"/>
                <a:sym typeface="Open Sans"/>
              </a:rPr>
              <a:t>Replacing Grant Tracker</a:t>
            </a:r>
            <a:endParaRPr sz="1125">
              <a:solidFill>
                <a:schemeClr val="dk2"/>
              </a:solidFill>
              <a:latin typeface="Calibri"/>
              <a:ea typeface="Calibri"/>
              <a:cs typeface="Calibri"/>
              <a:sym typeface="Calibri"/>
            </a:endParaRPr>
          </a:p>
        </p:txBody>
      </p:sp>
      <p:sp>
        <p:nvSpPr>
          <p:cNvPr id="1516" name="Google Shape;1516;p243"/>
          <p:cNvSpPr/>
          <p:nvPr/>
        </p:nvSpPr>
        <p:spPr>
          <a:xfrm>
            <a:off x="3693318" y="4038192"/>
            <a:ext cx="1690800" cy="1690800"/>
          </a:xfrm>
          <a:prstGeom prst="rect">
            <a:avLst/>
          </a:prstGeom>
          <a:solidFill>
            <a:schemeClr val="dk1"/>
          </a:solidFill>
          <a:ln w="25400" cap="flat" cmpd="sng">
            <a:solidFill>
              <a:srgbClr val="3621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17" name="Google Shape;1517;p243"/>
          <p:cNvSpPr txBox="1"/>
          <p:nvPr/>
        </p:nvSpPr>
        <p:spPr>
          <a:xfrm>
            <a:off x="3778534" y="4273695"/>
            <a:ext cx="1516200" cy="1246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a:solidFill>
                  <a:schemeClr val="lt1"/>
                </a:solidFill>
                <a:latin typeface="Open Sans"/>
                <a:ea typeface="Open Sans"/>
                <a:cs typeface="Open Sans"/>
                <a:sym typeface="Open Sans"/>
              </a:rPr>
              <a:t>UW Connect </a:t>
            </a:r>
            <a:endParaRPr/>
          </a:p>
          <a:p>
            <a:pPr marL="0" marR="0" lvl="0" indent="0" algn="ctr" rtl="0">
              <a:spcBef>
                <a:spcPts val="0"/>
              </a:spcBef>
              <a:spcAft>
                <a:spcPts val="0"/>
              </a:spcAft>
              <a:buNone/>
            </a:pPr>
            <a:endParaRPr sz="1200" b="1" i="1">
              <a:solidFill>
                <a:schemeClr val="lt1"/>
              </a:solidFill>
              <a:latin typeface="Open Sans"/>
              <a:ea typeface="Open Sans"/>
              <a:cs typeface="Open Sans"/>
              <a:sym typeface="Open Sans"/>
            </a:endParaRPr>
          </a:p>
          <a:p>
            <a:pPr marL="0" marR="0" lvl="0" indent="0" algn="ctr" rtl="0">
              <a:spcBef>
                <a:spcPts val="0"/>
              </a:spcBef>
              <a:spcAft>
                <a:spcPts val="0"/>
              </a:spcAft>
              <a:buNone/>
            </a:pPr>
            <a:r>
              <a:rPr lang="en" sz="1125" b="1" i="1">
                <a:solidFill>
                  <a:schemeClr val="lt1"/>
                </a:solidFill>
                <a:latin typeface="Open Sans"/>
                <a:ea typeface="Open Sans"/>
                <a:cs typeface="Open Sans"/>
                <a:sym typeface="Open Sans"/>
              </a:rPr>
              <a:t>Web-based support tool</a:t>
            </a:r>
            <a:endParaRPr sz="1125">
              <a:solidFill>
                <a:schemeClr val="lt1"/>
              </a:solidFill>
              <a:latin typeface="Calibri"/>
              <a:ea typeface="Calibri"/>
              <a:cs typeface="Calibri"/>
              <a:sym typeface="Calibri"/>
            </a:endParaRPr>
          </a:p>
        </p:txBody>
      </p:sp>
      <p:sp>
        <p:nvSpPr>
          <p:cNvPr id="1518" name="Google Shape;1518;p243"/>
          <p:cNvSpPr txBox="1"/>
          <p:nvPr/>
        </p:nvSpPr>
        <p:spPr>
          <a:xfrm>
            <a:off x="413238" y="4730261"/>
            <a:ext cx="1877100" cy="808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a:solidFill>
                  <a:schemeClr val="dk1"/>
                </a:solidFill>
                <a:latin typeface="Calibri"/>
                <a:ea typeface="Calibri"/>
                <a:cs typeface="Calibri"/>
                <a:sym typeface="Calibri"/>
              </a:rPr>
              <a:t>*Replaces eFECS, Grant &amp; Contract Certification Report and effort reports for HMC and APL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23" name="Google Shape;1523;p244"/>
          <p:cNvSpPr txBox="1">
            <a:spLocks noGrp="1"/>
          </p:cNvSpPr>
          <p:nvPr>
            <p:ph type="title"/>
          </p:nvPr>
        </p:nvSpPr>
        <p:spPr>
          <a:xfrm>
            <a:off x="460375" y="859992"/>
            <a:ext cx="7023600" cy="35223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5000"/>
              <a:buFont typeface="Encode Sans Black"/>
              <a:buNone/>
            </a:pPr>
            <a:r>
              <a:rPr lang="en"/>
              <a:t>DAY IN THE LIFE: GRANTS MANAGER IN WORKDAY</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p245"/>
          <p:cNvSpPr txBox="1">
            <a:spLocks noGrp="1"/>
          </p:cNvSpPr>
          <p:nvPr>
            <p:ph type="body" idx="2"/>
          </p:nvPr>
        </p:nvSpPr>
        <p:spPr>
          <a:xfrm>
            <a:off x="671750" y="2165762"/>
            <a:ext cx="8184600" cy="2979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rgbClr val="4B2E83"/>
              </a:buClr>
              <a:buSzPct val="28432"/>
              <a:buNone/>
            </a:pPr>
            <a:r>
              <a:rPr lang="en" sz="6330" b="1"/>
              <a:t>The sponsor’s Notice of Award (NOA) can be broken down into these main objects.</a:t>
            </a:r>
            <a:endParaRPr sz="6330" b="1"/>
          </a:p>
          <a:p>
            <a:pPr marL="0" lvl="0" indent="0" algn="l" rtl="0">
              <a:lnSpc>
                <a:spcPct val="90000"/>
              </a:lnSpc>
              <a:spcBef>
                <a:spcPts val="333"/>
              </a:spcBef>
              <a:spcAft>
                <a:spcPts val="0"/>
              </a:spcAft>
              <a:buClr>
                <a:srgbClr val="4B2E83"/>
              </a:buClr>
              <a:buSzPct val="100000"/>
              <a:buNone/>
            </a:pPr>
            <a:endParaRPr/>
          </a:p>
        </p:txBody>
      </p:sp>
      <p:sp>
        <p:nvSpPr>
          <p:cNvPr id="1530" name="Google Shape;1530;p245"/>
          <p:cNvSpPr txBox="1">
            <a:spLocks noGrp="1"/>
          </p:cNvSpPr>
          <p:nvPr>
            <p:ph type="title"/>
          </p:nvPr>
        </p:nvSpPr>
        <p:spPr>
          <a:xfrm>
            <a:off x="671756" y="371512"/>
            <a:ext cx="8184600" cy="992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4B2E83"/>
              </a:buClr>
              <a:buSzPts val="2600"/>
              <a:buFont typeface="Encode Sans Black"/>
              <a:buNone/>
            </a:pPr>
            <a:r>
              <a:rPr lang="en" sz="2600"/>
              <a:t>SPONSORED AWARD COMPONENTS</a:t>
            </a:r>
            <a:endParaRPr/>
          </a:p>
        </p:txBody>
      </p:sp>
      <p:pic>
        <p:nvPicPr>
          <p:cNvPr id="1531" name="Google Shape;1531;p245"/>
          <p:cNvPicPr preferRelativeResize="0"/>
          <p:nvPr/>
        </p:nvPicPr>
        <p:blipFill rotWithShape="1">
          <a:blip r:embed="rId3">
            <a:alphaModFix/>
          </a:blip>
          <a:srcRect/>
          <a:stretch/>
        </p:blipFill>
        <p:spPr>
          <a:xfrm>
            <a:off x="7389901" y="952001"/>
            <a:ext cx="1457325" cy="971550"/>
          </a:xfrm>
          <a:prstGeom prst="rect">
            <a:avLst/>
          </a:prstGeom>
          <a:noFill/>
          <a:ln>
            <a:noFill/>
          </a:ln>
        </p:spPr>
      </p:pic>
      <p:grpSp>
        <p:nvGrpSpPr>
          <p:cNvPr id="1532" name="Google Shape;1532;p245"/>
          <p:cNvGrpSpPr/>
          <p:nvPr/>
        </p:nvGrpSpPr>
        <p:grpSpPr>
          <a:xfrm>
            <a:off x="376083" y="2392649"/>
            <a:ext cx="4229100" cy="3570927"/>
            <a:chOff x="501443" y="1501912"/>
            <a:chExt cx="5638800" cy="4761236"/>
          </a:xfrm>
        </p:grpSpPr>
        <p:sp>
          <p:nvSpPr>
            <p:cNvPr id="1533" name="Google Shape;1533;p245"/>
            <p:cNvSpPr/>
            <p:nvPr/>
          </p:nvSpPr>
          <p:spPr>
            <a:xfrm>
              <a:off x="501443" y="1691148"/>
              <a:ext cx="5638800" cy="4572000"/>
            </a:xfrm>
            <a:prstGeom prst="roundRect">
              <a:avLst>
                <a:gd name="adj" fmla="val 16667"/>
              </a:avLst>
            </a:prstGeom>
            <a:solidFill>
              <a:schemeClr val="accent1"/>
            </a:solidFill>
            <a:ln w="25400" cap="flat" cmpd="sng">
              <a:solidFill>
                <a:srgbClr val="36215F"/>
              </a:solidFill>
              <a:prstDash val="solid"/>
              <a:round/>
              <a:headEnd type="none" w="sm" len="sm"/>
              <a:tailEnd type="none" w="sm" len="sm"/>
            </a:ln>
          </p:spPr>
          <p:txBody>
            <a:bodyPr spcFirstLastPara="1" wrap="square" lIns="137150" tIns="45700" rIns="91425" bIns="45700" anchor="t" anchorCtr="0">
              <a:noAutofit/>
            </a:bodyPr>
            <a:lstStyle/>
            <a:p>
              <a:pPr marL="0" marR="0" lvl="0" indent="0" algn="l" rtl="0">
                <a:lnSpc>
                  <a:spcPct val="106000"/>
                </a:lnSpc>
                <a:spcBef>
                  <a:spcPts val="0"/>
                </a:spcBef>
                <a:spcAft>
                  <a:spcPts val="0"/>
                </a:spcAft>
                <a:buNone/>
              </a:pPr>
              <a:r>
                <a:rPr lang="en" sz="2100" b="1">
                  <a:solidFill>
                    <a:srgbClr val="E8D3A2"/>
                  </a:solidFill>
                  <a:latin typeface="Open Sans"/>
                  <a:ea typeface="Open Sans"/>
                  <a:cs typeface="Open Sans"/>
                  <a:sym typeface="Open Sans"/>
                </a:rPr>
                <a:t>Award</a:t>
              </a:r>
              <a:endParaRPr/>
            </a:p>
            <a:p>
              <a:pPr marL="0" marR="0" lvl="0" indent="0" algn="l" rtl="0">
                <a:lnSpc>
                  <a:spcPct val="106000"/>
                </a:lnSpc>
                <a:spcBef>
                  <a:spcPts val="0"/>
                </a:spcBef>
                <a:spcAft>
                  <a:spcPts val="0"/>
                </a:spcAft>
                <a:buNone/>
              </a:pPr>
              <a:r>
                <a:rPr lang="en" sz="1050">
                  <a:solidFill>
                    <a:srgbClr val="E8D3A2"/>
                  </a:solidFill>
                  <a:latin typeface="Open Sans"/>
                  <a:ea typeface="Open Sans"/>
                  <a:cs typeface="Open Sans"/>
                  <a:sym typeface="Open Sans"/>
                </a:rPr>
                <a:t>Defines the business rules to correctly bill, collect, and report activities related to the award.</a:t>
              </a:r>
              <a:endParaRPr/>
            </a:p>
            <a:p>
              <a:pPr marL="0" marR="0" lvl="0" indent="0" algn="l" rtl="0">
                <a:lnSpc>
                  <a:spcPct val="106000"/>
                </a:lnSpc>
                <a:spcBef>
                  <a:spcPts val="0"/>
                </a:spcBef>
                <a:spcAft>
                  <a:spcPts val="0"/>
                </a:spcAft>
                <a:buNone/>
              </a:pPr>
              <a:endParaRPr sz="1350" b="1">
                <a:solidFill>
                  <a:srgbClr val="E8D3A2"/>
                </a:solidFill>
                <a:latin typeface="Open Sans"/>
                <a:ea typeface="Open Sans"/>
                <a:cs typeface="Open Sans"/>
                <a:sym typeface="Open Sans"/>
              </a:endParaRPr>
            </a:p>
          </p:txBody>
        </p:sp>
        <p:sp>
          <p:nvSpPr>
            <p:cNvPr id="1534" name="Google Shape;1534;p245"/>
            <p:cNvSpPr/>
            <p:nvPr/>
          </p:nvSpPr>
          <p:spPr>
            <a:xfrm>
              <a:off x="871934" y="3002360"/>
              <a:ext cx="2229000" cy="571500"/>
            </a:xfrm>
            <a:prstGeom prst="rect">
              <a:avLst/>
            </a:prstGeom>
            <a:solidFill>
              <a:schemeClr val="accent6"/>
            </a:solidFill>
            <a:ln>
              <a:noFill/>
            </a:ln>
          </p:spPr>
          <p:txBody>
            <a:bodyPr spcFirstLastPara="1" wrap="square" lIns="137150" tIns="45700" rIns="91425" bIns="45700" anchor="ctr" anchorCtr="1">
              <a:noAutofit/>
            </a:bodyPr>
            <a:lstStyle/>
            <a:p>
              <a:pPr marL="0" marR="0" lvl="0" indent="0" algn="ctr" rtl="0">
                <a:lnSpc>
                  <a:spcPct val="106000"/>
                </a:lnSpc>
                <a:spcBef>
                  <a:spcPts val="0"/>
                </a:spcBef>
                <a:spcAft>
                  <a:spcPts val="0"/>
                </a:spcAft>
                <a:buNone/>
              </a:pPr>
              <a:r>
                <a:rPr lang="en" sz="1050">
                  <a:solidFill>
                    <a:srgbClr val="E8D3A2"/>
                  </a:solidFill>
                  <a:latin typeface="Open Sans"/>
                  <a:ea typeface="Open Sans"/>
                  <a:cs typeface="Open Sans"/>
                  <a:sym typeface="Open Sans"/>
                </a:rPr>
                <a:t>Sponsor, Flow Through Sponsor</a:t>
              </a:r>
              <a:endParaRPr/>
            </a:p>
          </p:txBody>
        </p:sp>
        <p:sp>
          <p:nvSpPr>
            <p:cNvPr id="1535" name="Google Shape;1535;p245"/>
            <p:cNvSpPr/>
            <p:nvPr/>
          </p:nvSpPr>
          <p:spPr>
            <a:xfrm>
              <a:off x="881648" y="5461757"/>
              <a:ext cx="2229000" cy="528000"/>
            </a:xfrm>
            <a:prstGeom prst="rect">
              <a:avLst/>
            </a:prstGeom>
            <a:solidFill>
              <a:schemeClr val="accent6"/>
            </a:solidFill>
            <a:ln>
              <a:noFill/>
            </a:ln>
          </p:spPr>
          <p:txBody>
            <a:bodyPr spcFirstLastPara="1" wrap="square" lIns="137150" tIns="45700" rIns="91425" bIns="45700" anchor="ctr" anchorCtr="1">
              <a:noAutofit/>
            </a:bodyPr>
            <a:lstStyle/>
            <a:p>
              <a:pPr marL="0" marR="0" lvl="0" indent="0" algn="ctr" rtl="0">
                <a:lnSpc>
                  <a:spcPct val="106000"/>
                </a:lnSpc>
                <a:spcBef>
                  <a:spcPts val="0"/>
                </a:spcBef>
                <a:spcAft>
                  <a:spcPts val="0"/>
                </a:spcAft>
                <a:buNone/>
              </a:pPr>
              <a:r>
                <a:rPr lang="en" sz="1050">
                  <a:solidFill>
                    <a:srgbClr val="E8D3A2"/>
                  </a:solidFill>
                  <a:latin typeface="Open Sans"/>
                  <a:ea typeface="Open Sans"/>
                  <a:cs typeface="Open Sans"/>
                  <a:sym typeface="Open Sans"/>
                </a:rPr>
                <a:t>Award Attributes</a:t>
              </a:r>
              <a:endParaRPr/>
            </a:p>
          </p:txBody>
        </p:sp>
        <p:sp>
          <p:nvSpPr>
            <p:cNvPr id="1536" name="Google Shape;1536;p245"/>
            <p:cNvSpPr/>
            <p:nvPr/>
          </p:nvSpPr>
          <p:spPr>
            <a:xfrm>
              <a:off x="871932" y="3652857"/>
              <a:ext cx="2229000" cy="542100"/>
            </a:xfrm>
            <a:prstGeom prst="rect">
              <a:avLst/>
            </a:prstGeom>
            <a:solidFill>
              <a:schemeClr val="accent6"/>
            </a:solidFill>
            <a:ln>
              <a:noFill/>
            </a:ln>
          </p:spPr>
          <p:txBody>
            <a:bodyPr spcFirstLastPara="1" wrap="square" lIns="137150" tIns="45700" rIns="91425" bIns="45700" anchor="ctr" anchorCtr="1">
              <a:noAutofit/>
            </a:bodyPr>
            <a:lstStyle/>
            <a:p>
              <a:pPr marL="0" marR="0" lvl="0" indent="0" algn="ctr" rtl="0">
                <a:lnSpc>
                  <a:spcPct val="106000"/>
                </a:lnSpc>
                <a:spcBef>
                  <a:spcPts val="0"/>
                </a:spcBef>
                <a:spcAft>
                  <a:spcPts val="0"/>
                </a:spcAft>
                <a:buNone/>
              </a:pPr>
              <a:r>
                <a:rPr lang="en" sz="1050">
                  <a:solidFill>
                    <a:srgbClr val="E8D3A2"/>
                  </a:solidFill>
                  <a:latin typeface="Open Sans"/>
                  <a:ea typeface="Open Sans"/>
                  <a:cs typeface="Open Sans"/>
                  <a:sym typeface="Open Sans"/>
                </a:rPr>
                <a:t>Award Date</a:t>
              </a:r>
              <a:endParaRPr/>
            </a:p>
          </p:txBody>
        </p:sp>
        <p:sp>
          <p:nvSpPr>
            <p:cNvPr id="1537" name="Google Shape;1537;p245"/>
            <p:cNvSpPr/>
            <p:nvPr/>
          </p:nvSpPr>
          <p:spPr>
            <a:xfrm>
              <a:off x="877278" y="4273914"/>
              <a:ext cx="2229000" cy="543900"/>
            </a:xfrm>
            <a:prstGeom prst="rect">
              <a:avLst/>
            </a:prstGeom>
            <a:solidFill>
              <a:schemeClr val="accent6"/>
            </a:solidFill>
            <a:ln>
              <a:noFill/>
            </a:ln>
          </p:spPr>
          <p:txBody>
            <a:bodyPr spcFirstLastPara="1" wrap="square" lIns="137150" tIns="45700" rIns="91425" bIns="45700" anchor="ctr" anchorCtr="1">
              <a:noAutofit/>
            </a:bodyPr>
            <a:lstStyle/>
            <a:p>
              <a:pPr marL="0" marR="0" lvl="0" indent="0" algn="ctr" rtl="0">
                <a:lnSpc>
                  <a:spcPct val="106000"/>
                </a:lnSpc>
                <a:spcBef>
                  <a:spcPts val="0"/>
                </a:spcBef>
                <a:spcAft>
                  <a:spcPts val="0"/>
                </a:spcAft>
                <a:buNone/>
              </a:pPr>
              <a:r>
                <a:rPr lang="en" sz="1050">
                  <a:solidFill>
                    <a:srgbClr val="E8D3A2"/>
                  </a:solidFill>
                  <a:latin typeface="Open Sans"/>
                  <a:ea typeface="Open Sans"/>
                  <a:cs typeface="Open Sans"/>
                  <a:sym typeface="Open Sans"/>
                </a:rPr>
                <a:t>Award Schedule</a:t>
              </a:r>
              <a:endParaRPr/>
            </a:p>
          </p:txBody>
        </p:sp>
        <p:sp>
          <p:nvSpPr>
            <p:cNvPr id="1538" name="Google Shape;1538;p245"/>
            <p:cNvSpPr/>
            <p:nvPr/>
          </p:nvSpPr>
          <p:spPr>
            <a:xfrm>
              <a:off x="871932" y="4875743"/>
              <a:ext cx="2229000" cy="528000"/>
            </a:xfrm>
            <a:prstGeom prst="rect">
              <a:avLst/>
            </a:prstGeom>
            <a:solidFill>
              <a:schemeClr val="accent6"/>
            </a:solidFill>
            <a:ln>
              <a:noFill/>
            </a:ln>
          </p:spPr>
          <p:txBody>
            <a:bodyPr spcFirstLastPara="1" wrap="square" lIns="137150" tIns="45700" rIns="91425" bIns="45700" anchor="ctr" anchorCtr="1">
              <a:noAutofit/>
            </a:bodyPr>
            <a:lstStyle/>
            <a:p>
              <a:pPr marL="0" marR="0" lvl="0" indent="0" algn="ctr" rtl="0">
                <a:lnSpc>
                  <a:spcPct val="106000"/>
                </a:lnSpc>
                <a:spcBef>
                  <a:spcPts val="0"/>
                </a:spcBef>
                <a:spcAft>
                  <a:spcPts val="0"/>
                </a:spcAft>
                <a:buNone/>
              </a:pPr>
              <a:r>
                <a:rPr lang="en" sz="1050">
                  <a:solidFill>
                    <a:srgbClr val="E8D3A2"/>
                  </a:solidFill>
                  <a:latin typeface="Open Sans"/>
                  <a:ea typeface="Open Sans"/>
                  <a:cs typeface="Open Sans"/>
                  <a:sym typeface="Open Sans"/>
                </a:rPr>
                <a:t>Award Amounts</a:t>
              </a:r>
              <a:endParaRPr/>
            </a:p>
          </p:txBody>
        </p:sp>
        <p:sp>
          <p:nvSpPr>
            <p:cNvPr id="1539" name="Google Shape;1539;p245"/>
            <p:cNvSpPr/>
            <p:nvPr/>
          </p:nvSpPr>
          <p:spPr>
            <a:xfrm>
              <a:off x="2313310" y="1501912"/>
              <a:ext cx="640200" cy="548700"/>
            </a:xfrm>
            <a:prstGeom prst="ellipse">
              <a:avLst/>
            </a:prstGeom>
            <a:solidFill>
              <a:schemeClr val="dk1"/>
            </a:solidFill>
            <a:ln w="25400" cap="flat" cmpd="sng">
              <a:solidFill>
                <a:schemeClr val="lt2"/>
              </a:solidFill>
              <a:prstDash val="solid"/>
              <a:round/>
              <a:headEnd type="none" w="sm" len="sm"/>
              <a:tailEnd type="none" w="sm" len="sm"/>
            </a:ln>
          </p:spPr>
          <p:txBody>
            <a:bodyPr spcFirstLastPara="1" wrap="square" lIns="66675" tIns="66675" rIns="66675" bIns="66675" anchor="ctr" anchorCtr="0">
              <a:noAutofit/>
            </a:bodyPr>
            <a:lstStyle/>
            <a:p>
              <a:pPr marL="0" marR="0" lvl="0" indent="0" algn="ctr" rtl="0">
                <a:lnSpc>
                  <a:spcPct val="106000"/>
                </a:lnSpc>
                <a:spcBef>
                  <a:spcPts val="0"/>
                </a:spcBef>
                <a:spcAft>
                  <a:spcPts val="0"/>
                </a:spcAft>
                <a:buNone/>
              </a:pPr>
              <a:r>
                <a:rPr lang="en" sz="1200" b="1">
                  <a:solidFill>
                    <a:srgbClr val="E8D3A2"/>
                  </a:solidFill>
                  <a:latin typeface="Open Sans"/>
                  <a:ea typeface="Open Sans"/>
                  <a:cs typeface="Open Sans"/>
                  <a:sym typeface="Open Sans"/>
                </a:rPr>
                <a:t>1</a:t>
              </a:r>
              <a:endParaRPr/>
            </a:p>
          </p:txBody>
        </p:sp>
      </p:grpSp>
      <p:grpSp>
        <p:nvGrpSpPr>
          <p:cNvPr id="1540" name="Google Shape;1540;p245"/>
          <p:cNvGrpSpPr/>
          <p:nvPr/>
        </p:nvGrpSpPr>
        <p:grpSpPr>
          <a:xfrm>
            <a:off x="6448730" y="2803643"/>
            <a:ext cx="2331675" cy="2715545"/>
            <a:chOff x="8598307" y="2049903"/>
            <a:chExt cx="3108900" cy="3620727"/>
          </a:xfrm>
        </p:grpSpPr>
        <p:sp>
          <p:nvSpPr>
            <p:cNvPr id="1541" name="Google Shape;1541;p245"/>
            <p:cNvSpPr/>
            <p:nvPr/>
          </p:nvSpPr>
          <p:spPr>
            <a:xfrm>
              <a:off x="8598307" y="2287230"/>
              <a:ext cx="3108900" cy="3383400"/>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137150" tIns="45700" rIns="0" bIns="45700" anchor="t" anchorCtr="0">
              <a:noAutofit/>
            </a:bodyPr>
            <a:lstStyle/>
            <a:p>
              <a:pPr marL="0" marR="0" lvl="0" indent="0" algn="l" rtl="0">
                <a:lnSpc>
                  <a:spcPct val="106000"/>
                </a:lnSpc>
                <a:spcBef>
                  <a:spcPts val="0"/>
                </a:spcBef>
                <a:spcAft>
                  <a:spcPts val="0"/>
                </a:spcAft>
                <a:buNone/>
              </a:pPr>
              <a:r>
                <a:rPr lang="en" sz="1500" b="1">
                  <a:solidFill>
                    <a:srgbClr val="4B2E83"/>
                  </a:solidFill>
                  <a:latin typeface="Open Sans"/>
                  <a:ea typeface="Open Sans"/>
                  <a:cs typeface="Open Sans"/>
                  <a:sym typeface="Open Sans"/>
                </a:rPr>
                <a:t>Award Budget </a:t>
              </a:r>
              <a:endParaRPr/>
            </a:p>
            <a:p>
              <a:pPr marL="0" marR="0" lvl="0" indent="0" algn="l" rtl="0">
                <a:lnSpc>
                  <a:spcPct val="106000"/>
                </a:lnSpc>
                <a:spcBef>
                  <a:spcPts val="0"/>
                </a:spcBef>
                <a:spcAft>
                  <a:spcPts val="0"/>
                </a:spcAft>
                <a:buNone/>
              </a:pPr>
              <a:r>
                <a:rPr lang="en" sz="1050">
                  <a:solidFill>
                    <a:srgbClr val="4B2E83"/>
                  </a:solidFill>
                  <a:latin typeface="Open Sans"/>
                  <a:ea typeface="Open Sans"/>
                  <a:cs typeface="Open Sans"/>
                  <a:sym typeface="Open Sans"/>
                </a:rPr>
                <a:t>Workday automatically builds the periods based on the award schedule.</a:t>
              </a:r>
              <a:endParaRPr/>
            </a:p>
          </p:txBody>
        </p:sp>
        <p:sp>
          <p:nvSpPr>
            <p:cNvPr id="1542" name="Google Shape;1542;p245"/>
            <p:cNvSpPr/>
            <p:nvPr/>
          </p:nvSpPr>
          <p:spPr>
            <a:xfrm>
              <a:off x="8924442" y="4923440"/>
              <a:ext cx="1463100" cy="548700"/>
            </a:xfrm>
            <a:prstGeom prst="homePlate">
              <a:avLst>
                <a:gd name="adj" fmla="val 50000"/>
              </a:avLst>
            </a:prstGeom>
            <a:solidFill>
              <a:schemeClr val="accent6"/>
            </a:solidFill>
            <a:ln>
              <a:noFill/>
            </a:ln>
          </p:spPr>
          <p:txBody>
            <a:bodyPr spcFirstLastPara="1" wrap="square" lIns="0" tIns="45700" rIns="137150" bIns="45700" anchor="ctr" anchorCtr="1">
              <a:noAutofit/>
            </a:bodyPr>
            <a:lstStyle/>
            <a:p>
              <a:pPr marL="0" marR="0" lvl="0" indent="0" algn="ctr" rtl="0">
                <a:lnSpc>
                  <a:spcPct val="106000"/>
                </a:lnSpc>
                <a:spcBef>
                  <a:spcPts val="0"/>
                </a:spcBef>
                <a:spcAft>
                  <a:spcPts val="0"/>
                </a:spcAft>
                <a:buNone/>
              </a:pPr>
              <a:r>
                <a:rPr lang="en" sz="1350" b="1">
                  <a:solidFill>
                    <a:srgbClr val="E8D3A2"/>
                  </a:solidFill>
                  <a:latin typeface="Open Sans"/>
                  <a:ea typeface="Open Sans"/>
                  <a:cs typeface="Open Sans"/>
                  <a:sym typeface="Open Sans"/>
                </a:rPr>
                <a:t>Grant</a:t>
              </a:r>
              <a:endParaRPr/>
            </a:p>
            <a:p>
              <a:pPr marL="0" marR="0" lvl="0" indent="0" algn="ctr" rtl="0">
                <a:lnSpc>
                  <a:spcPct val="106000"/>
                </a:lnSpc>
                <a:spcBef>
                  <a:spcPts val="0"/>
                </a:spcBef>
                <a:spcAft>
                  <a:spcPts val="0"/>
                </a:spcAft>
                <a:buNone/>
              </a:pPr>
              <a:r>
                <a:rPr lang="en" sz="825">
                  <a:solidFill>
                    <a:srgbClr val="E8D3A2"/>
                  </a:solidFill>
                  <a:latin typeface="Open Sans"/>
                  <a:ea typeface="Open Sans"/>
                  <a:cs typeface="Open Sans"/>
                  <a:sym typeface="Open Sans"/>
                </a:rPr>
                <a:t>(Worktag)</a:t>
              </a:r>
              <a:endParaRPr/>
            </a:p>
          </p:txBody>
        </p:sp>
        <p:sp>
          <p:nvSpPr>
            <p:cNvPr id="1543" name="Google Shape;1543;p245"/>
            <p:cNvSpPr/>
            <p:nvPr/>
          </p:nvSpPr>
          <p:spPr>
            <a:xfrm>
              <a:off x="8924442" y="3599008"/>
              <a:ext cx="1828800" cy="543900"/>
            </a:xfrm>
            <a:prstGeom prst="rect">
              <a:avLst/>
            </a:prstGeom>
            <a:solidFill>
              <a:schemeClr val="accent6"/>
            </a:solidFill>
            <a:ln>
              <a:noFill/>
            </a:ln>
          </p:spPr>
          <p:txBody>
            <a:bodyPr spcFirstLastPara="1" wrap="square" lIns="137150" tIns="45700" rIns="91425" bIns="45700" anchor="ctr" anchorCtr="1">
              <a:noAutofit/>
            </a:bodyPr>
            <a:lstStyle/>
            <a:p>
              <a:pPr marL="0" marR="0" lvl="0" indent="0" algn="ctr" rtl="0">
                <a:lnSpc>
                  <a:spcPct val="106000"/>
                </a:lnSpc>
                <a:spcBef>
                  <a:spcPts val="0"/>
                </a:spcBef>
                <a:spcAft>
                  <a:spcPts val="0"/>
                </a:spcAft>
                <a:buNone/>
              </a:pPr>
              <a:r>
                <a:rPr lang="en" sz="1050">
                  <a:solidFill>
                    <a:srgbClr val="E8D3A2"/>
                  </a:solidFill>
                  <a:latin typeface="Open Sans"/>
                  <a:ea typeface="Open Sans"/>
                  <a:cs typeface="Open Sans"/>
                  <a:sym typeface="Open Sans"/>
                </a:rPr>
                <a:t>Award Schedule</a:t>
              </a:r>
              <a:endParaRPr/>
            </a:p>
          </p:txBody>
        </p:sp>
        <p:sp>
          <p:nvSpPr>
            <p:cNvPr id="1544" name="Google Shape;1544;p245"/>
            <p:cNvSpPr/>
            <p:nvPr/>
          </p:nvSpPr>
          <p:spPr>
            <a:xfrm>
              <a:off x="8924442" y="4261224"/>
              <a:ext cx="1828800" cy="543900"/>
            </a:xfrm>
            <a:prstGeom prst="rect">
              <a:avLst/>
            </a:prstGeom>
            <a:solidFill>
              <a:schemeClr val="accent6"/>
            </a:solidFill>
            <a:ln>
              <a:noFill/>
            </a:ln>
          </p:spPr>
          <p:txBody>
            <a:bodyPr spcFirstLastPara="1" wrap="square" lIns="137150" tIns="45700" rIns="91425" bIns="45700" anchor="ctr" anchorCtr="1">
              <a:noAutofit/>
            </a:bodyPr>
            <a:lstStyle/>
            <a:p>
              <a:pPr marL="0" marR="0" lvl="0" indent="0" algn="ctr" rtl="0">
                <a:lnSpc>
                  <a:spcPct val="106000"/>
                </a:lnSpc>
                <a:spcBef>
                  <a:spcPts val="0"/>
                </a:spcBef>
                <a:spcAft>
                  <a:spcPts val="0"/>
                </a:spcAft>
                <a:buNone/>
              </a:pPr>
              <a:r>
                <a:rPr lang="en" sz="1050">
                  <a:solidFill>
                    <a:srgbClr val="E8D3A2"/>
                  </a:solidFill>
                  <a:latin typeface="Open Sans"/>
                  <a:ea typeface="Open Sans"/>
                  <a:cs typeface="Open Sans"/>
                  <a:sym typeface="Open Sans"/>
                </a:rPr>
                <a:t>Budget Breakdown</a:t>
              </a:r>
              <a:endParaRPr/>
            </a:p>
          </p:txBody>
        </p:sp>
        <p:sp>
          <p:nvSpPr>
            <p:cNvPr id="1545" name="Google Shape;1545;p245"/>
            <p:cNvSpPr/>
            <p:nvPr/>
          </p:nvSpPr>
          <p:spPr>
            <a:xfrm>
              <a:off x="11032708" y="2049903"/>
              <a:ext cx="640200" cy="548700"/>
            </a:xfrm>
            <a:prstGeom prst="ellipse">
              <a:avLst/>
            </a:prstGeom>
            <a:solidFill>
              <a:schemeClr val="dk1"/>
            </a:solidFill>
            <a:ln w="25400" cap="flat" cmpd="sng">
              <a:solidFill>
                <a:srgbClr val="36215F"/>
              </a:solidFill>
              <a:prstDash val="solid"/>
              <a:round/>
              <a:headEnd type="none" w="sm" len="sm"/>
              <a:tailEnd type="none" w="sm" len="sm"/>
            </a:ln>
          </p:spPr>
          <p:txBody>
            <a:bodyPr spcFirstLastPara="1" wrap="square" lIns="66675" tIns="66675" rIns="66675" bIns="66675" anchor="ctr" anchorCtr="0">
              <a:noAutofit/>
            </a:bodyPr>
            <a:lstStyle/>
            <a:p>
              <a:pPr marL="0" marR="0" lvl="0" indent="0" algn="ctr" rtl="0">
                <a:lnSpc>
                  <a:spcPct val="106000"/>
                </a:lnSpc>
                <a:spcBef>
                  <a:spcPts val="0"/>
                </a:spcBef>
                <a:spcAft>
                  <a:spcPts val="0"/>
                </a:spcAft>
                <a:buNone/>
              </a:pPr>
              <a:r>
                <a:rPr lang="en" sz="1200" b="1">
                  <a:solidFill>
                    <a:srgbClr val="E8D3A2"/>
                  </a:solidFill>
                  <a:latin typeface="Open Sans"/>
                  <a:ea typeface="Open Sans"/>
                  <a:cs typeface="Open Sans"/>
                  <a:sym typeface="Open Sans"/>
                </a:rPr>
                <a:t>4</a:t>
              </a:r>
              <a:endParaRPr/>
            </a:p>
          </p:txBody>
        </p:sp>
      </p:grpSp>
      <p:grpSp>
        <p:nvGrpSpPr>
          <p:cNvPr id="1546" name="Google Shape;1546;p245"/>
          <p:cNvGrpSpPr/>
          <p:nvPr/>
        </p:nvGrpSpPr>
        <p:grpSpPr>
          <a:xfrm>
            <a:off x="2411360" y="3290188"/>
            <a:ext cx="3634650" cy="2676060"/>
            <a:chOff x="3215147" y="2698632"/>
            <a:chExt cx="4846200" cy="3568080"/>
          </a:xfrm>
        </p:grpSpPr>
        <p:sp>
          <p:nvSpPr>
            <p:cNvPr id="1547" name="Google Shape;1547;p245"/>
            <p:cNvSpPr/>
            <p:nvPr/>
          </p:nvSpPr>
          <p:spPr>
            <a:xfrm>
              <a:off x="3215147" y="2883312"/>
              <a:ext cx="4846200" cy="3383400"/>
            </a:xfrm>
            <a:prstGeom prst="roundRect">
              <a:avLst>
                <a:gd name="adj" fmla="val 16667"/>
              </a:avLst>
            </a:prstGeom>
            <a:solidFill>
              <a:schemeClr val="accent3"/>
            </a:solidFill>
            <a:ln w="25400" cap="flat" cmpd="sng">
              <a:solidFill>
                <a:srgbClr val="BABABA"/>
              </a:solidFill>
              <a:prstDash val="solid"/>
              <a:round/>
              <a:headEnd type="none" w="sm" len="sm"/>
              <a:tailEnd type="none" w="sm" len="sm"/>
            </a:ln>
          </p:spPr>
          <p:txBody>
            <a:bodyPr spcFirstLastPara="1" wrap="square" lIns="137150" tIns="45700" rIns="0" bIns="45700" anchor="t" anchorCtr="0">
              <a:noAutofit/>
            </a:bodyPr>
            <a:lstStyle/>
            <a:p>
              <a:pPr marL="0" marR="0" lvl="0" indent="0" algn="l" rtl="0">
                <a:lnSpc>
                  <a:spcPct val="106000"/>
                </a:lnSpc>
                <a:spcBef>
                  <a:spcPts val="0"/>
                </a:spcBef>
                <a:spcAft>
                  <a:spcPts val="0"/>
                </a:spcAft>
                <a:buNone/>
              </a:pPr>
              <a:r>
                <a:rPr lang="en" sz="1500" b="1">
                  <a:solidFill>
                    <a:srgbClr val="917B4C"/>
                  </a:solidFill>
                  <a:latin typeface="Open Sans"/>
                  <a:ea typeface="Open Sans"/>
                  <a:cs typeface="Open Sans"/>
                  <a:sym typeface="Open Sans"/>
                </a:rPr>
                <a:t>Award Line</a:t>
              </a:r>
              <a:endParaRPr/>
            </a:p>
            <a:p>
              <a:pPr marL="0" marR="0" lvl="0" indent="0" algn="l" rtl="0">
                <a:lnSpc>
                  <a:spcPct val="106000"/>
                </a:lnSpc>
                <a:spcBef>
                  <a:spcPts val="0"/>
                </a:spcBef>
                <a:spcAft>
                  <a:spcPts val="0"/>
                </a:spcAft>
                <a:buNone/>
              </a:pPr>
              <a:r>
                <a:rPr lang="en" sz="1050">
                  <a:solidFill>
                    <a:srgbClr val="917B4C"/>
                  </a:solidFill>
                  <a:latin typeface="Open Sans"/>
                  <a:ea typeface="Open Sans"/>
                  <a:cs typeface="Open Sans"/>
                  <a:sym typeface="Open Sans"/>
                </a:rPr>
                <a:t>Manages award details and ties Grant to Award.</a:t>
              </a:r>
              <a:endParaRPr/>
            </a:p>
          </p:txBody>
        </p:sp>
        <p:sp>
          <p:nvSpPr>
            <p:cNvPr id="1548" name="Google Shape;1548;p245"/>
            <p:cNvSpPr/>
            <p:nvPr/>
          </p:nvSpPr>
          <p:spPr>
            <a:xfrm>
              <a:off x="3577708" y="3738295"/>
              <a:ext cx="1828800" cy="543900"/>
            </a:xfrm>
            <a:prstGeom prst="rect">
              <a:avLst/>
            </a:prstGeom>
            <a:solidFill>
              <a:schemeClr val="accent6"/>
            </a:solidFill>
            <a:ln>
              <a:noFill/>
            </a:ln>
          </p:spPr>
          <p:txBody>
            <a:bodyPr spcFirstLastPara="1" wrap="square" lIns="137150" tIns="45700" rIns="91425" bIns="45700" anchor="ctr" anchorCtr="1">
              <a:noAutofit/>
            </a:bodyPr>
            <a:lstStyle/>
            <a:p>
              <a:pPr marL="0" marR="0" lvl="0" indent="0" algn="ctr" rtl="0">
                <a:lnSpc>
                  <a:spcPct val="106000"/>
                </a:lnSpc>
                <a:spcBef>
                  <a:spcPts val="0"/>
                </a:spcBef>
                <a:spcAft>
                  <a:spcPts val="0"/>
                </a:spcAft>
                <a:buNone/>
              </a:pPr>
              <a:r>
                <a:rPr lang="en" sz="1050">
                  <a:solidFill>
                    <a:srgbClr val="E8D3A2"/>
                  </a:solidFill>
                  <a:latin typeface="Open Sans"/>
                  <a:ea typeface="Open Sans"/>
                  <a:cs typeface="Open Sans"/>
                  <a:sym typeface="Open Sans"/>
                </a:rPr>
                <a:t>Reimbursement Method</a:t>
              </a:r>
              <a:endParaRPr/>
            </a:p>
          </p:txBody>
        </p:sp>
        <p:sp>
          <p:nvSpPr>
            <p:cNvPr id="1549" name="Google Shape;1549;p245"/>
            <p:cNvSpPr/>
            <p:nvPr/>
          </p:nvSpPr>
          <p:spPr>
            <a:xfrm>
              <a:off x="3577708" y="4346274"/>
              <a:ext cx="1828800" cy="543900"/>
            </a:xfrm>
            <a:prstGeom prst="rect">
              <a:avLst/>
            </a:prstGeom>
            <a:solidFill>
              <a:schemeClr val="accent6"/>
            </a:solidFill>
            <a:ln>
              <a:noFill/>
            </a:ln>
          </p:spPr>
          <p:txBody>
            <a:bodyPr spcFirstLastPara="1" wrap="square" lIns="137150" tIns="45700" rIns="91425" bIns="45700" anchor="ctr" anchorCtr="1">
              <a:noAutofit/>
            </a:bodyPr>
            <a:lstStyle/>
            <a:p>
              <a:pPr marL="0" marR="0" lvl="0" indent="0" algn="ctr" rtl="0">
                <a:lnSpc>
                  <a:spcPct val="106000"/>
                </a:lnSpc>
                <a:spcBef>
                  <a:spcPts val="0"/>
                </a:spcBef>
                <a:spcAft>
                  <a:spcPts val="0"/>
                </a:spcAft>
                <a:buNone/>
              </a:pPr>
              <a:r>
                <a:rPr lang="en" sz="1050">
                  <a:solidFill>
                    <a:srgbClr val="E8D3A2"/>
                  </a:solidFill>
                  <a:latin typeface="Open Sans"/>
                  <a:ea typeface="Open Sans"/>
                  <a:cs typeface="Open Sans"/>
                  <a:sym typeface="Open Sans"/>
                </a:rPr>
                <a:t>F&amp;A Rule</a:t>
              </a:r>
              <a:endParaRPr/>
            </a:p>
          </p:txBody>
        </p:sp>
        <p:sp>
          <p:nvSpPr>
            <p:cNvPr id="1550" name="Google Shape;1550;p245"/>
            <p:cNvSpPr/>
            <p:nvPr/>
          </p:nvSpPr>
          <p:spPr>
            <a:xfrm>
              <a:off x="3577708" y="4954253"/>
              <a:ext cx="1828800" cy="543900"/>
            </a:xfrm>
            <a:prstGeom prst="rect">
              <a:avLst/>
            </a:prstGeom>
            <a:solidFill>
              <a:schemeClr val="accent6"/>
            </a:solidFill>
            <a:ln>
              <a:noFill/>
            </a:ln>
          </p:spPr>
          <p:txBody>
            <a:bodyPr spcFirstLastPara="1" wrap="square" lIns="137150" tIns="45700" rIns="91425" bIns="45700" anchor="ctr" anchorCtr="1">
              <a:noAutofit/>
            </a:bodyPr>
            <a:lstStyle/>
            <a:p>
              <a:pPr marL="0" marR="0" lvl="0" indent="0" algn="ctr" rtl="0">
                <a:lnSpc>
                  <a:spcPct val="106000"/>
                </a:lnSpc>
                <a:spcBef>
                  <a:spcPts val="0"/>
                </a:spcBef>
                <a:spcAft>
                  <a:spcPts val="0"/>
                </a:spcAft>
                <a:buNone/>
              </a:pPr>
              <a:r>
                <a:rPr lang="en" sz="1050">
                  <a:solidFill>
                    <a:srgbClr val="E8D3A2"/>
                  </a:solidFill>
                  <a:latin typeface="Open Sans"/>
                  <a:ea typeface="Open Sans"/>
                  <a:cs typeface="Open Sans"/>
                  <a:sym typeface="Open Sans"/>
                </a:rPr>
                <a:t>Start and End Dates</a:t>
              </a:r>
              <a:endParaRPr/>
            </a:p>
          </p:txBody>
        </p:sp>
        <p:sp>
          <p:nvSpPr>
            <p:cNvPr id="1551" name="Google Shape;1551;p245"/>
            <p:cNvSpPr/>
            <p:nvPr/>
          </p:nvSpPr>
          <p:spPr>
            <a:xfrm>
              <a:off x="3577708" y="5562233"/>
              <a:ext cx="1828800" cy="543900"/>
            </a:xfrm>
            <a:prstGeom prst="rect">
              <a:avLst/>
            </a:prstGeom>
            <a:solidFill>
              <a:schemeClr val="accent6"/>
            </a:solidFill>
            <a:ln>
              <a:noFill/>
            </a:ln>
          </p:spPr>
          <p:txBody>
            <a:bodyPr spcFirstLastPara="1" wrap="square" lIns="137150" tIns="45700" rIns="91425" bIns="45700" anchor="ctr" anchorCtr="1">
              <a:noAutofit/>
            </a:bodyPr>
            <a:lstStyle/>
            <a:p>
              <a:pPr marL="0" marR="0" lvl="0" indent="0" algn="ctr" rtl="0">
                <a:lnSpc>
                  <a:spcPct val="106000"/>
                </a:lnSpc>
                <a:spcBef>
                  <a:spcPts val="0"/>
                </a:spcBef>
                <a:spcAft>
                  <a:spcPts val="0"/>
                </a:spcAft>
                <a:buNone/>
              </a:pPr>
              <a:r>
                <a:rPr lang="en" sz="1050">
                  <a:solidFill>
                    <a:srgbClr val="E8D3A2"/>
                  </a:solidFill>
                  <a:latin typeface="Open Sans"/>
                  <a:ea typeface="Open Sans"/>
                  <a:cs typeface="Open Sans"/>
                  <a:sym typeface="Open Sans"/>
                </a:rPr>
                <a:t>Sub-recipient</a:t>
              </a:r>
              <a:endParaRPr/>
            </a:p>
          </p:txBody>
        </p:sp>
        <p:sp>
          <p:nvSpPr>
            <p:cNvPr id="1552" name="Google Shape;1552;p245"/>
            <p:cNvSpPr/>
            <p:nvPr/>
          </p:nvSpPr>
          <p:spPr>
            <a:xfrm>
              <a:off x="5727899" y="3738295"/>
              <a:ext cx="1828800" cy="543900"/>
            </a:xfrm>
            <a:prstGeom prst="rect">
              <a:avLst/>
            </a:prstGeom>
            <a:solidFill>
              <a:schemeClr val="accent6"/>
            </a:solidFill>
            <a:ln>
              <a:noFill/>
            </a:ln>
          </p:spPr>
          <p:txBody>
            <a:bodyPr spcFirstLastPara="1" wrap="square" lIns="137150" tIns="45700" rIns="91425" bIns="45700" anchor="ctr" anchorCtr="1">
              <a:noAutofit/>
            </a:bodyPr>
            <a:lstStyle/>
            <a:p>
              <a:pPr marL="0" marR="0" lvl="0" indent="0" algn="ctr" rtl="0">
                <a:lnSpc>
                  <a:spcPct val="106000"/>
                </a:lnSpc>
                <a:spcBef>
                  <a:spcPts val="0"/>
                </a:spcBef>
                <a:spcAft>
                  <a:spcPts val="0"/>
                </a:spcAft>
                <a:buNone/>
              </a:pPr>
              <a:r>
                <a:rPr lang="en" sz="1050">
                  <a:solidFill>
                    <a:srgbClr val="E8D3A2"/>
                  </a:solidFill>
                  <a:latin typeface="Open Sans"/>
                  <a:ea typeface="Open Sans"/>
                  <a:cs typeface="Open Sans"/>
                  <a:sym typeface="Open Sans"/>
                </a:rPr>
                <a:t>Award Line Attributes</a:t>
              </a:r>
              <a:endParaRPr/>
            </a:p>
          </p:txBody>
        </p:sp>
        <p:sp>
          <p:nvSpPr>
            <p:cNvPr id="1553" name="Google Shape;1553;p245"/>
            <p:cNvSpPr/>
            <p:nvPr/>
          </p:nvSpPr>
          <p:spPr>
            <a:xfrm>
              <a:off x="5318267" y="2698632"/>
              <a:ext cx="640200" cy="548700"/>
            </a:xfrm>
            <a:prstGeom prst="ellipse">
              <a:avLst/>
            </a:prstGeom>
            <a:solidFill>
              <a:schemeClr val="dk1"/>
            </a:solidFill>
            <a:ln w="25400" cap="flat" cmpd="sng">
              <a:solidFill>
                <a:schemeClr val="lt2"/>
              </a:solidFill>
              <a:prstDash val="solid"/>
              <a:round/>
              <a:headEnd type="none" w="sm" len="sm"/>
              <a:tailEnd type="none" w="sm" len="sm"/>
            </a:ln>
          </p:spPr>
          <p:txBody>
            <a:bodyPr spcFirstLastPara="1" wrap="square" lIns="66675" tIns="66675" rIns="66675" bIns="66675" anchor="ctr" anchorCtr="0">
              <a:noAutofit/>
            </a:bodyPr>
            <a:lstStyle/>
            <a:p>
              <a:pPr marL="0" marR="0" lvl="0" indent="0" algn="ctr" rtl="0">
                <a:lnSpc>
                  <a:spcPct val="106000"/>
                </a:lnSpc>
                <a:spcBef>
                  <a:spcPts val="0"/>
                </a:spcBef>
                <a:spcAft>
                  <a:spcPts val="0"/>
                </a:spcAft>
                <a:buNone/>
              </a:pPr>
              <a:r>
                <a:rPr lang="en" sz="1200" b="1">
                  <a:solidFill>
                    <a:srgbClr val="E8D3A2"/>
                  </a:solidFill>
                  <a:latin typeface="Open Sans"/>
                  <a:ea typeface="Open Sans"/>
                  <a:cs typeface="Open Sans"/>
                  <a:sym typeface="Open Sans"/>
                </a:rPr>
                <a:t>2</a:t>
              </a:r>
              <a:endParaRPr/>
            </a:p>
          </p:txBody>
        </p:sp>
      </p:grpSp>
      <p:grpSp>
        <p:nvGrpSpPr>
          <p:cNvPr id="1554" name="Google Shape;1554;p245"/>
          <p:cNvGrpSpPr/>
          <p:nvPr/>
        </p:nvGrpSpPr>
        <p:grpSpPr>
          <a:xfrm>
            <a:off x="4295924" y="4636914"/>
            <a:ext cx="1440225" cy="1194403"/>
            <a:chOff x="5727899" y="4494266"/>
            <a:chExt cx="1920300" cy="1592537"/>
          </a:xfrm>
        </p:grpSpPr>
        <p:sp>
          <p:nvSpPr>
            <p:cNvPr id="1555" name="Google Shape;1555;p245"/>
            <p:cNvSpPr/>
            <p:nvPr/>
          </p:nvSpPr>
          <p:spPr>
            <a:xfrm>
              <a:off x="5727899" y="4713403"/>
              <a:ext cx="1920300" cy="1373400"/>
            </a:xfrm>
            <a:prstGeom prst="roundRect">
              <a:avLst>
                <a:gd name="adj" fmla="val 16667"/>
              </a:avLst>
            </a:prstGeom>
            <a:solidFill>
              <a:schemeClr val="accent4"/>
            </a:solidFill>
            <a:ln w="25400" cap="flat" cmpd="sng">
              <a:solidFill>
                <a:srgbClr val="9D9E9F"/>
              </a:solidFill>
              <a:prstDash val="solid"/>
              <a:round/>
              <a:headEnd type="none" w="sm" len="sm"/>
              <a:tailEnd type="none" w="sm" len="sm"/>
            </a:ln>
          </p:spPr>
          <p:txBody>
            <a:bodyPr spcFirstLastPara="1" wrap="square" lIns="137150" tIns="45700" rIns="91425" bIns="45700" anchor="t" anchorCtr="0">
              <a:noAutofit/>
            </a:bodyPr>
            <a:lstStyle/>
            <a:p>
              <a:pPr marL="0" marR="0" lvl="0" indent="0" algn="l" rtl="0">
                <a:lnSpc>
                  <a:spcPct val="106000"/>
                </a:lnSpc>
                <a:spcBef>
                  <a:spcPts val="0"/>
                </a:spcBef>
                <a:spcAft>
                  <a:spcPts val="0"/>
                </a:spcAft>
                <a:buNone/>
              </a:pPr>
              <a:r>
                <a:rPr lang="en" sz="1500" b="1">
                  <a:solidFill>
                    <a:srgbClr val="4B2E83"/>
                  </a:solidFill>
                  <a:latin typeface="Open Sans"/>
                  <a:ea typeface="Open Sans"/>
                  <a:cs typeface="Open Sans"/>
                  <a:sym typeface="Open Sans"/>
                </a:rPr>
                <a:t>Grant</a:t>
              </a:r>
              <a:endParaRPr/>
            </a:p>
            <a:p>
              <a:pPr marL="0" marR="0" lvl="0" indent="0" algn="l" rtl="0">
                <a:lnSpc>
                  <a:spcPct val="106000"/>
                </a:lnSpc>
                <a:spcBef>
                  <a:spcPts val="0"/>
                </a:spcBef>
                <a:spcAft>
                  <a:spcPts val="0"/>
                </a:spcAft>
                <a:buNone/>
              </a:pPr>
              <a:r>
                <a:rPr lang="en" sz="1050">
                  <a:solidFill>
                    <a:srgbClr val="4B2E83"/>
                  </a:solidFill>
                  <a:latin typeface="Open Sans"/>
                  <a:ea typeface="Open Sans"/>
                  <a:cs typeface="Open Sans"/>
                  <a:sym typeface="Open Sans"/>
                </a:rPr>
                <a:t>Collects costs</a:t>
              </a:r>
              <a:endParaRPr/>
            </a:p>
          </p:txBody>
        </p:sp>
        <p:sp>
          <p:nvSpPr>
            <p:cNvPr id="1556" name="Google Shape;1556;p245"/>
            <p:cNvSpPr/>
            <p:nvPr/>
          </p:nvSpPr>
          <p:spPr>
            <a:xfrm>
              <a:off x="5989257" y="5463729"/>
              <a:ext cx="1463100" cy="548700"/>
            </a:xfrm>
            <a:prstGeom prst="homePlate">
              <a:avLst>
                <a:gd name="adj" fmla="val 50000"/>
              </a:avLst>
            </a:prstGeom>
            <a:solidFill>
              <a:schemeClr val="accent6"/>
            </a:solidFill>
            <a:ln>
              <a:noFill/>
            </a:ln>
          </p:spPr>
          <p:txBody>
            <a:bodyPr spcFirstLastPara="1" wrap="square" lIns="0" tIns="45700" rIns="137150" bIns="45700" anchor="ctr" anchorCtr="1">
              <a:noAutofit/>
            </a:bodyPr>
            <a:lstStyle/>
            <a:p>
              <a:pPr marL="0" marR="0" lvl="0" indent="0" algn="ctr" rtl="0">
                <a:lnSpc>
                  <a:spcPct val="106000"/>
                </a:lnSpc>
                <a:spcBef>
                  <a:spcPts val="0"/>
                </a:spcBef>
                <a:spcAft>
                  <a:spcPts val="0"/>
                </a:spcAft>
                <a:buNone/>
              </a:pPr>
              <a:r>
                <a:rPr lang="en" sz="1350" b="1">
                  <a:solidFill>
                    <a:srgbClr val="E8D3A2"/>
                  </a:solidFill>
                  <a:latin typeface="Open Sans"/>
                  <a:ea typeface="Open Sans"/>
                  <a:cs typeface="Open Sans"/>
                  <a:sym typeface="Open Sans"/>
                </a:rPr>
                <a:t>Grant</a:t>
              </a:r>
              <a:endParaRPr/>
            </a:p>
            <a:p>
              <a:pPr marL="0" marR="0" lvl="0" indent="0" algn="ctr" rtl="0">
                <a:lnSpc>
                  <a:spcPct val="106000"/>
                </a:lnSpc>
                <a:spcBef>
                  <a:spcPts val="0"/>
                </a:spcBef>
                <a:spcAft>
                  <a:spcPts val="0"/>
                </a:spcAft>
                <a:buNone/>
              </a:pPr>
              <a:r>
                <a:rPr lang="en" sz="825">
                  <a:solidFill>
                    <a:srgbClr val="E8D3A2"/>
                  </a:solidFill>
                  <a:latin typeface="Open Sans"/>
                  <a:ea typeface="Open Sans"/>
                  <a:cs typeface="Open Sans"/>
                  <a:sym typeface="Open Sans"/>
                </a:rPr>
                <a:t>(Worktag)</a:t>
              </a:r>
              <a:endParaRPr/>
            </a:p>
          </p:txBody>
        </p:sp>
        <p:sp>
          <p:nvSpPr>
            <p:cNvPr id="1557" name="Google Shape;1557;p245"/>
            <p:cNvSpPr/>
            <p:nvPr/>
          </p:nvSpPr>
          <p:spPr>
            <a:xfrm>
              <a:off x="6894683" y="4494266"/>
              <a:ext cx="640200" cy="548700"/>
            </a:xfrm>
            <a:prstGeom prst="ellipse">
              <a:avLst/>
            </a:prstGeom>
            <a:solidFill>
              <a:schemeClr val="dk1"/>
            </a:solidFill>
            <a:ln w="25400" cap="flat" cmpd="sng">
              <a:solidFill>
                <a:srgbClr val="36215F"/>
              </a:solidFill>
              <a:prstDash val="solid"/>
              <a:round/>
              <a:headEnd type="none" w="sm" len="sm"/>
              <a:tailEnd type="none" w="sm" len="sm"/>
            </a:ln>
          </p:spPr>
          <p:txBody>
            <a:bodyPr spcFirstLastPara="1" wrap="square" lIns="66675" tIns="66675" rIns="66675" bIns="66675" anchor="ctr" anchorCtr="0">
              <a:noAutofit/>
            </a:bodyPr>
            <a:lstStyle/>
            <a:p>
              <a:pPr marL="0" marR="0" lvl="0" indent="0" algn="ctr" rtl="0">
                <a:lnSpc>
                  <a:spcPct val="106000"/>
                </a:lnSpc>
                <a:spcBef>
                  <a:spcPts val="0"/>
                </a:spcBef>
                <a:spcAft>
                  <a:spcPts val="0"/>
                </a:spcAft>
                <a:buNone/>
              </a:pPr>
              <a:r>
                <a:rPr lang="en" sz="1200" b="1">
                  <a:solidFill>
                    <a:srgbClr val="E8D3A2"/>
                  </a:solidFill>
                  <a:latin typeface="Open Sans"/>
                  <a:ea typeface="Open Sans"/>
                  <a:cs typeface="Open Sans"/>
                  <a:sym typeface="Open Sans"/>
                </a:rPr>
                <a:t>3</a:t>
              </a:r>
              <a:endParaRPr/>
            </a:p>
          </p:txBody>
        </p:sp>
      </p:grpSp>
      <p:sp>
        <p:nvSpPr>
          <p:cNvPr id="1558" name="Google Shape;1558;p245"/>
          <p:cNvSpPr txBox="1"/>
          <p:nvPr/>
        </p:nvSpPr>
        <p:spPr>
          <a:xfrm>
            <a:off x="6318022" y="5607917"/>
            <a:ext cx="2616300" cy="369300"/>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4B2E83"/>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sp>
        <p:nvSpPr>
          <p:cNvPr id="1563" name="Google Shape;1563;p246"/>
          <p:cNvSpPr txBox="1">
            <a:spLocks noGrp="1"/>
          </p:cNvSpPr>
          <p:nvPr>
            <p:ph type="title"/>
          </p:nvPr>
        </p:nvSpPr>
        <p:spPr>
          <a:xfrm>
            <a:off x="671757" y="1167126"/>
            <a:ext cx="6972300" cy="26418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rgbClr val="4B2E83"/>
              </a:buClr>
              <a:buSzPts val="3700"/>
              <a:buFont typeface="Encode Sans Black"/>
              <a:buNone/>
            </a:pPr>
            <a:r>
              <a:rPr lang="en">
                <a:latin typeface="Encode Sans Black"/>
                <a:ea typeface="Encode Sans Black"/>
                <a:cs typeface="Encode Sans Black"/>
                <a:sym typeface="Encode Sans Black"/>
              </a:rPr>
              <a:t>DEMO</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pic>
        <p:nvPicPr>
          <p:cNvPr id="1569" name="Google Shape;1569;p247"/>
          <p:cNvPicPr preferRelativeResize="0"/>
          <p:nvPr/>
        </p:nvPicPr>
        <p:blipFill rotWithShape="1">
          <a:blip r:embed="rId3">
            <a:alphaModFix/>
          </a:blip>
          <a:srcRect/>
          <a:stretch/>
        </p:blipFill>
        <p:spPr>
          <a:xfrm>
            <a:off x="0" y="857250"/>
            <a:ext cx="9144000" cy="4195483"/>
          </a:xfrm>
          <a:prstGeom prst="rect">
            <a:avLst/>
          </a:prstGeom>
          <a:noFill/>
          <a:ln>
            <a:noFill/>
          </a:ln>
        </p:spPr>
      </p:pic>
      <p:sp>
        <p:nvSpPr>
          <p:cNvPr id="1570" name="Google Shape;1570;p247"/>
          <p:cNvSpPr txBox="1"/>
          <p:nvPr/>
        </p:nvSpPr>
        <p:spPr>
          <a:xfrm>
            <a:off x="351065" y="5306783"/>
            <a:ext cx="4996500" cy="507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700" b="1">
                <a:solidFill>
                  <a:schemeClr val="dk1"/>
                </a:solidFill>
                <a:latin typeface="Open Sans"/>
                <a:ea typeface="Open Sans"/>
                <a:cs typeface="Open Sans"/>
                <a:sym typeface="Open Sans"/>
              </a:rPr>
              <a:t>THANK YOU!</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p248"/>
          <p:cNvSpPr txBox="1">
            <a:spLocks noGrp="1"/>
          </p:cNvSpPr>
          <p:nvPr>
            <p:ph type="title"/>
          </p:nvPr>
        </p:nvSpPr>
        <p:spPr>
          <a:xfrm>
            <a:off x="671757" y="2418891"/>
            <a:ext cx="7152900" cy="12951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rgbClr val="4B2E83"/>
              </a:buClr>
              <a:buSzPts val="3700"/>
              <a:buFont typeface="Encode Sans Black"/>
              <a:buNone/>
            </a:pPr>
            <a:r>
              <a:rPr lang="en">
                <a:latin typeface="Encode Sans Black"/>
                <a:ea typeface="Encode Sans Black"/>
                <a:cs typeface="Encode Sans Black"/>
                <a:sym typeface="Encode Sans Black"/>
              </a:rPr>
              <a:t>RESOURCES/ENGAGEMENT</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sp>
        <p:nvSpPr>
          <p:cNvPr id="1582" name="Google Shape;1582;p249"/>
          <p:cNvSpPr txBox="1">
            <a:spLocks noGrp="1"/>
          </p:cNvSpPr>
          <p:nvPr>
            <p:ph type="title"/>
          </p:nvPr>
        </p:nvSpPr>
        <p:spPr>
          <a:xfrm>
            <a:off x="471683" y="487162"/>
            <a:ext cx="8197200" cy="6624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2"/>
              </a:buClr>
              <a:buSzPts val="3000"/>
              <a:buFont typeface="Encode Sans Black"/>
              <a:buNone/>
            </a:pPr>
            <a:r>
              <a:rPr lang="en">
                <a:latin typeface="Encode Sans Black"/>
                <a:ea typeface="Encode Sans Black"/>
                <a:cs typeface="Encode Sans Black"/>
                <a:sym typeface="Encode Sans Black"/>
              </a:rPr>
              <a:t>RESOURCES/ENGAGEMENT</a:t>
            </a:r>
            <a:endParaRPr/>
          </a:p>
        </p:txBody>
      </p:sp>
      <p:sp>
        <p:nvSpPr>
          <p:cNvPr id="1583" name="Google Shape;1583;p249"/>
          <p:cNvSpPr txBox="1">
            <a:spLocks noGrp="1"/>
          </p:cNvSpPr>
          <p:nvPr>
            <p:ph type="body" idx="2"/>
          </p:nvPr>
        </p:nvSpPr>
        <p:spPr>
          <a:xfrm>
            <a:off x="474615" y="1927265"/>
            <a:ext cx="8197200" cy="2880300"/>
          </a:xfrm>
          <a:prstGeom prst="rect">
            <a:avLst/>
          </a:prstGeom>
          <a:noFill/>
          <a:ln>
            <a:noFill/>
          </a:ln>
        </p:spPr>
        <p:txBody>
          <a:bodyPr spcFirstLastPara="1" wrap="square" lIns="68575" tIns="34275" rIns="68575" bIns="34275" anchor="t" anchorCtr="0">
            <a:noAutofit/>
          </a:bodyPr>
          <a:lstStyle/>
          <a:p>
            <a:pPr marL="342423" lvl="0" indent="-342423" algn="l" rtl="0">
              <a:spcBef>
                <a:spcPts val="0"/>
              </a:spcBef>
              <a:spcAft>
                <a:spcPts val="0"/>
              </a:spcAft>
              <a:buClr>
                <a:schemeClr val="dk2"/>
              </a:buClr>
              <a:buSzPts val="2400"/>
              <a:buChar char="&gt;"/>
            </a:pPr>
            <a:r>
              <a:rPr lang="en" u="sng">
                <a:solidFill>
                  <a:schemeClr val="hlink"/>
                </a:solidFill>
                <a:latin typeface="Open Sans"/>
                <a:ea typeface="Open Sans"/>
                <a:cs typeface="Open Sans"/>
                <a:sym typeface="Open Sans"/>
                <a:hlinkClick r:id="rId3"/>
              </a:rPr>
              <a:t>RAPN Session</a:t>
            </a:r>
            <a:r>
              <a:rPr lang="en">
                <a:latin typeface="Open Sans"/>
                <a:ea typeface="Open Sans"/>
                <a:cs typeface="Open Sans"/>
                <a:sym typeface="Open Sans"/>
              </a:rPr>
              <a:t> / </a:t>
            </a:r>
            <a:r>
              <a:rPr lang="en" u="sng">
                <a:solidFill>
                  <a:schemeClr val="hlink"/>
                </a:solidFill>
                <a:latin typeface="Open Sans"/>
                <a:ea typeface="Open Sans"/>
                <a:cs typeface="Open Sans"/>
                <a:sym typeface="Open Sans"/>
                <a:hlinkClick r:id="rId4"/>
              </a:rPr>
              <a:t>Q&amp;A submission</a:t>
            </a:r>
            <a:r>
              <a:rPr lang="en">
                <a:latin typeface="Open Sans"/>
                <a:ea typeface="Open Sans"/>
                <a:cs typeface="Open Sans"/>
                <a:sym typeface="Open Sans"/>
              </a:rPr>
              <a:t> — November 15</a:t>
            </a:r>
            <a:endParaRPr/>
          </a:p>
          <a:p>
            <a:pPr marL="342423" lvl="0" indent="-342423" algn="l" rtl="0">
              <a:spcBef>
                <a:spcPts val="480"/>
              </a:spcBef>
              <a:spcAft>
                <a:spcPts val="0"/>
              </a:spcAft>
              <a:buClr>
                <a:schemeClr val="dk2"/>
              </a:buClr>
              <a:buSzPts val="2400"/>
              <a:buChar char="&gt;"/>
            </a:pPr>
            <a:r>
              <a:rPr lang="en" u="sng">
                <a:solidFill>
                  <a:schemeClr val="hlink"/>
                </a:solidFill>
                <a:latin typeface="Open Sans"/>
                <a:ea typeface="Open Sans"/>
                <a:cs typeface="Open Sans"/>
                <a:sym typeface="Open Sans"/>
                <a:hlinkClick r:id="rId5"/>
              </a:rPr>
              <a:t>Finance Literacy Seminars</a:t>
            </a:r>
            <a:r>
              <a:rPr lang="en">
                <a:latin typeface="Open Sans"/>
                <a:ea typeface="Open Sans"/>
                <a:cs typeface="Open Sans"/>
                <a:sym typeface="Open Sans"/>
              </a:rPr>
              <a:t> — November 15/16</a:t>
            </a:r>
            <a:endParaRPr/>
          </a:p>
          <a:p>
            <a:pPr marL="342423" lvl="0" indent="-342423" algn="l" rtl="0">
              <a:spcBef>
                <a:spcPts val="480"/>
              </a:spcBef>
              <a:spcAft>
                <a:spcPts val="0"/>
              </a:spcAft>
              <a:buClr>
                <a:schemeClr val="dk2"/>
              </a:buClr>
              <a:buSzPts val="2400"/>
              <a:buChar char="&gt;"/>
            </a:pPr>
            <a:r>
              <a:rPr lang="en" u="sng">
                <a:solidFill>
                  <a:schemeClr val="hlink"/>
                </a:solidFill>
                <a:latin typeface="Open Sans"/>
                <a:ea typeface="Open Sans"/>
                <a:cs typeface="Open Sans"/>
                <a:sym typeface="Open Sans"/>
                <a:hlinkClick r:id="rId6"/>
              </a:rPr>
              <a:t>Core Concepts</a:t>
            </a:r>
            <a:r>
              <a:rPr lang="en">
                <a:latin typeface="Open Sans"/>
                <a:ea typeface="Open Sans"/>
                <a:cs typeface="Open Sans"/>
                <a:sym typeface="Open Sans"/>
              </a:rPr>
              <a:t> — November 17/29</a:t>
            </a:r>
            <a:endParaRPr/>
          </a:p>
          <a:p>
            <a:pPr marL="342423" lvl="0" indent="-342423" algn="l" rtl="0">
              <a:spcBef>
                <a:spcPts val="480"/>
              </a:spcBef>
              <a:spcAft>
                <a:spcPts val="0"/>
              </a:spcAft>
              <a:buClr>
                <a:schemeClr val="dk2"/>
              </a:buClr>
              <a:buSzPts val="2400"/>
              <a:buChar char="&gt;"/>
            </a:pPr>
            <a:r>
              <a:rPr lang="en" u="sng">
                <a:solidFill>
                  <a:schemeClr val="hlink"/>
                </a:solidFill>
                <a:latin typeface="Open Sans"/>
                <a:ea typeface="Open Sans"/>
                <a:cs typeface="Open Sans"/>
                <a:sym typeface="Open Sans"/>
                <a:hlinkClick r:id="rId7"/>
              </a:rPr>
              <a:t>Future State Focus</a:t>
            </a:r>
            <a:r>
              <a:rPr lang="en">
                <a:latin typeface="Open Sans"/>
                <a:ea typeface="Open Sans"/>
                <a:cs typeface="Open Sans"/>
                <a:sym typeface="Open Sans"/>
              </a:rPr>
              <a:t> video</a:t>
            </a:r>
            <a:endParaRPr/>
          </a:p>
          <a:p>
            <a:pPr marL="342423" lvl="0" indent="-342423" algn="l" rtl="0">
              <a:spcBef>
                <a:spcPts val="480"/>
              </a:spcBef>
              <a:spcAft>
                <a:spcPts val="0"/>
              </a:spcAft>
              <a:buClr>
                <a:schemeClr val="dk2"/>
              </a:buClr>
              <a:buSzPts val="2400"/>
              <a:buChar char="&gt;"/>
            </a:pPr>
            <a:r>
              <a:rPr lang="en" u="sng">
                <a:solidFill>
                  <a:schemeClr val="hlink"/>
                </a:solidFill>
                <a:latin typeface="Open Sans"/>
                <a:ea typeface="Open Sans"/>
                <a:cs typeface="Open Sans"/>
                <a:sym typeface="Open Sans"/>
                <a:hlinkClick r:id="rId8"/>
              </a:rPr>
              <a:t>Roadshow #5</a:t>
            </a:r>
            <a:r>
              <a:rPr lang="en">
                <a:latin typeface="Open Sans"/>
                <a:ea typeface="Open Sans"/>
                <a:cs typeface="Open Sans"/>
                <a:sym typeface="Open Sans"/>
              </a:rPr>
              <a:t> — January 18</a:t>
            </a:r>
            <a:endParaRPr/>
          </a:p>
          <a:p>
            <a:pPr marL="342423" lvl="0" indent="-342423" algn="l" rtl="0">
              <a:spcBef>
                <a:spcPts val="480"/>
              </a:spcBef>
              <a:spcAft>
                <a:spcPts val="0"/>
              </a:spcAft>
              <a:buClr>
                <a:schemeClr val="dk2"/>
              </a:buClr>
              <a:buSzPts val="2400"/>
              <a:buChar char="&gt;"/>
            </a:pPr>
            <a:r>
              <a:rPr lang="en" u="sng">
                <a:solidFill>
                  <a:schemeClr val="hlink"/>
                </a:solidFill>
                <a:latin typeface="Open Sans"/>
                <a:ea typeface="Open Sans"/>
                <a:cs typeface="Open Sans"/>
                <a:sym typeface="Open Sans"/>
                <a:hlinkClick r:id="rId9"/>
              </a:rPr>
              <a:t>UWFT for the Research Community</a:t>
            </a:r>
            <a:endParaRPr/>
          </a:p>
          <a:p>
            <a:pPr marL="342423" lvl="0" indent="-342423" algn="l" rtl="0">
              <a:spcBef>
                <a:spcPts val="480"/>
              </a:spcBef>
              <a:spcAft>
                <a:spcPts val="0"/>
              </a:spcAft>
              <a:buClr>
                <a:schemeClr val="dk2"/>
              </a:buClr>
              <a:buSzPts val="2400"/>
              <a:buChar char="&gt;"/>
            </a:pPr>
            <a:r>
              <a:rPr lang="en" u="sng">
                <a:solidFill>
                  <a:schemeClr val="hlink"/>
                </a:solidFill>
                <a:latin typeface="Open Sans"/>
                <a:ea typeface="Open Sans"/>
                <a:cs typeface="Open Sans"/>
                <a:sym typeface="Open Sans"/>
                <a:hlinkClick r:id="rId10"/>
              </a:rPr>
              <a:t>UWFT Newsletter</a:t>
            </a:r>
            <a:r>
              <a:rPr lang="en">
                <a:latin typeface="Open Sans"/>
                <a:ea typeface="Open Sans"/>
                <a:cs typeface="Open Sans"/>
                <a:sym typeface="Open Sans"/>
              </a:rPr>
              <a:t>; </a:t>
            </a:r>
            <a:r>
              <a:rPr lang="en" i="1" u="sng">
                <a:solidFill>
                  <a:schemeClr val="hlink"/>
                </a:solidFill>
                <a:latin typeface="Open Sans"/>
                <a:ea typeface="Open Sans"/>
                <a:cs typeface="Open Sans"/>
                <a:sym typeface="Open Sans"/>
                <a:hlinkClick r:id="rId11"/>
              </a:rPr>
              <a:t>Transformation Insights</a:t>
            </a:r>
            <a:r>
              <a:rPr lang="en">
                <a:latin typeface="Open Sans"/>
                <a:ea typeface="Open Sans"/>
                <a:cs typeface="Open Sans"/>
                <a:sym typeface="Open Sans"/>
              </a:rPr>
              <a:t> blog</a:t>
            </a:r>
            <a:endParaRPr b="0">
              <a:latin typeface="Open Sans"/>
              <a:ea typeface="Open Sans"/>
              <a:cs typeface="Open Sans"/>
              <a:sym typeface="Open Sans"/>
            </a:endParaRPr>
          </a:p>
          <a:p>
            <a:pPr marL="342423" lvl="0" indent="-342423" algn="l" rtl="0">
              <a:spcBef>
                <a:spcPts val="480"/>
              </a:spcBef>
              <a:spcAft>
                <a:spcPts val="0"/>
              </a:spcAft>
              <a:buClr>
                <a:schemeClr val="dk2"/>
              </a:buClr>
              <a:buSzPts val="2400"/>
              <a:buChar char="&gt;"/>
            </a:pPr>
            <a:r>
              <a:rPr lang="en" u="sng">
                <a:solidFill>
                  <a:schemeClr val="hlink"/>
                </a:solidFill>
                <a:latin typeface="Open Sans"/>
                <a:ea typeface="Open Sans"/>
                <a:cs typeface="Open Sans"/>
                <a:sym typeface="Open Sans"/>
                <a:hlinkClick r:id="rId12"/>
              </a:rPr>
              <a:t>Change Network</a:t>
            </a:r>
            <a:endParaRPr/>
          </a:p>
          <a:p>
            <a:pPr marL="342423" lvl="0" indent="-190023" algn="l" rtl="0">
              <a:spcBef>
                <a:spcPts val="480"/>
              </a:spcBef>
              <a:spcAft>
                <a:spcPts val="0"/>
              </a:spcAft>
              <a:buClr>
                <a:schemeClr val="dk2"/>
              </a:buClr>
              <a:buSzPts val="2400"/>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Google Shape;1589;p250"/>
          <p:cNvSpPr txBox="1">
            <a:spLocks noGrp="1"/>
          </p:cNvSpPr>
          <p:nvPr>
            <p:ph type="title"/>
          </p:nvPr>
        </p:nvSpPr>
        <p:spPr>
          <a:xfrm>
            <a:off x="453578" y="487164"/>
            <a:ext cx="8197200" cy="6624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2"/>
              </a:buClr>
              <a:buSzPts val="3000"/>
              <a:buFont typeface="Encode Sans Black"/>
              <a:buNone/>
            </a:pPr>
            <a:r>
              <a:rPr lang="en">
                <a:latin typeface="Encode Sans Black"/>
                <a:ea typeface="Encode Sans Black"/>
                <a:cs typeface="Encode Sans Black"/>
                <a:sym typeface="Encode Sans Black"/>
              </a:rPr>
              <a:t>CONTACTS</a:t>
            </a:r>
            <a:endParaRPr/>
          </a:p>
        </p:txBody>
      </p:sp>
      <p:sp>
        <p:nvSpPr>
          <p:cNvPr id="1590" name="Google Shape;1590;p250"/>
          <p:cNvSpPr txBox="1">
            <a:spLocks noGrp="1"/>
          </p:cNvSpPr>
          <p:nvPr>
            <p:ph type="body" idx="2"/>
          </p:nvPr>
        </p:nvSpPr>
        <p:spPr>
          <a:xfrm>
            <a:off x="435471" y="2099498"/>
            <a:ext cx="8197200" cy="2880300"/>
          </a:xfrm>
          <a:prstGeom prst="rect">
            <a:avLst/>
          </a:prstGeom>
          <a:noFill/>
          <a:ln>
            <a:noFill/>
          </a:ln>
        </p:spPr>
        <p:txBody>
          <a:bodyPr spcFirstLastPara="1" wrap="square" lIns="68575" tIns="34275" rIns="68575" bIns="34275" anchor="t" anchorCtr="0">
            <a:noAutofit/>
          </a:bodyPr>
          <a:lstStyle/>
          <a:p>
            <a:pPr marL="342423" lvl="0" indent="-342423" algn="l" rtl="0">
              <a:spcBef>
                <a:spcPts val="0"/>
              </a:spcBef>
              <a:spcAft>
                <a:spcPts val="0"/>
              </a:spcAft>
              <a:buClr>
                <a:schemeClr val="dk2"/>
              </a:buClr>
              <a:buSzPts val="2400"/>
              <a:buChar char="&gt;"/>
            </a:pPr>
            <a:r>
              <a:rPr lang="en">
                <a:latin typeface="Open Sans"/>
                <a:ea typeface="Open Sans"/>
                <a:cs typeface="Open Sans"/>
                <a:sym typeface="Open Sans"/>
              </a:rPr>
              <a:t>UWFT Help: </a:t>
            </a:r>
            <a:r>
              <a:rPr lang="en" b="0">
                <a:latin typeface="Open Sans"/>
                <a:ea typeface="Open Sans"/>
                <a:cs typeface="Open Sans"/>
                <a:sym typeface="Open Sans"/>
              </a:rPr>
              <a:t>If you have general questions about UWFT and Workday Finance, email the program at </a:t>
            </a:r>
            <a:r>
              <a:rPr lang="en" b="0" u="sng">
                <a:solidFill>
                  <a:schemeClr val="hlink"/>
                </a:solidFill>
                <a:latin typeface="Open Sans"/>
                <a:ea typeface="Open Sans"/>
                <a:cs typeface="Open Sans"/>
                <a:sym typeface="Open Sans"/>
                <a:hlinkClick r:id="rId3"/>
              </a:rPr>
              <a:t>UWFTAsk@uw.edu</a:t>
            </a:r>
            <a:r>
              <a:rPr lang="en" b="0">
                <a:latin typeface="Open Sans"/>
                <a:ea typeface="Open Sans"/>
                <a:cs typeface="Open Sans"/>
                <a:sym typeface="Open Sans"/>
              </a:rPr>
              <a:t>.</a:t>
            </a:r>
            <a:endParaRPr/>
          </a:p>
          <a:p>
            <a:pPr marL="342423" lvl="0" indent="-342423" algn="l" rtl="0">
              <a:spcBef>
                <a:spcPts val="480"/>
              </a:spcBef>
              <a:spcAft>
                <a:spcPts val="0"/>
              </a:spcAft>
              <a:buClr>
                <a:schemeClr val="dk2"/>
              </a:buClr>
              <a:buSzPts val="2400"/>
              <a:buChar char="&gt;"/>
            </a:pPr>
            <a:r>
              <a:rPr lang="en">
                <a:latin typeface="Open Sans"/>
                <a:ea typeface="Open Sans"/>
                <a:cs typeface="Open Sans"/>
                <a:sym typeface="Open Sans"/>
              </a:rPr>
              <a:t>SAGE Help:</a:t>
            </a:r>
            <a:r>
              <a:rPr lang="en" b="0">
                <a:latin typeface="Open Sans"/>
                <a:ea typeface="Open Sans"/>
                <a:cs typeface="Open Sans"/>
                <a:sym typeface="Open Sans"/>
              </a:rPr>
              <a:t> If you have questions or concerns about SAGE Budget or SAGE Awards, please reach out to </a:t>
            </a:r>
            <a:r>
              <a:rPr lang="en" b="0" u="sng">
                <a:solidFill>
                  <a:schemeClr val="hlink"/>
                </a:solidFill>
                <a:latin typeface="Open Sans"/>
                <a:ea typeface="Open Sans"/>
                <a:cs typeface="Open Sans"/>
                <a:sym typeface="Open Sans"/>
                <a:hlinkClick r:id="rId4"/>
              </a:rPr>
              <a:t>sagehelp@uw.edu</a:t>
            </a:r>
            <a:r>
              <a:rPr lang="en" b="0">
                <a:latin typeface="Open Sans"/>
                <a:ea typeface="Open Sans"/>
                <a:cs typeface="Open Sans"/>
                <a:sym typeface="Open Sans"/>
              </a:rPr>
              <a:t>.</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sp>
        <p:nvSpPr>
          <p:cNvPr id="1596" name="Google Shape;1596;p251"/>
          <p:cNvSpPr txBox="1">
            <a:spLocks noGrp="1"/>
          </p:cNvSpPr>
          <p:nvPr>
            <p:ph type="title"/>
          </p:nvPr>
        </p:nvSpPr>
        <p:spPr>
          <a:xfrm>
            <a:off x="460375" y="1502244"/>
            <a:ext cx="8828400" cy="2641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4400"/>
              <a:buFont typeface="Encode Sans Black"/>
              <a:buNone/>
            </a:pPr>
            <a:r>
              <a:rPr lang="en" sz="4400">
                <a:latin typeface="Encode Sans Black"/>
                <a:ea typeface="Encode Sans Black"/>
                <a:cs typeface="Encode Sans Black"/>
                <a:sym typeface="Encode Sans Black"/>
              </a:rPr>
              <a:t>APPENDIX</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01"/>
        <p:cNvGrpSpPr/>
        <p:nvPr/>
      </p:nvGrpSpPr>
      <p:grpSpPr>
        <a:xfrm>
          <a:off x="0" y="0"/>
          <a:ext cx="0" cy="0"/>
          <a:chOff x="0" y="0"/>
          <a:chExt cx="0" cy="0"/>
        </a:xfrm>
      </p:grpSpPr>
      <p:sp>
        <p:nvSpPr>
          <p:cNvPr id="1602" name="Google Shape;1602;p252"/>
          <p:cNvSpPr txBox="1">
            <a:spLocks noGrp="1"/>
          </p:cNvSpPr>
          <p:nvPr>
            <p:ph type="title"/>
          </p:nvPr>
        </p:nvSpPr>
        <p:spPr>
          <a:xfrm>
            <a:off x="671757" y="2899901"/>
            <a:ext cx="7461900" cy="8139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rgbClr val="4B2E83"/>
              </a:buClr>
              <a:buSzPts val="3700"/>
              <a:buFont typeface="Encode Sans Black"/>
              <a:buNone/>
            </a:pPr>
            <a:r>
              <a:rPr lang="en">
                <a:latin typeface="Encode Sans Black"/>
                <a:ea typeface="Encode Sans Black"/>
                <a:cs typeface="Encode Sans Black"/>
                <a:sym typeface="Encode Sans Black"/>
              </a:rPr>
              <a:t>GRANT AWARD TO CLOSE OVERVIEW</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181"/>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Class of Travel on Federal Awards</a:t>
            </a:r>
            <a:endParaRPr/>
          </a:p>
        </p:txBody>
      </p:sp>
      <p:sp>
        <p:nvSpPr>
          <p:cNvPr id="1013" name="Google Shape;1013;p181"/>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400"/>
              <a:buFont typeface="Merriweather Sans"/>
              <a:buChar char="&gt;"/>
            </a:pPr>
            <a:r>
              <a:rPr lang="en">
                <a:latin typeface="Arial"/>
                <a:ea typeface="Arial"/>
                <a:cs typeface="Arial"/>
                <a:sym typeface="Arial"/>
              </a:rPr>
              <a:t>Regulations require purchasing the least expensive class of travel – typically called “economy”</a:t>
            </a:r>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Exceptions may be found in 2 CFR 200.475(e)</a:t>
            </a:r>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The “least expensive </a:t>
            </a:r>
            <a:r>
              <a:rPr lang="en" u="sng">
                <a:latin typeface="Arial"/>
                <a:ea typeface="Arial"/>
                <a:cs typeface="Arial"/>
                <a:sym typeface="Arial"/>
              </a:rPr>
              <a:t>unrestricted</a:t>
            </a:r>
            <a:r>
              <a:rPr lang="en">
                <a:latin typeface="Arial"/>
                <a:ea typeface="Arial"/>
                <a:cs typeface="Arial"/>
                <a:sym typeface="Arial"/>
              </a:rPr>
              <a:t> airfare” is allowable</a:t>
            </a:r>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Refundable tickets are an allowable cost</a:t>
            </a:r>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Non-refundable tickets are allowable </a:t>
            </a:r>
            <a:r>
              <a:rPr lang="en" u="sng">
                <a:latin typeface="Arial"/>
                <a:ea typeface="Arial"/>
                <a:cs typeface="Arial"/>
                <a:sym typeface="Arial"/>
              </a:rPr>
              <a:t>if the ticket is used</a:t>
            </a:r>
            <a:r>
              <a:rPr lang="en">
                <a:latin typeface="Arial"/>
                <a:ea typeface="Arial"/>
                <a:cs typeface="Arial"/>
                <a:sym typeface="Arial"/>
              </a:rPr>
              <a:t> </a:t>
            </a:r>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If a non-refundable ticket is purchased </a:t>
            </a:r>
            <a:r>
              <a:rPr lang="en" u="sng">
                <a:latin typeface="Arial"/>
                <a:ea typeface="Arial"/>
                <a:cs typeface="Arial"/>
                <a:sym typeface="Arial"/>
              </a:rPr>
              <a:t>and the travel does not occur</a:t>
            </a:r>
            <a:r>
              <a:rPr lang="en">
                <a:latin typeface="Arial"/>
                <a:ea typeface="Arial"/>
                <a:cs typeface="Arial"/>
                <a:sym typeface="Arial"/>
              </a:rPr>
              <a:t>, the cost may not be charged to the Award</a:t>
            </a:r>
            <a:endParaRPr/>
          </a:p>
        </p:txBody>
      </p:sp>
      <p:sp>
        <p:nvSpPr>
          <p:cNvPr id="1014" name="Google Shape;1014;p181"/>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Google Shape;1607;p253"/>
          <p:cNvSpPr txBox="1">
            <a:spLocks noGrp="1"/>
          </p:cNvSpPr>
          <p:nvPr>
            <p:ph type="title"/>
          </p:nvPr>
        </p:nvSpPr>
        <p:spPr>
          <a:xfrm>
            <a:off x="435470" y="652257"/>
            <a:ext cx="8540400" cy="496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2800"/>
              <a:buFont typeface="Encode Sans Black"/>
              <a:buNone/>
            </a:pPr>
            <a:r>
              <a:rPr lang="en" sz="2800">
                <a:latin typeface="Encode Sans Black"/>
                <a:ea typeface="Encode Sans Black"/>
                <a:cs typeface="Encode Sans Black"/>
                <a:sym typeface="Encode Sans Black"/>
              </a:rPr>
              <a:t>GRANT AWARD TO CLOSE </a:t>
            </a:r>
            <a:endParaRPr sz="2800"/>
          </a:p>
        </p:txBody>
      </p:sp>
      <p:sp>
        <p:nvSpPr>
          <p:cNvPr id="1608" name="Google Shape;1608;p253"/>
          <p:cNvSpPr txBox="1"/>
          <p:nvPr/>
        </p:nvSpPr>
        <p:spPr>
          <a:xfrm>
            <a:off x="5530994" y="2134676"/>
            <a:ext cx="3451200" cy="3432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600" b="1">
                <a:solidFill>
                  <a:schemeClr val="dk1"/>
                </a:solidFill>
                <a:latin typeface="Open Sans"/>
                <a:ea typeface="Open Sans"/>
                <a:cs typeface="Open Sans"/>
                <a:sym typeface="Open Sans"/>
              </a:rPr>
              <a:t>Transformation Goals include:</a:t>
            </a:r>
            <a:endParaRPr sz="1600" b="1">
              <a:solidFill>
                <a:schemeClr val="dk1"/>
              </a:solidFill>
              <a:latin typeface="Open Sans"/>
              <a:ea typeface="Open Sans"/>
              <a:cs typeface="Open Sans"/>
              <a:sym typeface="Open Sans"/>
            </a:endParaRPr>
          </a:p>
          <a:p>
            <a:pPr marL="285742" marR="0" lvl="0" indent="-285742" algn="l" rtl="0">
              <a:spcBef>
                <a:spcPts val="600"/>
              </a:spcBef>
              <a:spcAft>
                <a:spcPts val="0"/>
              </a:spcAft>
              <a:buClr>
                <a:schemeClr val="dk1"/>
              </a:buClr>
              <a:buSzPts val="1400"/>
              <a:buFont typeface="Open Sans"/>
              <a:buChar char="&gt;"/>
            </a:pPr>
            <a:r>
              <a:rPr lang="en" sz="1400">
                <a:solidFill>
                  <a:schemeClr val="dk1"/>
                </a:solidFill>
                <a:latin typeface="Open Sans"/>
                <a:ea typeface="Open Sans"/>
                <a:cs typeface="Open Sans"/>
                <a:sym typeface="Open Sans"/>
              </a:rPr>
              <a:t>Sponsored agreement data flows automatically from pre-award to post-award systems</a:t>
            </a:r>
            <a:endParaRPr sz="1800">
              <a:solidFill>
                <a:schemeClr val="dk1"/>
              </a:solidFill>
              <a:latin typeface="Calibri"/>
              <a:ea typeface="Calibri"/>
              <a:cs typeface="Calibri"/>
              <a:sym typeface="Calibri"/>
            </a:endParaRPr>
          </a:p>
          <a:p>
            <a:pPr marL="285742" marR="0" lvl="0" indent="-285742" algn="l" rtl="0">
              <a:spcBef>
                <a:spcPts val="0"/>
              </a:spcBef>
              <a:spcAft>
                <a:spcPts val="0"/>
              </a:spcAft>
              <a:buClr>
                <a:schemeClr val="dk1"/>
              </a:buClr>
              <a:buSzPts val="1400"/>
              <a:buFont typeface="Open Sans"/>
              <a:buChar char="&gt;"/>
            </a:pPr>
            <a:r>
              <a:rPr lang="en" sz="1400">
                <a:solidFill>
                  <a:schemeClr val="dk1"/>
                </a:solidFill>
                <a:latin typeface="Open Sans"/>
                <a:ea typeface="Open Sans"/>
                <a:cs typeface="Open Sans"/>
                <a:sym typeface="Open Sans"/>
              </a:rPr>
              <a:t>Streamline grant/contract set up process</a:t>
            </a:r>
            <a:endParaRPr sz="1800">
              <a:solidFill>
                <a:schemeClr val="dk1"/>
              </a:solidFill>
              <a:latin typeface="Calibri"/>
              <a:ea typeface="Calibri"/>
              <a:cs typeface="Calibri"/>
              <a:sym typeface="Calibri"/>
            </a:endParaRPr>
          </a:p>
          <a:p>
            <a:pPr marL="285742" marR="0" lvl="0" indent="-285742" algn="l" rtl="0">
              <a:spcBef>
                <a:spcPts val="0"/>
              </a:spcBef>
              <a:spcAft>
                <a:spcPts val="0"/>
              </a:spcAft>
              <a:buClr>
                <a:schemeClr val="dk1"/>
              </a:buClr>
              <a:buSzPts val="1400"/>
              <a:buFont typeface="Open Sans"/>
              <a:buChar char="&gt;"/>
            </a:pPr>
            <a:r>
              <a:rPr lang="en" sz="1400">
                <a:solidFill>
                  <a:schemeClr val="dk1"/>
                </a:solidFill>
                <a:latin typeface="Open Sans"/>
                <a:ea typeface="Open Sans"/>
                <a:cs typeface="Open Sans"/>
                <a:sym typeface="Open Sans"/>
              </a:rPr>
              <a:t>Provide robust grant tracking (financial/administrative) across the enterprise</a:t>
            </a:r>
            <a:endParaRPr/>
          </a:p>
          <a:p>
            <a:pPr marL="285742" marR="0" lvl="0" indent="-285742" algn="l" rtl="0">
              <a:spcBef>
                <a:spcPts val="0"/>
              </a:spcBef>
              <a:spcAft>
                <a:spcPts val="0"/>
              </a:spcAft>
              <a:buClr>
                <a:schemeClr val="dk1"/>
              </a:buClr>
              <a:buSzPts val="1400"/>
              <a:buFont typeface="Open Sans"/>
              <a:buChar char="&gt;"/>
            </a:pPr>
            <a:r>
              <a:rPr lang="en" sz="1400">
                <a:solidFill>
                  <a:schemeClr val="dk1"/>
                </a:solidFill>
                <a:latin typeface="Open Sans"/>
                <a:ea typeface="Open Sans"/>
                <a:cs typeface="Open Sans"/>
                <a:sym typeface="Open Sans"/>
              </a:rPr>
              <a:t>Consolidate post-award grants management in Workday</a:t>
            </a:r>
            <a:endParaRPr/>
          </a:p>
          <a:p>
            <a:pPr marL="285742" marR="0" lvl="0" indent="-285742" algn="l" rtl="0">
              <a:spcBef>
                <a:spcPts val="0"/>
              </a:spcBef>
              <a:spcAft>
                <a:spcPts val="0"/>
              </a:spcAft>
              <a:buClr>
                <a:schemeClr val="dk1"/>
              </a:buClr>
              <a:buSzPts val="1400"/>
              <a:buFont typeface="Open Sans"/>
              <a:buChar char="&gt;"/>
            </a:pPr>
            <a:r>
              <a:rPr lang="en" sz="1400">
                <a:solidFill>
                  <a:schemeClr val="dk1"/>
                </a:solidFill>
                <a:latin typeface="Open Sans"/>
                <a:ea typeface="Open Sans"/>
                <a:cs typeface="Open Sans"/>
                <a:sym typeface="Open Sans"/>
              </a:rPr>
              <a:t>Increase granular tracking of expenditure types within a grant</a:t>
            </a:r>
            <a:endParaRPr/>
          </a:p>
          <a:p>
            <a:pPr marL="285742" marR="0" lvl="0" indent="-285742" algn="l" rtl="0">
              <a:spcBef>
                <a:spcPts val="0"/>
              </a:spcBef>
              <a:spcAft>
                <a:spcPts val="0"/>
              </a:spcAft>
              <a:buClr>
                <a:schemeClr val="dk1"/>
              </a:buClr>
              <a:buSzPts val="1400"/>
              <a:buFont typeface="Open Sans"/>
              <a:buChar char="&gt;"/>
            </a:pPr>
            <a:r>
              <a:rPr lang="en" sz="1400">
                <a:solidFill>
                  <a:schemeClr val="dk1"/>
                </a:solidFill>
                <a:latin typeface="Open Sans"/>
                <a:ea typeface="Open Sans"/>
                <a:cs typeface="Open Sans"/>
                <a:sym typeface="Open Sans"/>
              </a:rPr>
              <a:t>Provide automated exception reporting</a:t>
            </a:r>
            <a:endParaRPr/>
          </a:p>
        </p:txBody>
      </p:sp>
      <p:sp>
        <p:nvSpPr>
          <p:cNvPr id="1609" name="Google Shape;1609;p253"/>
          <p:cNvSpPr txBox="1"/>
          <p:nvPr/>
        </p:nvSpPr>
        <p:spPr>
          <a:xfrm>
            <a:off x="168193" y="2134327"/>
            <a:ext cx="5216700" cy="1693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575" b="1">
                <a:solidFill>
                  <a:schemeClr val="dk1"/>
                </a:solidFill>
                <a:latin typeface="Open Sans"/>
                <a:ea typeface="Open Sans"/>
                <a:cs typeface="Open Sans"/>
                <a:sym typeface="Open Sans"/>
              </a:rPr>
              <a:t>What is Grant Award to Close?</a:t>
            </a:r>
            <a:endParaRPr/>
          </a:p>
          <a:p>
            <a:pPr marL="0" marR="0" lvl="0" indent="0" algn="l" rtl="0">
              <a:spcBef>
                <a:spcPts val="600"/>
              </a:spcBef>
              <a:spcAft>
                <a:spcPts val="0"/>
              </a:spcAft>
              <a:buNone/>
            </a:pPr>
            <a:r>
              <a:rPr lang="en" sz="1388" u="sng">
                <a:solidFill>
                  <a:schemeClr val="dk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Grant Award to Close</a:t>
            </a:r>
            <a:r>
              <a:rPr lang="en" sz="1388">
                <a:solidFill>
                  <a:schemeClr val="dk1"/>
                </a:solidFill>
                <a:latin typeface="Open Sans"/>
                <a:ea typeface="Open Sans"/>
                <a:cs typeface="Open Sans"/>
                <a:sym typeface="Open Sans"/>
              </a:rPr>
              <a:t> refers to business processes involved from the time a grant or contract is awarded through grant close-out. This includes facilities and administration (F&amp;A) activities, sub-award and sub-recipient activities, billing and reporting to sponsors, cost-share, effort reporting, and other post-award grant management activities.</a:t>
            </a:r>
            <a:endParaRPr sz="1388">
              <a:solidFill>
                <a:schemeClr val="dk1"/>
              </a:solidFill>
              <a:latin typeface="Calibri"/>
              <a:ea typeface="Calibri"/>
              <a:cs typeface="Calibri"/>
              <a:sym typeface="Calibri"/>
            </a:endParaRPr>
          </a:p>
        </p:txBody>
      </p:sp>
      <p:sp>
        <p:nvSpPr>
          <p:cNvPr id="1610" name="Google Shape;1610;p253" descr="Customer Requisition to Payment taxonomy"/>
          <p:cNvSpPr/>
          <p:nvPr/>
        </p:nvSpPr>
        <p:spPr>
          <a:xfrm>
            <a:off x="3619500" y="2476500"/>
            <a:ext cx="1905000" cy="190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11" name="Google Shape;1611;p253" descr="Table&#10;&#10;Description automatically generated"/>
          <p:cNvPicPr preferRelativeResize="0"/>
          <p:nvPr/>
        </p:nvPicPr>
        <p:blipFill rotWithShape="1">
          <a:blip r:embed="rId4">
            <a:alphaModFix/>
          </a:blip>
          <a:srcRect/>
          <a:stretch/>
        </p:blipFill>
        <p:spPr>
          <a:xfrm>
            <a:off x="271463" y="3910756"/>
            <a:ext cx="4704485" cy="144588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7" name="Google Shape;1617;p254"/>
          <p:cNvSpPr txBox="1">
            <a:spLocks noGrp="1"/>
          </p:cNvSpPr>
          <p:nvPr>
            <p:ph type="title"/>
          </p:nvPr>
        </p:nvSpPr>
        <p:spPr>
          <a:xfrm>
            <a:off x="671757" y="2899901"/>
            <a:ext cx="7461900" cy="8139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rgbClr val="4B2E83"/>
              </a:buClr>
              <a:buSzPts val="3700"/>
              <a:buFont typeface="Encode Sans Black"/>
              <a:buNone/>
            </a:pPr>
            <a:r>
              <a:rPr lang="en">
                <a:latin typeface="Encode Sans Black"/>
                <a:ea typeface="Encode Sans Black"/>
                <a:cs typeface="Encode Sans Black"/>
                <a:sym typeface="Encode Sans Black"/>
              </a:rPr>
              <a:t>CHANGE IMPACT OVERVIEW</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3" name="Google Shape;1623;p255"/>
          <p:cNvSpPr txBox="1">
            <a:spLocks noGrp="1"/>
          </p:cNvSpPr>
          <p:nvPr>
            <p:ph type="title"/>
          </p:nvPr>
        </p:nvSpPr>
        <p:spPr>
          <a:xfrm>
            <a:off x="435471" y="487163"/>
            <a:ext cx="8197200" cy="662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3000"/>
              <a:buFont typeface="Encode Sans Black"/>
              <a:buNone/>
            </a:pPr>
            <a:r>
              <a:rPr lang="en">
                <a:latin typeface="Encode Sans Black"/>
                <a:ea typeface="Encode Sans Black"/>
                <a:cs typeface="Encode Sans Black"/>
                <a:sym typeface="Encode Sans Black"/>
              </a:rPr>
              <a:t>CHANGE IMPACT OVERVIEW</a:t>
            </a:r>
            <a:endParaRPr/>
          </a:p>
        </p:txBody>
      </p:sp>
      <p:grpSp>
        <p:nvGrpSpPr>
          <p:cNvPr id="1624" name="Google Shape;1624;p255"/>
          <p:cNvGrpSpPr/>
          <p:nvPr/>
        </p:nvGrpSpPr>
        <p:grpSpPr>
          <a:xfrm>
            <a:off x="1736050" y="2366127"/>
            <a:ext cx="5399206" cy="2896859"/>
            <a:chOff x="559980" y="1437299"/>
            <a:chExt cx="3732600" cy="2896859"/>
          </a:xfrm>
        </p:grpSpPr>
        <p:sp>
          <p:nvSpPr>
            <p:cNvPr id="1625" name="Google Shape;1625;p255"/>
            <p:cNvSpPr/>
            <p:nvPr/>
          </p:nvSpPr>
          <p:spPr>
            <a:xfrm>
              <a:off x="559980" y="1437299"/>
              <a:ext cx="3732600" cy="365700"/>
            </a:xfrm>
            <a:prstGeom prst="rect">
              <a:avLst/>
            </a:prstGeom>
            <a:solidFill>
              <a:schemeClr val="dk1"/>
            </a:solidFill>
            <a:ln w="9525" cap="flat" cmpd="sng">
              <a:solidFill>
                <a:srgbClr val="8E78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b="1">
                  <a:solidFill>
                    <a:srgbClr val="E8D3A2"/>
                  </a:solidFill>
                  <a:latin typeface="Open Sans"/>
                  <a:ea typeface="Open Sans"/>
                  <a:cs typeface="Open Sans"/>
                  <a:sym typeface="Open Sans"/>
                </a:rPr>
                <a:t>A Change Impact…</a:t>
              </a:r>
              <a:endParaRPr/>
            </a:p>
          </p:txBody>
        </p:sp>
        <p:sp>
          <p:nvSpPr>
            <p:cNvPr id="1626" name="Google Shape;1626;p255"/>
            <p:cNvSpPr/>
            <p:nvPr/>
          </p:nvSpPr>
          <p:spPr>
            <a:xfrm>
              <a:off x="559980" y="1879258"/>
              <a:ext cx="3732600" cy="2454900"/>
            </a:xfrm>
            <a:prstGeom prst="rect">
              <a:avLst/>
            </a:prstGeom>
            <a:solidFill>
              <a:srgbClr val="F2F2F2"/>
            </a:solidFill>
            <a:ln>
              <a:noFill/>
            </a:ln>
          </p:spPr>
          <p:txBody>
            <a:bodyPr spcFirstLastPara="1" wrap="square" lIns="91425" tIns="45700" rIns="91425" bIns="45700" anchor="t" anchorCtr="0">
              <a:noAutofit/>
            </a:bodyPr>
            <a:lstStyle/>
            <a:p>
              <a:pPr marL="277488" marR="0" lvl="2" indent="-200656" algn="l" rtl="0">
                <a:lnSpc>
                  <a:spcPct val="103000"/>
                </a:lnSpc>
                <a:spcBef>
                  <a:spcPts val="0"/>
                </a:spcBef>
                <a:spcAft>
                  <a:spcPts val="0"/>
                </a:spcAft>
                <a:buClr>
                  <a:srgbClr val="4B2E83"/>
                </a:buClr>
                <a:buSzPts val="960"/>
                <a:buFont typeface="Arial"/>
                <a:buChar char="•"/>
              </a:pPr>
              <a:r>
                <a:rPr lang="en" sz="1200" b="1" i="0" u="none" strike="noStrike" cap="none">
                  <a:solidFill>
                    <a:srgbClr val="4B2E83"/>
                  </a:solidFill>
                  <a:latin typeface="Open Sans"/>
                  <a:ea typeface="Open Sans"/>
                  <a:cs typeface="Open Sans"/>
                  <a:sym typeface="Open Sans"/>
                </a:rPr>
                <a:t>Is a narrow statement of what will be different </a:t>
              </a:r>
              <a:r>
                <a:rPr lang="en" sz="1200" b="0" i="0" u="none" strike="noStrike" cap="none">
                  <a:solidFill>
                    <a:srgbClr val="4B2E83"/>
                  </a:solidFill>
                  <a:latin typeface="Open Sans"/>
                  <a:ea typeface="Open Sans"/>
                  <a:cs typeface="Open Sans"/>
                  <a:sym typeface="Open Sans"/>
                </a:rPr>
                <a:t>as a result of UW Finance Transformation and the associated impact to people, processes, technology and policies</a:t>
              </a:r>
              <a:endParaRPr sz="1200" b="0" i="0" u="none" strike="noStrike" cap="none">
                <a:solidFill>
                  <a:srgbClr val="E8D3A2"/>
                </a:solidFill>
                <a:latin typeface="Open Sans"/>
                <a:ea typeface="Open Sans"/>
                <a:cs typeface="Open Sans"/>
                <a:sym typeface="Open Sans"/>
              </a:endParaRPr>
            </a:p>
            <a:p>
              <a:pPr marL="277488" marR="0" lvl="2" indent="-200656" algn="l" rtl="0">
                <a:lnSpc>
                  <a:spcPct val="103000"/>
                </a:lnSpc>
                <a:spcBef>
                  <a:spcPts val="1266"/>
                </a:spcBef>
                <a:spcAft>
                  <a:spcPts val="0"/>
                </a:spcAft>
                <a:buClr>
                  <a:srgbClr val="4B2E83"/>
                </a:buClr>
                <a:buSzPts val="960"/>
                <a:buFont typeface="Arial"/>
                <a:buChar char="•"/>
              </a:pPr>
              <a:r>
                <a:rPr lang="en" sz="1200" b="0" i="0" u="none" strike="noStrike" cap="none">
                  <a:solidFill>
                    <a:srgbClr val="4B2E83"/>
                  </a:solidFill>
                  <a:latin typeface="Open Sans"/>
                  <a:ea typeface="Open Sans"/>
                  <a:cs typeface="Open Sans"/>
                  <a:sym typeface="Open Sans"/>
                </a:rPr>
                <a:t>Includes an assessment of </a:t>
              </a:r>
              <a:r>
                <a:rPr lang="en" sz="1200" b="1" i="0" u="none" strike="noStrike" cap="none">
                  <a:solidFill>
                    <a:srgbClr val="4B2E83"/>
                  </a:solidFill>
                  <a:latin typeface="Open Sans"/>
                  <a:ea typeface="Open Sans"/>
                  <a:cs typeface="Open Sans"/>
                  <a:sym typeface="Open Sans"/>
                </a:rPr>
                <a:t>the</a:t>
              </a:r>
              <a:r>
                <a:rPr lang="en" sz="1200" b="0" i="0" u="none" strike="noStrike" cap="none">
                  <a:solidFill>
                    <a:srgbClr val="4B2E83"/>
                  </a:solidFill>
                  <a:latin typeface="Open Sans"/>
                  <a:ea typeface="Open Sans"/>
                  <a:cs typeface="Open Sans"/>
                  <a:sym typeface="Open Sans"/>
                </a:rPr>
                <a:t> </a:t>
              </a:r>
              <a:r>
                <a:rPr lang="en" sz="1200" b="1" i="0" u="none" strike="noStrike" cap="none">
                  <a:solidFill>
                    <a:srgbClr val="4B2E83"/>
                  </a:solidFill>
                  <a:latin typeface="Open Sans"/>
                  <a:ea typeface="Open Sans"/>
                  <a:cs typeface="Open Sans"/>
                  <a:sym typeface="Open Sans"/>
                </a:rPr>
                <a:t>extent to which these impacts affect each stakeholder role and unit</a:t>
              </a:r>
              <a:r>
                <a:rPr lang="en" sz="1200" b="0" i="0" u="none" strike="noStrike" cap="none">
                  <a:solidFill>
                    <a:srgbClr val="4B2E83"/>
                  </a:solidFill>
                  <a:latin typeface="Open Sans"/>
                  <a:ea typeface="Open Sans"/>
                  <a:cs typeface="Open Sans"/>
                  <a:sym typeface="Open Sans"/>
                </a:rPr>
                <a:t> (high, medium, or low impact)</a:t>
              </a:r>
              <a:endParaRPr/>
            </a:p>
            <a:p>
              <a:pPr marL="277488" marR="0" lvl="2" indent="-200656" algn="l" rtl="0">
                <a:lnSpc>
                  <a:spcPct val="103000"/>
                </a:lnSpc>
                <a:spcBef>
                  <a:spcPts val="1266"/>
                </a:spcBef>
                <a:spcAft>
                  <a:spcPts val="0"/>
                </a:spcAft>
                <a:buClr>
                  <a:srgbClr val="4B2E83"/>
                </a:buClr>
                <a:buSzPts val="960"/>
                <a:buFont typeface="Arial"/>
                <a:buChar char="•"/>
              </a:pPr>
              <a:r>
                <a:rPr lang="en" sz="1200" b="0" i="0" u="none" strike="noStrike" cap="none">
                  <a:solidFill>
                    <a:srgbClr val="4B2E83"/>
                  </a:solidFill>
                  <a:latin typeface="Open Sans"/>
                  <a:ea typeface="Open Sans"/>
                  <a:cs typeface="Open Sans"/>
                  <a:sym typeface="Open Sans"/>
                </a:rPr>
                <a:t>Serve as a source of foundational knowledge for the OCM Team to </a:t>
              </a:r>
              <a:r>
                <a:rPr lang="en" sz="1200" b="1" i="0" u="none" strike="noStrike" cap="none">
                  <a:solidFill>
                    <a:srgbClr val="4B2E83"/>
                  </a:solidFill>
                  <a:latin typeface="Open Sans"/>
                  <a:ea typeface="Open Sans"/>
                  <a:cs typeface="Open Sans"/>
                  <a:sym typeface="Open Sans"/>
                </a:rPr>
                <a:t>construct tailored communications and training </a:t>
              </a:r>
              <a:r>
                <a:rPr lang="en" sz="1200" b="0" i="0" u="none" strike="noStrike" cap="none">
                  <a:solidFill>
                    <a:srgbClr val="4B2E83"/>
                  </a:solidFill>
                  <a:latin typeface="Open Sans"/>
                  <a:ea typeface="Open Sans"/>
                  <a:cs typeface="Open Sans"/>
                  <a:sym typeface="Open Sans"/>
                </a:rPr>
                <a:t>to mitigate impacts and prepare each for go-live and beyond</a:t>
              </a:r>
              <a:endParaRPr sz="1200" b="1" i="0" u="none" strike="noStrike" cap="none">
                <a:solidFill>
                  <a:srgbClr val="4B2E83"/>
                </a:solidFill>
                <a:latin typeface="Open Sans"/>
                <a:ea typeface="Open Sans"/>
                <a:cs typeface="Open Sans"/>
                <a:sym typeface="Open Sans"/>
              </a:endParaRPr>
            </a:p>
          </p:txBody>
        </p:sp>
      </p:grpSp>
      <p:sp>
        <p:nvSpPr>
          <p:cNvPr id="1627" name="Google Shape;1627;p255"/>
          <p:cNvSpPr/>
          <p:nvPr/>
        </p:nvSpPr>
        <p:spPr>
          <a:xfrm>
            <a:off x="457447" y="1838452"/>
            <a:ext cx="82290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a:solidFill>
                  <a:srgbClr val="4B2E83"/>
                </a:solidFill>
                <a:latin typeface="Open Sans"/>
                <a:ea typeface="Open Sans"/>
                <a:cs typeface="Open Sans"/>
                <a:sym typeface="Open Sans"/>
              </a:rPr>
              <a:t>Change impacts allow the Organizational Change Management (OCM) team to collect and analyze changes that will impact end users as a result of finance transformation, for use across OCM activities (e.g., stakeholder engagement, training).</a:t>
            </a:r>
            <a:endParaRPr/>
          </a:p>
        </p:txBody>
      </p:sp>
      <p:sp>
        <p:nvSpPr>
          <p:cNvPr id="1628" name="Google Shape;1628;p255"/>
          <p:cNvSpPr/>
          <p:nvPr/>
        </p:nvSpPr>
        <p:spPr>
          <a:xfrm rot="-497117">
            <a:off x="4272449" y="4796773"/>
            <a:ext cx="3587039" cy="727616"/>
          </a:xfrm>
          <a:prstGeom prst="roundRect">
            <a:avLst>
              <a:gd name="adj" fmla="val 16667"/>
            </a:avLst>
          </a:prstGeom>
          <a:solidFill>
            <a:schemeClr val="dk1"/>
          </a:solidFill>
          <a:ln w="28575" cap="flat" cmpd="sng">
            <a:solidFill>
              <a:schemeClr val="lt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100">
                <a:solidFill>
                  <a:srgbClr val="E8D3A2"/>
                </a:solidFill>
                <a:latin typeface="Open Sans"/>
                <a:ea typeface="Open Sans"/>
                <a:cs typeface="Open Sans"/>
                <a:sym typeface="Open Sans"/>
              </a:rPr>
              <a:t>OCM has been collecting, refining, and validating Change Impacts from stakeholders and the UWFT Design team and their partners for over two years.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4" name="Google Shape;1634;p256"/>
          <p:cNvSpPr/>
          <p:nvPr/>
        </p:nvSpPr>
        <p:spPr>
          <a:xfrm>
            <a:off x="7289443" y="4720912"/>
            <a:ext cx="1809600" cy="1279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Calibri"/>
              <a:ea typeface="Calibri"/>
              <a:cs typeface="Calibri"/>
              <a:sym typeface="Calibri"/>
            </a:endParaRPr>
          </a:p>
        </p:txBody>
      </p:sp>
      <p:sp>
        <p:nvSpPr>
          <p:cNvPr id="1635" name="Google Shape;1635;p256"/>
          <p:cNvSpPr txBox="1">
            <a:spLocks noGrp="1"/>
          </p:cNvSpPr>
          <p:nvPr>
            <p:ph type="body" idx="2"/>
          </p:nvPr>
        </p:nvSpPr>
        <p:spPr>
          <a:xfrm>
            <a:off x="435471" y="2063553"/>
            <a:ext cx="8197200" cy="2294100"/>
          </a:xfrm>
          <a:prstGeom prst="rect">
            <a:avLst/>
          </a:prstGeom>
          <a:noFill/>
          <a:ln>
            <a:noFill/>
          </a:ln>
        </p:spPr>
        <p:txBody>
          <a:bodyPr spcFirstLastPara="1" wrap="square" lIns="91425" tIns="45700" rIns="91425" bIns="45700" anchor="t" anchorCtr="0">
            <a:noAutofit/>
          </a:bodyPr>
          <a:lstStyle/>
          <a:p>
            <a:pPr marL="457188" lvl="1" indent="0" algn="l" rtl="0">
              <a:spcBef>
                <a:spcPts val="0"/>
              </a:spcBef>
              <a:spcAft>
                <a:spcPts val="0"/>
              </a:spcAft>
              <a:buClr>
                <a:schemeClr val="dk2"/>
              </a:buClr>
              <a:buSzPts val="1600"/>
              <a:buNone/>
            </a:pPr>
            <a:endParaRPr sz="1600" b="1">
              <a:latin typeface="Open Sans"/>
              <a:ea typeface="Open Sans"/>
              <a:cs typeface="Open Sans"/>
              <a:sym typeface="Open Sans"/>
            </a:endParaRPr>
          </a:p>
          <a:p>
            <a:pPr marL="800079" lvl="1" indent="-241291" algn="l" rtl="0">
              <a:spcBef>
                <a:spcPts val="1520"/>
              </a:spcBef>
              <a:spcAft>
                <a:spcPts val="0"/>
              </a:spcAft>
              <a:buClr>
                <a:schemeClr val="dk2"/>
              </a:buClr>
              <a:buSzPts val="1600"/>
              <a:buNone/>
            </a:pPr>
            <a:endParaRPr sz="1600">
              <a:latin typeface="Open Sans"/>
              <a:ea typeface="Open Sans"/>
              <a:cs typeface="Open Sans"/>
              <a:sym typeface="Open Sans"/>
            </a:endParaRPr>
          </a:p>
        </p:txBody>
      </p:sp>
      <p:pic>
        <p:nvPicPr>
          <p:cNvPr id="1636" name="Google Shape;1636;p256"/>
          <p:cNvPicPr preferRelativeResize="0"/>
          <p:nvPr/>
        </p:nvPicPr>
        <p:blipFill rotWithShape="1">
          <a:blip r:embed="rId3">
            <a:alphaModFix/>
          </a:blip>
          <a:srcRect/>
          <a:stretch/>
        </p:blipFill>
        <p:spPr>
          <a:xfrm>
            <a:off x="577851" y="1995427"/>
            <a:ext cx="3941141" cy="2041454"/>
          </a:xfrm>
          <a:prstGeom prst="rect">
            <a:avLst/>
          </a:prstGeom>
          <a:noFill/>
          <a:ln w="9525" cap="flat" cmpd="sng">
            <a:solidFill>
              <a:schemeClr val="dk1"/>
            </a:solidFill>
            <a:prstDash val="solid"/>
            <a:round/>
            <a:headEnd type="none" w="sm" len="sm"/>
            <a:tailEnd type="none" w="sm" len="sm"/>
          </a:ln>
        </p:spPr>
      </p:pic>
      <p:pic>
        <p:nvPicPr>
          <p:cNvPr id="1637" name="Google Shape;1637;p256"/>
          <p:cNvPicPr preferRelativeResize="0"/>
          <p:nvPr/>
        </p:nvPicPr>
        <p:blipFill rotWithShape="1">
          <a:blip r:embed="rId4">
            <a:alphaModFix/>
          </a:blip>
          <a:srcRect/>
          <a:stretch/>
        </p:blipFill>
        <p:spPr>
          <a:xfrm>
            <a:off x="3465443" y="3240592"/>
            <a:ext cx="4885443" cy="2678988"/>
          </a:xfrm>
          <a:prstGeom prst="rect">
            <a:avLst/>
          </a:prstGeom>
          <a:noFill/>
          <a:ln w="9525" cap="flat" cmpd="sng">
            <a:solidFill>
              <a:schemeClr val="dk1"/>
            </a:solidFill>
            <a:prstDash val="solid"/>
            <a:round/>
            <a:headEnd type="none" w="sm" len="sm"/>
            <a:tailEnd type="none" w="sm" len="sm"/>
          </a:ln>
        </p:spPr>
      </p:pic>
      <p:sp>
        <p:nvSpPr>
          <p:cNvPr id="1638" name="Google Shape;1638;p256"/>
          <p:cNvSpPr/>
          <p:nvPr/>
        </p:nvSpPr>
        <p:spPr>
          <a:xfrm rot="2799934">
            <a:off x="3231511" y="3138599"/>
            <a:ext cx="766333" cy="165747"/>
          </a:xfrm>
          <a:prstGeom prst="rightArrow">
            <a:avLst>
              <a:gd name="adj1" fmla="val 50000"/>
              <a:gd name="adj2" fmla="val 50000"/>
            </a:avLst>
          </a:prstGeom>
          <a:solidFill>
            <a:srgbClr val="D24310"/>
          </a:solidFill>
          <a:ln w="9525" cap="flat" cmpd="sng">
            <a:solidFill>
              <a:srgbClr val="D2431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Calibri"/>
              <a:ea typeface="Calibri"/>
              <a:cs typeface="Calibri"/>
              <a:sym typeface="Calibri"/>
            </a:endParaRPr>
          </a:p>
        </p:txBody>
      </p:sp>
      <p:sp>
        <p:nvSpPr>
          <p:cNvPr id="1639" name="Google Shape;1639;p256"/>
          <p:cNvSpPr txBox="1">
            <a:spLocks noGrp="1"/>
          </p:cNvSpPr>
          <p:nvPr>
            <p:ph type="title"/>
          </p:nvPr>
        </p:nvSpPr>
        <p:spPr>
          <a:xfrm>
            <a:off x="435471" y="313740"/>
            <a:ext cx="8197200" cy="8355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2800"/>
              <a:buFont typeface="Encode Sans Black"/>
              <a:buNone/>
            </a:pPr>
            <a:r>
              <a:rPr lang="en" sz="2200" b="0" cap="none"/>
              <a:t>OCM IS CREATING ‘WHAT’S CHANGING’ SLIDE-SETS FOR EACH BUSINESS SUB-PROCESS</a:t>
            </a:r>
            <a:endParaRPr sz="2200" b="0" cap="none">
              <a:solidFill>
                <a:srgbClr val="FF0000"/>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Google Shape;1645;p257"/>
          <p:cNvSpPr txBox="1">
            <a:spLocks noGrp="1"/>
          </p:cNvSpPr>
          <p:nvPr>
            <p:ph type="title"/>
          </p:nvPr>
        </p:nvSpPr>
        <p:spPr>
          <a:xfrm>
            <a:off x="442855" y="573600"/>
            <a:ext cx="8172300" cy="5775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3000"/>
              <a:buFont typeface="Encode Sans Black"/>
              <a:buNone/>
            </a:pPr>
            <a:r>
              <a:rPr lang="en" cap="none">
                <a:latin typeface="Encode Sans Black"/>
                <a:ea typeface="Encode Sans Black"/>
                <a:cs typeface="Encode Sans Black"/>
                <a:sym typeface="Encode Sans Black"/>
              </a:rPr>
              <a:t>GA2C TAXONOMY</a:t>
            </a:r>
            <a:endParaRPr cap="none">
              <a:solidFill>
                <a:srgbClr val="9D7A27"/>
              </a:solidFill>
              <a:latin typeface="Encode Sans Black"/>
              <a:ea typeface="Encode Sans Black"/>
              <a:cs typeface="Encode Sans Black"/>
              <a:sym typeface="Encode Sans Black"/>
            </a:endParaRPr>
          </a:p>
        </p:txBody>
      </p:sp>
      <p:pic>
        <p:nvPicPr>
          <p:cNvPr id="1646" name="Google Shape;1646;p257" descr="Table&#10;&#10;Description automatically generated"/>
          <p:cNvPicPr preferRelativeResize="0"/>
          <p:nvPr/>
        </p:nvPicPr>
        <p:blipFill rotWithShape="1">
          <a:blip r:embed="rId3">
            <a:alphaModFix/>
          </a:blip>
          <a:srcRect/>
          <a:stretch/>
        </p:blipFill>
        <p:spPr>
          <a:xfrm>
            <a:off x="875882" y="2436265"/>
            <a:ext cx="6847080" cy="2097635"/>
          </a:xfrm>
          <a:prstGeom prst="rect">
            <a:avLst/>
          </a:prstGeom>
          <a:noFill/>
          <a:ln>
            <a:noFill/>
          </a:ln>
        </p:spPr>
      </p:pic>
      <p:sp>
        <p:nvSpPr>
          <p:cNvPr id="1647" name="Google Shape;1647;p257"/>
          <p:cNvSpPr/>
          <p:nvPr/>
        </p:nvSpPr>
        <p:spPr>
          <a:xfrm>
            <a:off x="1133061" y="3348660"/>
            <a:ext cx="2908800" cy="318000"/>
          </a:xfrm>
          <a:prstGeom prst="roundRect">
            <a:avLst>
              <a:gd name="adj" fmla="val 16667"/>
            </a:avLst>
          </a:prstGeom>
          <a:noFill/>
          <a:ln w="38100" cap="flat" cmpd="sng">
            <a:solidFill>
              <a:srgbClr val="00B05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258"/>
          <p:cNvSpPr txBox="1">
            <a:spLocks noGrp="1"/>
          </p:cNvSpPr>
          <p:nvPr>
            <p:ph type="title"/>
          </p:nvPr>
        </p:nvSpPr>
        <p:spPr>
          <a:xfrm>
            <a:off x="469203" y="717295"/>
            <a:ext cx="8172300" cy="433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2400"/>
              <a:buFont typeface="Encode Sans Black"/>
              <a:buNone/>
            </a:pPr>
            <a:r>
              <a:rPr lang="en" sz="2400" cap="none"/>
              <a:t>GRANT AWARD TO CLOSE </a:t>
            </a:r>
            <a:br>
              <a:rPr lang="en" sz="2400" cap="none"/>
            </a:br>
            <a:r>
              <a:rPr lang="en" sz="2400" cap="none">
                <a:solidFill>
                  <a:srgbClr val="9D7A27"/>
                </a:solidFill>
              </a:rPr>
              <a:t>Post-Award Set-Up | GA2C-030</a:t>
            </a:r>
            <a:endParaRPr/>
          </a:p>
        </p:txBody>
      </p:sp>
      <p:sp>
        <p:nvSpPr>
          <p:cNvPr id="1654" name="Google Shape;1654;p258"/>
          <p:cNvSpPr/>
          <p:nvPr/>
        </p:nvSpPr>
        <p:spPr>
          <a:xfrm>
            <a:off x="115401" y="1889058"/>
            <a:ext cx="3656400" cy="1440300"/>
          </a:xfrm>
          <a:prstGeom prst="roundRect">
            <a:avLst>
              <a:gd name="adj" fmla="val 16667"/>
            </a:avLst>
          </a:prstGeom>
          <a:solidFill>
            <a:srgbClr val="D8D8D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rgbClr val="0B0401"/>
                </a:solidFill>
                <a:latin typeface="Arial"/>
                <a:ea typeface="Arial"/>
                <a:cs typeface="Arial"/>
                <a:sym typeface="Arial"/>
              </a:rPr>
              <a:t>CURRENT STATE</a:t>
            </a:r>
            <a:endParaRPr/>
          </a:p>
          <a:p>
            <a:pPr marL="170811" marR="0" lvl="0" indent="-170811" algn="l" rtl="0">
              <a:spcBef>
                <a:spcPts val="600"/>
              </a:spcBef>
              <a:spcAft>
                <a:spcPts val="0"/>
              </a:spcAft>
              <a:buClr>
                <a:srgbClr val="0B0401"/>
              </a:buClr>
              <a:buSzPts val="900"/>
              <a:buFont typeface="Arial"/>
              <a:buChar char="•"/>
            </a:pPr>
            <a:r>
              <a:rPr lang="en" sz="900">
                <a:solidFill>
                  <a:srgbClr val="0B0401"/>
                </a:solidFill>
                <a:latin typeface="Open Sans"/>
                <a:ea typeface="Open Sans"/>
                <a:cs typeface="Open Sans"/>
                <a:sym typeface="Open Sans"/>
              </a:rPr>
              <a:t>Full information need for set-up requires using a variety of communication methods which do not connect (e.g., email, in-systems communications)</a:t>
            </a:r>
            <a:endParaRPr/>
          </a:p>
          <a:p>
            <a:pPr marL="170811" marR="0" lvl="0" indent="-170811" algn="l" rtl="0">
              <a:spcBef>
                <a:spcPts val="600"/>
              </a:spcBef>
              <a:spcAft>
                <a:spcPts val="0"/>
              </a:spcAft>
              <a:buClr>
                <a:srgbClr val="0B0401"/>
              </a:buClr>
              <a:buSzPts val="900"/>
              <a:buFont typeface="Arial"/>
              <a:buChar char="•"/>
            </a:pPr>
            <a:r>
              <a:rPr lang="en" sz="900">
                <a:solidFill>
                  <a:srgbClr val="0B0401"/>
                </a:solidFill>
                <a:latin typeface="Open Sans"/>
                <a:ea typeface="Open Sans"/>
                <a:cs typeface="Open Sans"/>
                <a:sym typeface="Open Sans"/>
              </a:rPr>
              <a:t>Set-up requires multiple rounds of manual data entry into multiple systems (e.g., SAGE, Grant Tracker, BGT)</a:t>
            </a:r>
            <a:endParaRPr sz="1800">
              <a:solidFill>
                <a:srgbClr val="0B0401"/>
              </a:solidFill>
              <a:latin typeface="Calibri"/>
              <a:ea typeface="Calibri"/>
              <a:cs typeface="Calibri"/>
              <a:sym typeface="Calibri"/>
            </a:endParaRPr>
          </a:p>
          <a:p>
            <a:pPr marL="170811" marR="0" lvl="0" indent="-170811" algn="l" rtl="0">
              <a:spcBef>
                <a:spcPts val="600"/>
              </a:spcBef>
              <a:spcAft>
                <a:spcPts val="0"/>
              </a:spcAft>
              <a:buClr>
                <a:srgbClr val="0B0401"/>
              </a:buClr>
              <a:buSzPts val="900"/>
              <a:buFont typeface="Arial"/>
              <a:buChar char="•"/>
            </a:pPr>
            <a:r>
              <a:rPr lang="en" sz="900">
                <a:solidFill>
                  <a:srgbClr val="0B0401"/>
                </a:solidFill>
                <a:latin typeface="Open Sans"/>
                <a:ea typeface="Open Sans"/>
                <a:cs typeface="Open Sans"/>
                <a:sym typeface="Open Sans"/>
              </a:rPr>
              <a:t>Award structure is often complex, and difficult to record</a:t>
            </a:r>
            <a:endParaRPr sz="900">
              <a:solidFill>
                <a:srgbClr val="0B0401"/>
              </a:solidFill>
              <a:latin typeface="Open Sans"/>
              <a:ea typeface="Open Sans"/>
              <a:cs typeface="Open Sans"/>
              <a:sym typeface="Open Sans"/>
            </a:endParaRPr>
          </a:p>
        </p:txBody>
      </p:sp>
      <p:sp>
        <p:nvSpPr>
          <p:cNvPr id="1655" name="Google Shape;1655;p258"/>
          <p:cNvSpPr/>
          <p:nvPr/>
        </p:nvSpPr>
        <p:spPr>
          <a:xfrm>
            <a:off x="4572002" y="1894453"/>
            <a:ext cx="4209300" cy="1434900"/>
          </a:xfrm>
          <a:prstGeom prst="roundRect">
            <a:avLst>
              <a:gd name="adj" fmla="val 16667"/>
            </a:avLst>
          </a:prstGeom>
          <a:solidFill>
            <a:srgbClr val="D6CDE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rgbClr val="0B0401"/>
                </a:solidFill>
                <a:latin typeface="Arial"/>
                <a:ea typeface="Arial"/>
                <a:cs typeface="Arial"/>
                <a:sym typeface="Arial"/>
              </a:rPr>
              <a:t>FUTURE STATE</a:t>
            </a:r>
            <a:endParaRPr sz="1200">
              <a:solidFill>
                <a:srgbClr val="0B0401"/>
              </a:solidFill>
              <a:latin typeface="Arial"/>
              <a:ea typeface="Arial"/>
              <a:cs typeface="Arial"/>
              <a:sym typeface="Arial"/>
            </a:endParaRPr>
          </a:p>
          <a:p>
            <a:pPr marL="171446" marR="0" lvl="2" indent="-171446" algn="l" rtl="0">
              <a:spcBef>
                <a:spcPts val="600"/>
              </a:spcBef>
              <a:spcAft>
                <a:spcPts val="0"/>
              </a:spcAft>
              <a:buClr>
                <a:srgbClr val="0B0401"/>
              </a:buClr>
              <a:buSzPts val="900"/>
              <a:buFont typeface="Arial"/>
              <a:buChar char="•"/>
            </a:pPr>
            <a:r>
              <a:rPr lang="en" sz="900" b="0" i="0" u="none" strike="noStrike" cap="none">
                <a:solidFill>
                  <a:srgbClr val="0B0401"/>
                </a:solidFill>
                <a:latin typeface="Calibri"/>
                <a:ea typeface="Calibri"/>
                <a:cs typeface="Calibri"/>
                <a:sym typeface="Calibri"/>
              </a:rPr>
              <a:t>Award setup initiated in SAGE by campus, consolidating data collection and reducing back and forth </a:t>
            </a:r>
            <a:endParaRPr sz="900" b="0" i="0" u="none" strike="noStrike" cap="none">
              <a:solidFill>
                <a:srgbClr val="0B0401"/>
              </a:solidFill>
              <a:latin typeface="Open Sans"/>
              <a:ea typeface="Open Sans"/>
              <a:cs typeface="Open Sans"/>
              <a:sym typeface="Open Sans"/>
            </a:endParaRPr>
          </a:p>
          <a:p>
            <a:pPr marL="171446" marR="0" lvl="2" indent="-171446" algn="l" rtl="0">
              <a:spcBef>
                <a:spcPts val="600"/>
              </a:spcBef>
              <a:spcAft>
                <a:spcPts val="0"/>
              </a:spcAft>
              <a:buClr>
                <a:srgbClr val="0B0401"/>
              </a:buClr>
              <a:buSzPts val="900"/>
              <a:buFont typeface="Arial"/>
              <a:buChar char="•"/>
            </a:pPr>
            <a:r>
              <a:rPr lang="en" sz="900" b="0" i="0" u="none" strike="noStrike" cap="none">
                <a:solidFill>
                  <a:srgbClr val="0B0401"/>
                </a:solidFill>
                <a:latin typeface="Calibri"/>
                <a:ea typeface="Calibri"/>
                <a:cs typeface="Calibri"/>
                <a:sym typeface="Calibri"/>
              </a:rPr>
              <a:t>SAGE to Workday integration to reduce manual entry </a:t>
            </a:r>
            <a:endParaRPr sz="900" b="0" i="0" u="none" strike="noStrike" cap="none">
              <a:solidFill>
                <a:srgbClr val="0B0401"/>
              </a:solidFill>
              <a:latin typeface="Open Sans"/>
              <a:ea typeface="Open Sans"/>
              <a:cs typeface="Open Sans"/>
              <a:sym typeface="Open Sans"/>
            </a:endParaRPr>
          </a:p>
          <a:p>
            <a:pPr marL="171446" marR="0" lvl="2" indent="-171446" algn="l" rtl="0">
              <a:spcBef>
                <a:spcPts val="600"/>
              </a:spcBef>
              <a:spcAft>
                <a:spcPts val="0"/>
              </a:spcAft>
              <a:buClr>
                <a:srgbClr val="0B0401"/>
              </a:buClr>
              <a:buSzPts val="900"/>
              <a:buFont typeface="Arial"/>
              <a:buChar char="•"/>
            </a:pPr>
            <a:r>
              <a:rPr lang="en" sz="900" b="0" i="0" u="none" strike="noStrike" cap="none">
                <a:solidFill>
                  <a:srgbClr val="0B0401"/>
                </a:solidFill>
                <a:latin typeface="Calibri"/>
                <a:ea typeface="Calibri"/>
                <a:cs typeface="Calibri"/>
                <a:sym typeface="Calibri"/>
              </a:rPr>
              <a:t>Awards encompass a competitive segment of activity and are visible in both Workday and SAGE </a:t>
            </a:r>
            <a:endParaRPr sz="900" b="0" i="0" u="none" strike="noStrike" cap="none">
              <a:solidFill>
                <a:srgbClr val="0B0401"/>
              </a:solidFill>
              <a:latin typeface="Open Sans"/>
              <a:ea typeface="Open Sans"/>
              <a:cs typeface="Open Sans"/>
              <a:sym typeface="Open Sans"/>
            </a:endParaRPr>
          </a:p>
          <a:p>
            <a:pPr marL="170176" marR="0" lvl="0" indent="-113026" algn="l" rtl="0">
              <a:spcBef>
                <a:spcPts val="600"/>
              </a:spcBef>
              <a:spcAft>
                <a:spcPts val="0"/>
              </a:spcAft>
              <a:buClr>
                <a:schemeClr val="lt1"/>
              </a:buClr>
              <a:buSzPts val="900"/>
              <a:buFont typeface="Arial"/>
              <a:buNone/>
            </a:pPr>
            <a:endParaRPr sz="900">
              <a:solidFill>
                <a:srgbClr val="000000"/>
              </a:solidFill>
              <a:latin typeface="Open Sans"/>
              <a:ea typeface="Open Sans"/>
              <a:cs typeface="Open Sans"/>
              <a:sym typeface="Open Sans"/>
            </a:endParaRPr>
          </a:p>
        </p:txBody>
      </p:sp>
      <p:sp>
        <p:nvSpPr>
          <p:cNvPr id="1656" name="Google Shape;1656;p258"/>
          <p:cNvSpPr/>
          <p:nvPr/>
        </p:nvSpPr>
        <p:spPr>
          <a:xfrm>
            <a:off x="4572002" y="3451158"/>
            <a:ext cx="4258500" cy="1487100"/>
          </a:xfrm>
          <a:prstGeom prst="roundRect">
            <a:avLst>
              <a:gd name="adj" fmla="val 16667"/>
            </a:avLst>
          </a:prstGeom>
          <a:solidFill>
            <a:srgbClr val="D6CDE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a:solidFill>
                  <a:srgbClr val="0B0401"/>
                </a:solidFill>
                <a:latin typeface="Arial"/>
                <a:ea typeface="Arial"/>
                <a:cs typeface="Arial"/>
                <a:sym typeface="Arial"/>
              </a:rPr>
              <a:t>WHAT DOES THIS CHANGE MEAN?</a:t>
            </a:r>
            <a:endParaRPr/>
          </a:p>
          <a:p>
            <a:pPr marL="128267" marR="0" lvl="0" indent="-128267" algn="l" rtl="0">
              <a:spcBef>
                <a:spcPts val="600"/>
              </a:spcBef>
              <a:spcAft>
                <a:spcPts val="0"/>
              </a:spcAft>
              <a:buClr>
                <a:srgbClr val="0B0401"/>
              </a:buClr>
              <a:buSzPts val="900"/>
              <a:buFont typeface="Arial"/>
              <a:buChar char="•"/>
            </a:pPr>
            <a:r>
              <a:rPr lang="en" sz="900">
                <a:solidFill>
                  <a:srgbClr val="0B0401"/>
                </a:solidFill>
                <a:latin typeface="Calibri"/>
                <a:ea typeface="Calibri"/>
                <a:cs typeface="Calibri"/>
                <a:sym typeface="Calibri"/>
              </a:rPr>
              <a:t>SAGE integration with Workday will reduce manual data entry needs, re-work, and errors/typos, which will lead to increased compliance</a:t>
            </a:r>
            <a:endParaRPr sz="900">
              <a:solidFill>
                <a:srgbClr val="0B0401"/>
              </a:solidFill>
              <a:latin typeface="Calibri"/>
              <a:ea typeface="Calibri"/>
              <a:cs typeface="Calibri"/>
              <a:sym typeface="Calibri"/>
            </a:endParaRPr>
          </a:p>
          <a:p>
            <a:pPr marL="128267" marR="0" lvl="0" indent="-128267" algn="l" rtl="0">
              <a:spcBef>
                <a:spcPts val="600"/>
              </a:spcBef>
              <a:spcAft>
                <a:spcPts val="0"/>
              </a:spcAft>
              <a:buClr>
                <a:srgbClr val="0B0401"/>
              </a:buClr>
              <a:buSzPts val="900"/>
              <a:buFont typeface="Arial"/>
              <a:buChar char="•"/>
            </a:pPr>
            <a:r>
              <a:rPr lang="en" sz="900">
                <a:solidFill>
                  <a:srgbClr val="0B0401"/>
                </a:solidFill>
                <a:latin typeface="Calibri"/>
                <a:ea typeface="Calibri"/>
                <a:cs typeface="Calibri"/>
                <a:sym typeface="Calibri"/>
              </a:rPr>
              <a:t>Remediation of SAGE &amp; SAGE Budget has new, standardized intake forms for greater visibility of status and consistency regarding how to communicate updated data</a:t>
            </a:r>
            <a:endParaRPr sz="900">
              <a:solidFill>
                <a:srgbClr val="0B0401"/>
              </a:solidFill>
              <a:latin typeface="Calibri"/>
              <a:ea typeface="Calibri"/>
              <a:cs typeface="Calibri"/>
              <a:sym typeface="Calibri"/>
            </a:endParaRPr>
          </a:p>
          <a:p>
            <a:pPr marL="128267" marR="0" lvl="0" indent="-128267" algn="l" rtl="0">
              <a:spcBef>
                <a:spcPts val="600"/>
              </a:spcBef>
              <a:spcAft>
                <a:spcPts val="0"/>
              </a:spcAft>
              <a:buClr>
                <a:srgbClr val="0B0401"/>
              </a:buClr>
              <a:buSzPts val="900"/>
              <a:buFont typeface="Arial"/>
              <a:buChar char="•"/>
            </a:pPr>
            <a:r>
              <a:rPr lang="en" sz="900">
                <a:solidFill>
                  <a:srgbClr val="0B0401"/>
                </a:solidFill>
                <a:latin typeface="Calibri"/>
                <a:ea typeface="Calibri"/>
                <a:cs typeface="Calibri"/>
                <a:sym typeface="Calibri"/>
              </a:rPr>
              <a:t>Workday allows for greater granularity in recording sponsor details and auto-calculation of F&amp;A</a:t>
            </a:r>
            <a:endParaRPr sz="900">
              <a:solidFill>
                <a:srgbClr val="0B0401"/>
              </a:solidFill>
              <a:latin typeface="Calibri"/>
              <a:ea typeface="Calibri"/>
              <a:cs typeface="Calibri"/>
              <a:sym typeface="Calibri"/>
            </a:endParaRPr>
          </a:p>
        </p:txBody>
      </p:sp>
      <p:grpSp>
        <p:nvGrpSpPr>
          <p:cNvPr id="1657" name="Google Shape;1657;p258"/>
          <p:cNvGrpSpPr/>
          <p:nvPr/>
        </p:nvGrpSpPr>
        <p:grpSpPr>
          <a:xfrm>
            <a:off x="8421811" y="1882769"/>
            <a:ext cx="228491" cy="228491"/>
            <a:chOff x="1657957" y="4222288"/>
            <a:chExt cx="274200" cy="274200"/>
          </a:xfrm>
        </p:grpSpPr>
        <p:sp>
          <p:nvSpPr>
            <p:cNvPr id="1658" name="Google Shape;1658;p258"/>
            <p:cNvSpPr/>
            <p:nvPr/>
          </p:nvSpPr>
          <p:spPr>
            <a:xfrm>
              <a:off x="1657957" y="4222288"/>
              <a:ext cx="274200" cy="274200"/>
            </a:xfrm>
            <a:prstGeom prst="ellipse">
              <a:avLst/>
            </a:prstGeom>
            <a:solidFill>
              <a:srgbClr val="F2F2F2"/>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E8D3A2"/>
                </a:solidFill>
                <a:latin typeface="Open Sans"/>
                <a:ea typeface="Open Sans"/>
                <a:cs typeface="Open Sans"/>
                <a:sym typeface="Open Sans"/>
              </a:endParaRPr>
            </a:p>
          </p:txBody>
        </p:sp>
        <p:pic>
          <p:nvPicPr>
            <p:cNvPr id="1659" name="Google Shape;1659;p258" descr="Link with solid fill">
              <a:hlinkClick r:id="rId3"/>
            </p:cNvPr>
            <p:cNvPicPr preferRelativeResize="0"/>
            <p:nvPr/>
          </p:nvPicPr>
          <p:blipFill rotWithShape="1">
            <a:blip r:embed="rId4">
              <a:alphaModFix/>
            </a:blip>
            <a:srcRect/>
            <a:stretch/>
          </p:blipFill>
          <p:spPr>
            <a:xfrm flipH="1">
              <a:off x="1703677" y="4268008"/>
              <a:ext cx="182880" cy="182880"/>
            </a:xfrm>
            <a:prstGeom prst="rect">
              <a:avLst/>
            </a:prstGeom>
            <a:noFill/>
            <a:ln>
              <a:noFill/>
            </a:ln>
          </p:spPr>
        </p:pic>
      </p:grpSp>
      <p:sp>
        <p:nvSpPr>
          <p:cNvPr id="1660" name="Google Shape;1660;p258"/>
          <p:cNvSpPr/>
          <p:nvPr/>
        </p:nvSpPr>
        <p:spPr>
          <a:xfrm>
            <a:off x="6767622" y="1969201"/>
            <a:ext cx="1706100" cy="2085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900">
                <a:solidFill>
                  <a:srgbClr val="000000"/>
                </a:solidFill>
                <a:latin typeface="Arial"/>
                <a:ea typeface="Arial"/>
                <a:cs typeface="Arial"/>
                <a:sym typeface="Arial"/>
              </a:rPr>
              <a:t>VIEW THE PROCESS FLOW:</a:t>
            </a:r>
            <a:endParaRPr/>
          </a:p>
        </p:txBody>
      </p:sp>
      <p:grpSp>
        <p:nvGrpSpPr>
          <p:cNvPr id="1661" name="Google Shape;1661;p258"/>
          <p:cNvGrpSpPr/>
          <p:nvPr/>
        </p:nvGrpSpPr>
        <p:grpSpPr>
          <a:xfrm>
            <a:off x="7732246" y="875973"/>
            <a:ext cx="1103400" cy="983440"/>
            <a:chOff x="7732246" y="18721"/>
            <a:chExt cx="1103400" cy="983440"/>
          </a:xfrm>
        </p:grpSpPr>
        <p:grpSp>
          <p:nvGrpSpPr>
            <p:cNvPr id="1662" name="Google Shape;1662;p258"/>
            <p:cNvGrpSpPr/>
            <p:nvPr/>
          </p:nvGrpSpPr>
          <p:grpSpPr>
            <a:xfrm>
              <a:off x="7732246" y="18721"/>
              <a:ext cx="1103400" cy="960541"/>
              <a:chOff x="7708309" y="18721"/>
              <a:chExt cx="1103400" cy="960541"/>
            </a:xfrm>
          </p:grpSpPr>
          <p:grpSp>
            <p:nvGrpSpPr>
              <p:cNvPr id="1663" name="Google Shape;1663;p258"/>
              <p:cNvGrpSpPr/>
              <p:nvPr/>
            </p:nvGrpSpPr>
            <p:grpSpPr>
              <a:xfrm>
                <a:off x="7797735" y="285806"/>
                <a:ext cx="1008937" cy="210300"/>
                <a:chOff x="7025215" y="273377"/>
                <a:chExt cx="1008937" cy="210300"/>
              </a:xfrm>
            </p:grpSpPr>
            <p:grpSp>
              <p:nvGrpSpPr>
                <p:cNvPr id="1664" name="Google Shape;1664;p258"/>
                <p:cNvGrpSpPr/>
                <p:nvPr/>
              </p:nvGrpSpPr>
              <p:grpSpPr>
                <a:xfrm>
                  <a:off x="7025215" y="273377"/>
                  <a:ext cx="210300" cy="210300"/>
                  <a:chOff x="7025215" y="282591"/>
                  <a:chExt cx="210300" cy="210300"/>
                </a:xfrm>
              </p:grpSpPr>
              <p:sp>
                <p:nvSpPr>
                  <p:cNvPr id="1665" name="Google Shape;1665;p258"/>
                  <p:cNvSpPr/>
                  <p:nvPr/>
                </p:nvSpPr>
                <p:spPr>
                  <a:xfrm>
                    <a:off x="7025215" y="282591"/>
                    <a:ext cx="210300" cy="210300"/>
                  </a:xfrm>
                  <a:prstGeom prst="ellipse">
                    <a:avLst/>
                  </a:prstGeom>
                  <a:no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666" name="Google Shape;1666;p258" descr="First aid kit with solid fill"/>
                  <p:cNvPicPr preferRelativeResize="0"/>
                  <p:nvPr/>
                </p:nvPicPr>
                <p:blipFill rotWithShape="1">
                  <a:blip r:embed="rId5">
                    <a:alphaModFix/>
                  </a:blip>
                  <a:srcRect/>
                  <a:stretch/>
                </p:blipFill>
                <p:spPr>
                  <a:xfrm>
                    <a:off x="7056159" y="320399"/>
                    <a:ext cx="148424" cy="134697"/>
                  </a:xfrm>
                  <a:prstGeom prst="rect">
                    <a:avLst/>
                  </a:prstGeom>
                  <a:noFill/>
                  <a:ln>
                    <a:noFill/>
                  </a:ln>
                </p:spPr>
              </p:pic>
            </p:grpSp>
            <p:sp>
              <p:nvSpPr>
                <p:cNvPr id="1667" name="Google Shape;1667;p258"/>
                <p:cNvSpPr txBox="1"/>
                <p:nvPr/>
              </p:nvSpPr>
              <p:spPr>
                <a:xfrm>
                  <a:off x="7194752" y="278506"/>
                  <a:ext cx="839400" cy="200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00">
                      <a:solidFill>
                        <a:srgbClr val="4B2E83"/>
                      </a:solidFill>
                      <a:latin typeface="Open Sans"/>
                      <a:ea typeface="Open Sans"/>
                      <a:cs typeface="Open Sans"/>
                      <a:sym typeface="Open Sans"/>
                    </a:rPr>
                    <a:t>UW Medicine</a:t>
                  </a:r>
                  <a:endParaRPr/>
                </a:p>
              </p:txBody>
            </p:sp>
          </p:grpSp>
          <p:grpSp>
            <p:nvGrpSpPr>
              <p:cNvPr id="1668" name="Google Shape;1668;p258"/>
              <p:cNvGrpSpPr/>
              <p:nvPr/>
            </p:nvGrpSpPr>
            <p:grpSpPr>
              <a:xfrm>
                <a:off x="7793350" y="527797"/>
                <a:ext cx="1013322" cy="210300"/>
                <a:chOff x="7020830" y="515368"/>
                <a:chExt cx="1013322" cy="210300"/>
              </a:xfrm>
            </p:grpSpPr>
            <p:grpSp>
              <p:nvGrpSpPr>
                <p:cNvPr id="1669" name="Google Shape;1669;p258"/>
                <p:cNvGrpSpPr/>
                <p:nvPr/>
              </p:nvGrpSpPr>
              <p:grpSpPr>
                <a:xfrm>
                  <a:off x="7020830" y="515368"/>
                  <a:ext cx="208500" cy="210300"/>
                  <a:chOff x="7020830" y="522098"/>
                  <a:chExt cx="208500" cy="210300"/>
                </a:xfrm>
              </p:grpSpPr>
              <p:sp>
                <p:nvSpPr>
                  <p:cNvPr id="1670" name="Google Shape;1670;p258"/>
                  <p:cNvSpPr/>
                  <p:nvPr/>
                </p:nvSpPr>
                <p:spPr>
                  <a:xfrm>
                    <a:off x="7020830" y="522098"/>
                    <a:ext cx="208500" cy="210300"/>
                  </a:xfrm>
                  <a:prstGeom prst="ellipse">
                    <a:avLst/>
                  </a:prstGeom>
                  <a:no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671" name="Google Shape;1671;p258" descr="Graduation cap with solid fill"/>
                  <p:cNvPicPr preferRelativeResize="0"/>
                  <p:nvPr/>
                </p:nvPicPr>
                <p:blipFill rotWithShape="1">
                  <a:blip r:embed="rId6">
                    <a:alphaModFix/>
                  </a:blip>
                  <a:srcRect/>
                  <a:stretch/>
                </p:blipFill>
                <p:spPr>
                  <a:xfrm>
                    <a:off x="7032880" y="538916"/>
                    <a:ext cx="184503" cy="176676"/>
                  </a:xfrm>
                  <a:prstGeom prst="rect">
                    <a:avLst/>
                  </a:prstGeom>
                  <a:noFill/>
                  <a:ln>
                    <a:noFill/>
                  </a:ln>
                </p:spPr>
              </p:pic>
            </p:grpSp>
            <p:sp>
              <p:nvSpPr>
                <p:cNvPr id="1672" name="Google Shape;1672;p258"/>
                <p:cNvSpPr txBox="1"/>
                <p:nvPr/>
              </p:nvSpPr>
              <p:spPr>
                <a:xfrm>
                  <a:off x="7194752" y="520497"/>
                  <a:ext cx="839400" cy="200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00">
                      <a:solidFill>
                        <a:srgbClr val="4B2E83"/>
                      </a:solidFill>
                      <a:latin typeface="Open Sans"/>
                      <a:ea typeface="Open Sans"/>
                      <a:cs typeface="Open Sans"/>
                      <a:sym typeface="Open Sans"/>
                    </a:rPr>
                    <a:t>UW Academy</a:t>
                  </a:r>
                  <a:endParaRPr/>
                </a:p>
              </p:txBody>
            </p:sp>
          </p:grpSp>
          <p:sp>
            <p:nvSpPr>
              <p:cNvPr id="1673" name="Google Shape;1673;p258"/>
              <p:cNvSpPr txBox="1"/>
              <p:nvPr/>
            </p:nvSpPr>
            <p:spPr>
              <a:xfrm>
                <a:off x="7993199" y="18721"/>
                <a:ext cx="5337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100" b="1">
                    <a:solidFill>
                      <a:srgbClr val="4B2E83"/>
                    </a:solidFill>
                    <a:latin typeface="Open Sans"/>
                    <a:ea typeface="Open Sans"/>
                    <a:cs typeface="Open Sans"/>
                    <a:sym typeface="Open Sans"/>
                  </a:rPr>
                  <a:t>KEY</a:t>
                </a:r>
                <a:endParaRPr/>
              </a:p>
            </p:txBody>
          </p:sp>
          <p:sp>
            <p:nvSpPr>
              <p:cNvPr id="1674" name="Google Shape;1674;p258"/>
              <p:cNvSpPr/>
              <p:nvPr/>
            </p:nvSpPr>
            <p:spPr>
              <a:xfrm>
                <a:off x="7708309" y="34562"/>
                <a:ext cx="1103400" cy="944700"/>
              </a:xfrm>
              <a:prstGeom prst="roundRect">
                <a:avLst>
                  <a:gd name="adj" fmla="val 16667"/>
                </a:avLst>
              </a:prstGeom>
              <a:noFill/>
              <a:ln w="9525" cap="flat" cmpd="sng">
                <a:solidFill>
                  <a:srgbClr val="482981"/>
                </a:solidFill>
                <a:prstDash val="dash"/>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grpSp>
        <p:sp>
          <p:nvSpPr>
            <p:cNvPr id="1675" name="Google Shape;1675;p258"/>
            <p:cNvSpPr txBox="1"/>
            <p:nvPr/>
          </p:nvSpPr>
          <p:spPr>
            <a:xfrm>
              <a:off x="7777318" y="802061"/>
              <a:ext cx="10134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700" b="1">
                  <a:solidFill>
                    <a:srgbClr val="4B2E83"/>
                  </a:solidFill>
                  <a:latin typeface="Open Sans"/>
                  <a:ea typeface="Open Sans"/>
                  <a:cs typeface="Open Sans"/>
                  <a:sym typeface="Open Sans"/>
                </a:rPr>
                <a:t>Updated:</a:t>
              </a:r>
              <a:r>
                <a:rPr lang="en" sz="700">
                  <a:solidFill>
                    <a:srgbClr val="4B2E83"/>
                  </a:solidFill>
                  <a:latin typeface="Open Sans"/>
                  <a:ea typeface="Open Sans"/>
                  <a:cs typeface="Open Sans"/>
                  <a:sym typeface="Open Sans"/>
                </a:rPr>
                <a:t> 9.02.22</a:t>
              </a:r>
              <a:endParaRPr/>
            </a:p>
          </p:txBody>
        </p:sp>
      </p:grpSp>
      <p:sp>
        <p:nvSpPr>
          <p:cNvPr id="1676" name="Google Shape;1676;p258"/>
          <p:cNvSpPr/>
          <p:nvPr/>
        </p:nvSpPr>
        <p:spPr>
          <a:xfrm>
            <a:off x="5924313" y="5209079"/>
            <a:ext cx="3207900" cy="777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cxnSp>
        <p:nvCxnSpPr>
          <p:cNvPr id="1677" name="Google Shape;1677;p258"/>
          <p:cNvCxnSpPr/>
          <p:nvPr/>
        </p:nvCxnSpPr>
        <p:spPr>
          <a:xfrm>
            <a:off x="309121" y="5032293"/>
            <a:ext cx="8525700" cy="0"/>
          </a:xfrm>
          <a:prstGeom prst="straightConnector1">
            <a:avLst/>
          </a:prstGeom>
          <a:noFill/>
          <a:ln w="9525" cap="flat" cmpd="sng">
            <a:solidFill>
              <a:srgbClr val="8A69CB"/>
            </a:solidFill>
            <a:prstDash val="solid"/>
            <a:round/>
            <a:headEnd type="none" w="sm" len="sm"/>
            <a:tailEnd type="none" w="sm" len="sm"/>
          </a:ln>
        </p:spPr>
      </p:cxnSp>
      <p:sp>
        <p:nvSpPr>
          <p:cNvPr id="1678" name="Google Shape;1678;p258"/>
          <p:cNvSpPr/>
          <p:nvPr/>
        </p:nvSpPr>
        <p:spPr>
          <a:xfrm rot="-5400000">
            <a:off x="-214050" y="5324799"/>
            <a:ext cx="843600" cy="415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050" b="1">
                <a:solidFill>
                  <a:srgbClr val="9D7A27"/>
                </a:solidFill>
                <a:latin typeface="Open Sans"/>
                <a:ea typeface="Open Sans"/>
                <a:cs typeface="Open Sans"/>
                <a:sym typeface="Open Sans"/>
              </a:rPr>
              <a:t>EXPECTED BENEFITS</a:t>
            </a:r>
            <a:endParaRPr/>
          </a:p>
        </p:txBody>
      </p:sp>
      <p:sp>
        <p:nvSpPr>
          <p:cNvPr id="1679" name="Google Shape;1679;p258"/>
          <p:cNvSpPr/>
          <p:nvPr/>
        </p:nvSpPr>
        <p:spPr>
          <a:xfrm>
            <a:off x="3835451" y="5223352"/>
            <a:ext cx="1573800" cy="731100"/>
          </a:xfrm>
          <a:prstGeom prst="roundRect">
            <a:avLst>
              <a:gd name="adj" fmla="val 16667"/>
            </a:avLst>
          </a:prstGeom>
          <a:solidFill>
            <a:schemeClr val="lt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 sz="800">
                <a:solidFill>
                  <a:srgbClr val="4B2E83"/>
                </a:solidFill>
                <a:latin typeface="Open Sans"/>
                <a:ea typeface="Open Sans"/>
                <a:cs typeface="Open Sans"/>
                <a:sym typeface="Open Sans"/>
              </a:rPr>
              <a:t>Increased consistency in global processes, policies, and/or procedures</a:t>
            </a:r>
            <a:endParaRPr/>
          </a:p>
        </p:txBody>
      </p:sp>
      <p:sp>
        <p:nvSpPr>
          <p:cNvPr id="1680" name="Google Shape;1680;p258"/>
          <p:cNvSpPr/>
          <p:nvPr/>
        </p:nvSpPr>
        <p:spPr>
          <a:xfrm>
            <a:off x="2128808" y="5223352"/>
            <a:ext cx="1573800" cy="731100"/>
          </a:xfrm>
          <a:prstGeom prst="roundRect">
            <a:avLst>
              <a:gd name="adj" fmla="val 16667"/>
            </a:avLst>
          </a:prstGeom>
          <a:solidFill>
            <a:schemeClr val="lt1">
              <a:alpha val="29800"/>
            </a:schemeClr>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 sz="800">
                <a:solidFill>
                  <a:srgbClr val="A5A5A5"/>
                </a:solidFill>
                <a:latin typeface="Open Sans"/>
                <a:ea typeface="Open Sans"/>
                <a:cs typeface="Open Sans"/>
                <a:sym typeface="Open Sans"/>
              </a:rPr>
              <a:t>Clearer roles &amp; responsibilities</a:t>
            </a:r>
            <a:endParaRPr/>
          </a:p>
        </p:txBody>
      </p:sp>
      <p:sp>
        <p:nvSpPr>
          <p:cNvPr id="1681" name="Google Shape;1681;p258"/>
          <p:cNvSpPr/>
          <p:nvPr/>
        </p:nvSpPr>
        <p:spPr>
          <a:xfrm>
            <a:off x="422165" y="5223352"/>
            <a:ext cx="1573800" cy="731100"/>
          </a:xfrm>
          <a:prstGeom prst="roundRect">
            <a:avLst>
              <a:gd name="adj" fmla="val 16667"/>
            </a:avLst>
          </a:prstGeom>
          <a:solidFill>
            <a:schemeClr val="lt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 sz="800">
                <a:solidFill>
                  <a:srgbClr val="4B2E83"/>
                </a:solidFill>
                <a:latin typeface="Open Sans"/>
                <a:ea typeface="Open Sans"/>
                <a:cs typeface="Open Sans"/>
                <a:sym typeface="Open Sans"/>
              </a:rPr>
              <a:t>Increased proactive partnership across the organization</a:t>
            </a:r>
            <a:endParaRPr/>
          </a:p>
        </p:txBody>
      </p:sp>
      <p:sp>
        <p:nvSpPr>
          <p:cNvPr id="1682" name="Google Shape;1682;p258"/>
          <p:cNvSpPr/>
          <p:nvPr/>
        </p:nvSpPr>
        <p:spPr>
          <a:xfrm>
            <a:off x="7248737" y="5223352"/>
            <a:ext cx="1573800" cy="731100"/>
          </a:xfrm>
          <a:prstGeom prst="roundRect">
            <a:avLst>
              <a:gd name="adj" fmla="val 16667"/>
            </a:avLst>
          </a:prstGeom>
          <a:solidFill>
            <a:schemeClr val="lt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 sz="800">
                <a:solidFill>
                  <a:srgbClr val="4B2E83"/>
                </a:solidFill>
                <a:latin typeface="Open Sans"/>
                <a:ea typeface="Open Sans"/>
                <a:cs typeface="Open Sans"/>
                <a:sym typeface="Open Sans"/>
              </a:rPr>
              <a:t>Ability to focus on higher complexity transactions with wider business impact</a:t>
            </a:r>
            <a:endParaRPr/>
          </a:p>
        </p:txBody>
      </p:sp>
      <p:sp>
        <p:nvSpPr>
          <p:cNvPr id="1683" name="Google Shape;1683;p258"/>
          <p:cNvSpPr/>
          <p:nvPr/>
        </p:nvSpPr>
        <p:spPr>
          <a:xfrm>
            <a:off x="5542094" y="5223352"/>
            <a:ext cx="1573800" cy="731100"/>
          </a:xfrm>
          <a:prstGeom prst="roundRect">
            <a:avLst>
              <a:gd name="adj" fmla="val 16667"/>
            </a:avLst>
          </a:prstGeom>
          <a:solidFill>
            <a:schemeClr val="lt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 sz="800">
                <a:solidFill>
                  <a:srgbClr val="4B2E83"/>
                </a:solidFill>
                <a:latin typeface="Open Sans"/>
                <a:ea typeface="Open Sans"/>
                <a:cs typeface="Open Sans"/>
                <a:sym typeface="Open Sans"/>
              </a:rPr>
              <a:t>Elimination of manual steps through Workday automation</a:t>
            </a:r>
            <a:endParaRPr/>
          </a:p>
        </p:txBody>
      </p:sp>
      <p:sp>
        <p:nvSpPr>
          <p:cNvPr id="1684" name="Google Shape;1684;p258"/>
          <p:cNvSpPr/>
          <p:nvPr/>
        </p:nvSpPr>
        <p:spPr>
          <a:xfrm>
            <a:off x="3897185" y="5246018"/>
            <a:ext cx="204409" cy="231591"/>
          </a:xfrm>
          <a:custGeom>
            <a:avLst/>
            <a:gdLst/>
            <a:ahLst/>
            <a:cxnLst/>
            <a:rect l="l" t="t" r="r" b="b"/>
            <a:pathLst>
              <a:path w="284" h="320" extrusionOk="0">
                <a:moveTo>
                  <a:pt x="149" y="106"/>
                </a:moveTo>
                <a:cubicBezTo>
                  <a:pt x="149" y="181"/>
                  <a:pt x="149" y="181"/>
                  <a:pt x="149" y="181"/>
                </a:cubicBezTo>
                <a:cubicBezTo>
                  <a:pt x="149" y="187"/>
                  <a:pt x="145" y="192"/>
                  <a:pt x="139" y="192"/>
                </a:cubicBezTo>
                <a:cubicBezTo>
                  <a:pt x="133" y="192"/>
                  <a:pt x="128" y="187"/>
                  <a:pt x="128" y="181"/>
                </a:cubicBezTo>
                <a:cubicBezTo>
                  <a:pt x="128" y="106"/>
                  <a:pt x="128" y="106"/>
                  <a:pt x="128" y="106"/>
                </a:cubicBezTo>
                <a:cubicBezTo>
                  <a:pt x="128" y="100"/>
                  <a:pt x="133" y="96"/>
                  <a:pt x="139" y="96"/>
                </a:cubicBezTo>
                <a:cubicBezTo>
                  <a:pt x="145" y="96"/>
                  <a:pt x="149" y="100"/>
                  <a:pt x="149" y="106"/>
                </a:cubicBezTo>
                <a:close/>
                <a:moveTo>
                  <a:pt x="280" y="64"/>
                </a:moveTo>
                <a:cubicBezTo>
                  <a:pt x="284" y="68"/>
                  <a:pt x="284" y="75"/>
                  <a:pt x="280" y="79"/>
                </a:cubicBezTo>
                <a:cubicBezTo>
                  <a:pt x="278" y="81"/>
                  <a:pt x="275" y="82"/>
                  <a:pt x="272" y="82"/>
                </a:cubicBezTo>
                <a:cubicBezTo>
                  <a:pt x="270" y="82"/>
                  <a:pt x="267" y="81"/>
                  <a:pt x="265" y="79"/>
                </a:cubicBezTo>
                <a:cubicBezTo>
                  <a:pt x="250" y="64"/>
                  <a:pt x="250" y="64"/>
                  <a:pt x="250" y="64"/>
                </a:cubicBezTo>
                <a:cubicBezTo>
                  <a:pt x="233" y="80"/>
                  <a:pt x="233" y="80"/>
                  <a:pt x="233" y="80"/>
                </a:cubicBezTo>
                <a:cubicBezTo>
                  <a:pt x="260" y="105"/>
                  <a:pt x="277" y="141"/>
                  <a:pt x="277" y="181"/>
                </a:cubicBezTo>
                <a:cubicBezTo>
                  <a:pt x="277" y="257"/>
                  <a:pt x="215" y="320"/>
                  <a:pt x="139" y="320"/>
                </a:cubicBezTo>
                <a:cubicBezTo>
                  <a:pt x="62" y="320"/>
                  <a:pt x="0" y="257"/>
                  <a:pt x="0" y="181"/>
                </a:cubicBezTo>
                <a:cubicBezTo>
                  <a:pt x="0" y="108"/>
                  <a:pt x="57" y="48"/>
                  <a:pt x="128" y="43"/>
                </a:cubicBezTo>
                <a:cubicBezTo>
                  <a:pt x="128" y="21"/>
                  <a:pt x="128" y="21"/>
                  <a:pt x="128" y="21"/>
                </a:cubicBezTo>
                <a:cubicBezTo>
                  <a:pt x="107" y="21"/>
                  <a:pt x="107" y="21"/>
                  <a:pt x="107" y="21"/>
                </a:cubicBezTo>
                <a:cubicBezTo>
                  <a:pt x="101" y="21"/>
                  <a:pt x="96" y="16"/>
                  <a:pt x="96" y="10"/>
                </a:cubicBezTo>
                <a:cubicBezTo>
                  <a:pt x="96" y="4"/>
                  <a:pt x="101" y="0"/>
                  <a:pt x="107" y="0"/>
                </a:cubicBezTo>
                <a:cubicBezTo>
                  <a:pt x="171" y="0"/>
                  <a:pt x="171" y="0"/>
                  <a:pt x="171" y="0"/>
                </a:cubicBezTo>
                <a:cubicBezTo>
                  <a:pt x="177" y="0"/>
                  <a:pt x="181" y="4"/>
                  <a:pt x="181" y="10"/>
                </a:cubicBezTo>
                <a:cubicBezTo>
                  <a:pt x="181" y="16"/>
                  <a:pt x="177" y="21"/>
                  <a:pt x="171" y="21"/>
                </a:cubicBezTo>
                <a:cubicBezTo>
                  <a:pt x="149" y="21"/>
                  <a:pt x="149" y="21"/>
                  <a:pt x="149" y="21"/>
                </a:cubicBezTo>
                <a:cubicBezTo>
                  <a:pt x="149" y="43"/>
                  <a:pt x="149" y="43"/>
                  <a:pt x="149" y="43"/>
                </a:cubicBezTo>
                <a:cubicBezTo>
                  <a:pt x="174" y="45"/>
                  <a:pt x="197" y="53"/>
                  <a:pt x="217" y="67"/>
                </a:cubicBezTo>
                <a:cubicBezTo>
                  <a:pt x="235" y="49"/>
                  <a:pt x="235" y="49"/>
                  <a:pt x="235" y="49"/>
                </a:cubicBezTo>
                <a:cubicBezTo>
                  <a:pt x="220" y="33"/>
                  <a:pt x="220" y="33"/>
                  <a:pt x="220" y="33"/>
                </a:cubicBezTo>
                <a:cubicBezTo>
                  <a:pt x="215" y="29"/>
                  <a:pt x="215" y="23"/>
                  <a:pt x="220" y="18"/>
                </a:cubicBezTo>
                <a:cubicBezTo>
                  <a:pt x="224" y="14"/>
                  <a:pt x="231" y="14"/>
                  <a:pt x="235" y="18"/>
                </a:cubicBezTo>
                <a:lnTo>
                  <a:pt x="280" y="64"/>
                </a:lnTo>
                <a:close/>
                <a:moveTo>
                  <a:pt x="139" y="64"/>
                </a:moveTo>
                <a:cubicBezTo>
                  <a:pt x="74" y="64"/>
                  <a:pt x="21" y="116"/>
                  <a:pt x="21" y="181"/>
                </a:cubicBezTo>
                <a:cubicBezTo>
                  <a:pt x="21" y="246"/>
                  <a:pt x="74" y="298"/>
                  <a:pt x="139" y="298"/>
                </a:cubicBezTo>
                <a:cubicBezTo>
                  <a:pt x="203" y="298"/>
                  <a:pt x="256" y="246"/>
                  <a:pt x="256" y="181"/>
                </a:cubicBezTo>
                <a:cubicBezTo>
                  <a:pt x="256" y="116"/>
                  <a:pt x="203" y="64"/>
                  <a:pt x="139" y="64"/>
                </a:cubicBezTo>
                <a:close/>
              </a:path>
            </a:pathLst>
          </a:custGeom>
          <a:solidFill>
            <a:srgbClr val="4B2E8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B2E83"/>
              </a:solidFill>
              <a:latin typeface="Open Sans"/>
              <a:ea typeface="Open Sans"/>
              <a:cs typeface="Open Sans"/>
              <a:sym typeface="Open Sans"/>
            </a:endParaRPr>
          </a:p>
        </p:txBody>
      </p:sp>
      <p:sp>
        <p:nvSpPr>
          <p:cNvPr id="1685" name="Google Shape;1685;p258"/>
          <p:cNvSpPr/>
          <p:nvPr/>
        </p:nvSpPr>
        <p:spPr>
          <a:xfrm>
            <a:off x="5598918" y="5246658"/>
            <a:ext cx="192466" cy="230310"/>
          </a:xfrm>
          <a:custGeom>
            <a:avLst/>
            <a:gdLst/>
            <a:ahLst/>
            <a:cxnLst/>
            <a:rect l="l" t="t" r="r" b="b"/>
            <a:pathLst>
              <a:path w="268" h="321" extrusionOk="0">
                <a:moveTo>
                  <a:pt x="85" y="321"/>
                </a:moveTo>
                <a:cubicBezTo>
                  <a:pt x="84" y="321"/>
                  <a:pt x="82" y="320"/>
                  <a:pt x="81" y="320"/>
                </a:cubicBezTo>
                <a:cubicBezTo>
                  <a:pt x="32" y="298"/>
                  <a:pt x="0" y="248"/>
                  <a:pt x="0" y="193"/>
                </a:cubicBezTo>
                <a:cubicBezTo>
                  <a:pt x="0" y="116"/>
                  <a:pt x="62" y="54"/>
                  <a:pt x="139" y="54"/>
                </a:cubicBezTo>
                <a:cubicBezTo>
                  <a:pt x="139" y="11"/>
                  <a:pt x="139" y="11"/>
                  <a:pt x="139" y="11"/>
                </a:cubicBezTo>
                <a:cubicBezTo>
                  <a:pt x="139" y="7"/>
                  <a:pt x="141" y="3"/>
                  <a:pt x="145" y="1"/>
                </a:cubicBezTo>
                <a:cubicBezTo>
                  <a:pt x="149" y="0"/>
                  <a:pt x="154" y="1"/>
                  <a:pt x="157" y="4"/>
                </a:cubicBezTo>
                <a:cubicBezTo>
                  <a:pt x="264" y="110"/>
                  <a:pt x="264" y="110"/>
                  <a:pt x="264" y="110"/>
                </a:cubicBezTo>
                <a:cubicBezTo>
                  <a:pt x="268" y="115"/>
                  <a:pt x="268" y="121"/>
                  <a:pt x="264" y="126"/>
                </a:cubicBezTo>
                <a:cubicBezTo>
                  <a:pt x="157" y="232"/>
                  <a:pt x="157" y="232"/>
                  <a:pt x="157" y="232"/>
                </a:cubicBezTo>
                <a:cubicBezTo>
                  <a:pt x="154" y="235"/>
                  <a:pt x="149" y="236"/>
                  <a:pt x="145" y="235"/>
                </a:cubicBezTo>
                <a:cubicBezTo>
                  <a:pt x="141" y="233"/>
                  <a:pt x="139" y="229"/>
                  <a:pt x="139" y="225"/>
                </a:cubicBezTo>
                <a:cubicBezTo>
                  <a:pt x="139" y="171"/>
                  <a:pt x="139" y="171"/>
                  <a:pt x="139" y="171"/>
                </a:cubicBezTo>
                <a:cubicBezTo>
                  <a:pt x="87" y="171"/>
                  <a:pt x="64" y="209"/>
                  <a:pt x="64" y="246"/>
                </a:cubicBezTo>
                <a:cubicBezTo>
                  <a:pt x="64" y="267"/>
                  <a:pt x="74" y="287"/>
                  <a:pt x="92" y="302"/>
                </a:cubicBezTo>
                <a:cubicBezTo>
                  <a:pt x="96" y="305"/>
                  <a:pt x="97" y="311"/>
                  <a:pt x="94" y="316"/>
                </a:cubicBezTo>
                <a:cubicBezTo>
                  <a:pt x="92" y="319"/>
                  <a:pt x="89" y="321"/>
                  <a:pt x="85" y="321"/>
                </a:cubicBezTo>
                <a:close/>
                <a:moveTo>
                  <a:pt x="139" y="75"/>
                </a:moveTo>
                <a:cubicBezTo>
                  <a:pt x="74" y="75"/>
                  <a:pt x="21" y="128"/>
                  <a:pt x="21" y="193"/>
                </a:cubicBezTo>
                <a:cubicBezTo>
                  <a:pt x="21" y="220"/>
                  <a:pt x="30" y="245"/>
                  <a:pt x="45" y="265"/>
                </a:cubicBezTo>
                <a:cubicBezTo>
                  <a:pt x="44" y="259"/>
                  <a:pt x="43" y="253"/>
                  <a:pt x="43" y="246"/>
                </a:cubicBezTo>
                <a:cubicBezTo>
                  <a:pt x="43" y="189"/>
                  <a:pt x="82" y="150"/>
                  <a:pt x="139" y="150"/>
                </a:cubicBezTo>
                <a:cubicBezTo>
                  <a:pt x="149" y="150"/>
                  <a:pt x="149" y="150"/>
                  <a:pt x="149" y="150"/>
                </a:cubicBezTo>
                <a:cubicBezTo>
                  <a:pt x="155" y="150"/>
                  <a:pt x="160" y="155"/>
                  <a:pt x="160" y="161"/>
                </a:cubicBezTo>
                <a:cubicBezTo>
                  <a:pt x="160" y="199"/>
                  <a:pt x="160" y="199"/>
                  <a:pt x="160" y="199"/>
                </a:cubicBezTo>
                <a:cubicBezTo>
                  <a:pt x="241" y="118"/>
                  <a:pt x="241" y="118"/>
                  <a:pt x="241" y="118"/>
                </a:cubicBezTo>
                <a:cubicBezTo>
                  <a:pt x="160" y="37"/>
                  <a:pt x="160" y="37"/>
                  <a:pt x="160" y="37"/>
                </a:cubicBezTo>
                <a:cubicBezTo>
                  <a:pt x="160" y="65"/>
                  <a:pt x="160" y="65"/>
                  <a:pt x="160" y="65"/>
                </a:cubicBezTo>
                <a:cubicBezTo>
                  <a:pt x="160" y="71"/>
                  <a:pt x="155" y="75"/>
                  <a:pt x="149" y="75"/>
                </a:cubicBezTo>
                <a:lnTo>
                  <a:pt x="139" y="75"/>
                </a:lnTo>
                <a:close/>
              </a:path>
            </a:pathLst>
          </a:custGeom>
          <a:solidFill>
            <a:srgbClr val="4B2E8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B2E83"/>
              </a:solidFill>
              <a:latin typeface="Open Sans"/>
              <a:ea typeface="Open Sans"/>
              <a:cs typeface="Open Sans"/>
              <a:sym typeface="Open Sans"/>
            </a:endParaRPr>
          </a:p>
        </p:txBody>
      </p:sp>
      <p:sp>
        <p:nvSpPr>
          <p:cNvPr id="1686" name="Google Shape;1686;p258"/>
          <p:cNvSpPr/>
          <p:nvPr/>
        </p:nvSpPr>
        <p:spPr>
          <a:xfrm>
            <a:off x="7316298" y="5257914"/>
            <a:ext cx="206719" cy="207802"/>
          </a:xfrm>
          <a:custGeom>
            <a:avLst/>
            <a:gdLst/>
            <a:ahLst/>
            <a:cxnLst/>
            <a:rect l="l" t="t" r="r" b="b"/>
            <a:pathLst>
              <a:path w="288" h="288" extrusionOk="0">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solidFill>
            <a:srgbClr val="4B2E8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B2E83"/>
              </a:solidFill>
              <a:latin typeface="Open Sans"/>
              <a:ea typeface="Open Sans"/>
              <a:cs typeface="Open Sans"/>
              <a:sym typeface="Open Sans"/>
            </a:endParaRPr>
          </a:p>
        </p:txBody>
      </p:sp>
      <p:sp>
        <p:nvSpPr>
          <p:cNvPr id="1687" name="Google Shape;1687;p258"/>
          <p:cNvSpPr/>
          <p:nvPr/>
        </p:nvSpPr>
        <p:spPr>
          <a:xfrm>
            <a:off x="2189290" y="5273606"/>
            <a:ext cx="215378" cy="176415"/>
          </a:xfrm>
          <a:custGeom>
            <a:avLst/>
            <a:gdLst/>
            <a:ahLst/>
            <a:cxnLst/>
            <a:rect l="l" t="t" r="r" b="b"/>
            <a:pathLst>
              <a:path w="300" h="246" extrusionOk="0">
                <a:moveTo>
                  <a:pt x="296" y="25"/>
                </a:moveTo>
                <a:cubicBezTo>
                  <a:pt x="292" y="21"/>
                  <a:pt x="285" y="20"/>
                  <a:pt x="281" y="24"/>
                </a:cubicBezTo>
                <a:cubicBezTo>
                  <a:pt x="245" y="55"/>
                  <a:pt x="245" y="55"/>
                  <a:pt x="245" y="55"/>
                </a:cubicBezTo>
                <a:cubicBezTo>
                  <a:pt x="245" y="11"/>
                  <a:pt x="245" y="11"/>
                  <a:pt x="245" y="11"/>
                </a:cubicBezTo>
                <a:cubicBezTo>
                  <a:pt x="245" y="5"/>
                  <a:pt x="241" y="0"/>
                  <a:pt x="235" y="0"/>
                </a:cubicBezTo>
                <a:cubicBezTo>
                  <a:pt x="11" y="0"/>
                  <a:pt x="11" y="0"/>
                  <a:pt x="11" y="0"/>
                </a:cubicBezTo>
                <a:cubicBezTo>
                  <a:pt x="5" y="0"/>
                  <a:pt x="0" y="5"/>
                  <a:pt x="0" y="11"/>
                </a:cubicBezTo>
                <a:cubicBezTo>
                  <a:pt x="0" y="235"/>
                  <a:pt x="0" y="235"/>
                  <a:pt x="0" y="235"/>
                </a:cubicBezTo>
                <a:cubicBezTo>
                  <a:pt x="0" y="241"/>
                  <a:pt x="5" y="246"/>
                  <a:pt x="11" y="246"/>
                </a:cubicBezTo>
                <a:cubicBezTo>
                  <a:pt x="235" y="246"/>
                  <a:pt x="235" y="246"/>
                  <a:pt x="235" y="246"/>
                </a:cubicBezTo>
                <a:cubicBezTo>
                  <a:pt x="241" y="246"/>
                  <a:pt x="245" y="241"/>
                  <a:pt x="245" y="235"/>
                </a:cubicBezTo>
                <a:cubicBezTo>
                  <a:pt x="245" y="84"/>
                  <a:pt x="245" y="84"/>
                  <a:pt x="245" y="84"/>
                </a:cubicBezTo>
                <a:cubicBezTo>
                  <a:pt x="295" y="40"/>
                  <a:pt x="295" y="40"/>
                  <a:pt x="295" y="40"/>
                </a:cubicBezTo>
                <a:cubicBezTo>
                  <a:pt x="299" y="36"/>
                  <a:pt x="300" y="30"/>
                  <a:pt x="296" y="25"/>
                </a:cubicBezTo>
                <a:close/>
                <a:moveTo>
                  <a:pt x="224" y="224"/>
                </a:moveTo>
                <a:cubicBezTo>
                  <a:pt x="21" y="224"/>
                  <a:pt x="21" y="224"/>
                  <a:pt x="21" y="224"/>
                </a:cubicBezTo>
                <a:cubicBezTo>
                  <a:pt x="21" y="22"/>
                  <a:pt x="21" y="22"/>
                  <a:pt x="21" y="22"/>
                </a:cubicBezTo>
                <a:cubicBezTo>
                  <a:pt x="224" y="22"/>
                  <a:pt x="224" y="22"/>
                  <a:pt x="224" y="22"/>
                </a:cubicBezTo>
                <a:cubicBezTo>
                  <a:pt x="224" y="74"/>
                  <a:pt x="224" y="74"/>
                  <a:pt x="224" y="74"/>
                </a:cubicBezTo>
                <a:cubicBezTo>
                  <a:pt x="119" y="166"/>
                  <a:pt x="119" y="166"/>
                  <a:pt x="119" y="166"/>
                </a:cubicBezTo>
                <a:cubicBezTo>
                  <a:pt x="72" y="111"/>
                  <a:pt x="72" y="111"/>
                  <a:pt x="72" y="111"/>
                </a:cubicBezTo>
                <a:cubicBezTo>
                  <a:pt x="68" y="106"/>
                  <a:pt x="62" y="106"/>
                  <a:pt x="57" y="109"/>
                </a:cubicBezTo>
                <a:cubicBezTo>
                  <a:pt x="53" y="113"/>
                  <a:pt x="52" y="120"/>
                  <a:pt x="56" y="125"/>
                </a:cubicBezTo>
                <a:cubicBezTo>
                  <a:pt x="109" y="189"/>
                  <a:pt x="109" y="189"/>
                  <a:pt x="109" y="189"/>
                </a:cubicBezTo>
                <a:cubicBezTo>
                  <a:pt x="109" y="189"/>
                  <a:pt x="109" y="189"/>
                  <a:pt x="109" y="189"/>
                </a:cubicBezTo>
                <a:cubicBezTo>
                  <a:pt x="111" y="191"/>
                  <a:pt x="114" y="192"/>
                  <a:pt x="117" y="192"/>
                </a:cubicBezTo>
                <a:cubicBezTo>
                  <a:pt x="120" y="192"/>
                  <a:pt x="122" y="191"/>
                  <a:pt x="124" y="190"/>
                </a:cubicBezTo>
                <a:cubicBezTo>
                  <a:pt x="224" y="103"/>
                  <a:pt x="224" y="103"/>
                  <a:pt x="224" y="103"/>
                </a:cubicBezTo>
                <a:lnTo>
                  <a:pt x="224" y="224"/>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B2E83"/>
              </a:solidFill>
              <a:latin typeface="Open Sans"/>
              <a:ea typeface="Open Sans"/>
              <a:cs typeface="Open Sans"/>
              <a:sym typeface="Open Sans"/>
            </a:endParaRPr>
          </a:p>
        </p:txBody>
      </p:sp>
      <p:sp>
        <p:nvSpPr>
          <p:cNvPr id="1688" name="Google Shape;1688;p258"/>
          <p:cNvSpPr/>
          <p:nvPr/>
        </p:nvSpPr>
        <p:spPr>
          <a:xfrm>
            <a:off x="478256" y="5277072"/>
            <a:ext cx="228861" cy="169487"/>
          </a:xfrm>
          <a:custGeom>
            <a:avLst/>
            <a:gdLst/>
            <a:ahLst/>
            <a:cxnLst/>
            <a:rect l="l" t="t" r="r" b="b"/>
            <a:pathLst>
              <a:path w="320" h="236" extrusionOk="0">
                <a:moveTo>
                  <a:pt x="309" y="171"/>
                </a:moveTo>
                <a:cubicBezTo>
                  <a:pt x="309" y="21"/>
                  <a:pt x="309" y="21"/>
                  <a:pt x="309" y="21"/>
                </a:cubicBezTo>
                <a:cubicBezTo>
                  <a:pt x="315" y="21"/>
                  <a:pt x="320" y="17"/>
                  <a:pt x="320" y="11"/>
                </a:cubicBezTo>
                <a:cubicBezTo>
                  <a:pt x="320" y="5"/>
                  <a:pt x="315" y="0"/>
                  <a:pt x="309" y="0"/>
                </a:cubicBezTo>
                <a:cubicBezTo>
                  <a:pt x="298" y="0"/>
                  <a:pt x="298" y="0"/>
                  <a:pt x="298" y="0"/>
                </a:cubicBezTo>
                <a:cubicBezTo>
                  <a:pt x="292" y="0"/>
                  <a:pt x="288" y="5"/>
                  <a:pt x="288" y="11"/>
                </a:cubicBezTo>
                <a:cubicBezTo>
                  <a:pt x="288" y="32"/>
                  <a:pt x="288" y="32"/>
                  <a:pt x="288" y="32"/>
                </a:cubicBezTo>
                <a:cubicBezTo>
                  <a:pt x="247" y="32"/>
                  <a:pt x="247" y="32"/>
                  <a:pt x="247" y="32"/>
                </a:cubicBezTo>
                <a:cubicBezTo>
                  <a:pt x="173" y="11"/>
                  <a:pt x="173" y="11"/>
                  <a:pt x="173" y="11"/>
                </a:cubicBezTo>
                <a:cubicBezTo>
                  <a:pt x="171" y="10"/>
                  <a:pt x="168" y="11"/>
                  <a:pt x="165" y="12"/>
                </a:cubicBezTo>
                <a:cubicBezTo>
                  <a:pt x="128" y="32"/>
                  <a:pt x="128" y="32"/>
                  <a:pt x="128" y="32"/>
                </a:cubicBezTo>
                <a:cubicBezTo>
                  <a:pt x="128" y="32"/>
                  <a:pt x="128" y="32"/>
                  <a:pt x="128" y="32"/>
                </a:cubicBezTo>
                <a:cubicBezTo>
                  <a:pt x="32" y="32"/>
                  <a:pt x="32" y="32"/>
                  <a:pt x="32" y="32"/>
                </a:cubicBezTo>
                <a:cubicBezTo>
                  <a:pt x="32" y="11"/>
                  <a:pt x="32" y="11"/>
                  <a:pt x="32" y="11"/>
                </a:cubicBezTo>
                <a:cubicBezTo>
                  <a:pt x="32" y="5"/>
                  <a:pt x="27" y="0"/>
                  <a:pt x="21" y="0"/>
                </a:cubicBezTo>
                <a:cubicBezTo>
                  <a:pt x="10" y="0"/>
                  <a:pt x="10" y="0"/>
                  <a:pt x="10" y="0"/>
                </a:cubicBezTo>
                <a:cubicBezTo>
                  <a:pt x="4" y="0"/>
                  <a:pt x="0" y="5"/>
                  <a:pt x="0" y="11"/>
                </a:cubicBezTo>
                <a:cubicBezTo>
                  <a:pt x="0" y="17"/>
                  <a:pt x="4" y="21"/>
                  <a:pt x="10" y="21"/>
                </a:cubicBezTo>
                <a:cubicBezTo>
                  <a:pt x="10" y="171"/>
                  <a:pt x="10" y="171"/>
                  <a:pt x="10" y="171"/>
                </a:cubicBezTo>
                <a:cubicBezTo>
                  <a:pt x="4" y="171"/>
                  <a:pt x="0" y="175"/>
                  <a:pt x="0" y="181"/>
                </a:cubicBezTo>
                <a:cubicBezTo>
                  <a:pt x="0" y="187"/>
                  <a:pt x="4" y="192"/>
                  <a:pt x="10" y="192"/>
                </a:cubicBezTo>
                <a:cubicBezTo>
                  <a:pt x="21" y="192"/>
                  <a:pt x="21" y="192"/>
                  <a:pt x="21" y="192"/>
                </a:cubicBezTo>
                <a:cubicBezTo>
                  <a:pt x="27" y="192"/>
                  <a:pt x="32" y="187"/>
                  <a:pt x="32" y="181"/>
                </a:cubicBezTo>
                <a:cubicBezTo>
                  <a:pt x="32" y="171"/>
                  <a:pt x="32" y="171"/>
                  <a:pt x="32" y="171"/>
                </a:cubicBezTo>
                <a:cubicBezTo>
                  <a:pt x="47" y="171"/>
                  <a:pt x="47" y="171"/>
                  <a:pt x="47" y="171"/>
                </a:cubicBezTo>
                <a:cubicBezTo>
                  <a:pt x="76" y="219"/>
                  <a:pt x="76" y="219"/>
                  <a:pt x="76" y="219"/>
                </a:cubicBezTo>
                <a:cubicBezTo>
                  <a:pt x="82" y="230"/>
                  <a:pt x="94" y="236"/>
                  <a:pt x="106" y="236"/>
                </a:cubicBezTo>
                <a:cubicBezTo>
                  <a:pt x="111" y="236"/>
                  <a:pt x="116" y="235"/>
                  <a:pt x="121" y="232"/>
                </a:cubicBezTo>
                <a:cubicBezTo>
                  <a:pt x="125" y="230"/>
                  <a:pt x="128" y="227"/>
                  <a:pt x="130" y="225"/>
                </a:cubicBezTo>
                <a:cubicBezTo>
                  <a:pt x="136" y="231"/>
                  <a:pt x="145" y="235"/>
                  <a:pt x="154" y="235"/>
                </a:cubicBezTo>
                <a:cubicBezTo>
                  <a:pt x="160" y="235"/>
                  <a:pt x="165" y="233"/>
                  <a:pt x="171" y="230"/>
                </a:cubicBezTo>
                <a:cubicBezTo>
                  <a:pt x="175" y="228"/>
                  <a:pt x="178" y="225"/>
                  <a:pt x="181" y="221"/>
                </a:cubicBezTo>
                <a:cubicBezTo>
                  <a:pt x="187" y="228"/>
                  <a:pt x="196" y="232"/>
                  <a:pt x="205" y="232"/>
                </a:cubicBezTo>
                <a:cubicBezTo>
                  <a:pt x="211" y="232"/>
                  <a:pt x="217" y="231"/>
                  <a:pt x="222" y="227"/>
                </a:cubicBezTo>
                <a:cubicBezTo>
                  <a:pt x="229" y="223"/>
                  <a:pt x="234" y="216"/>
                  <a:pt x="236" y="209"/>
                </a:cubicBezTo>
                <a:cubicBezTo>
                  <a:pt x="238" y="209"/>
                  <a:pt x="240" y="210"/>
                  <a:pt x="242" y="210"/>
                </a:cubicBezTo>
                <a:cubicBezTo>
                  <a:pt x="248" y="210"/>
                  <a:pt x="254" y="208"/>
                  <a:pt x="259" y="205"/>
                </a:cubicBezTo>
                <a:cubicBezTo>
                  <a:pt x="267" y="201"/>
                  <a:pt x="272" y="193"/>
                  <a:pt x="275" y="185"/>
                </a:cubicBezTo>
                <a:cubicBezTo>
                  <a:pt x="276" y="180"/>
                  <a:pt x="276" y="175"/>
                  <a:pt x="275" y="171"/>
                </a:cubicBezTo>
                <a:cubicBezTo>
                  <a:pt x="288" y="171"/>
                  <a:pt x="288" y="171"/>
                  <a:pt x="288" y="171"/>
                </a:cubicBezTo>
                <a:cubicBezTo>
                  <a:pt x="288" y="181"/>
                  <a:pt x="288" y="181"/>
                  <a:pt x="288" y="181"/>
                </a:cubicBezTo>
                <a:cubicBezTo>
                  <a:pt x="288" y="187"/>
                  <a:pt x="292" y="192"/>
                  <a:pt x="298" y="192"/>
                </a:cubicBezTo>
                <a:cubicBezTo>
                  <a:pt x="309" y="192"/>
                  <a:pt x="309" y="192"/>
                  <a:pt x="309" y="192"/>
                </a:cubicBezTo>
                <a:cubicBezTo>
                  <a:pt x="315" y="192"/>
                  <a:pt x="320" y="187"/>
                  <a:pt x="320" y="181"/>
                </a:cubicBezTo>
                <a:cubicBezTo>
                  <a:pt x="320" y="175"/>
                  <a:pt x="315" y="171"/>
                  <a:pt x="309" y="171"/>
                </a:cubicBezTo>
                <a:close/>
                <a:moveTo>
                  <a:pt x="254" y="179"/>
                </a:moveTo>
                <a:cubicBezTo>
                  <a:pt x="253" y="183"/>
                  <a:pt x="251" y="185"/>
                  <a:pt x="248" y="187"/>
                </a:cubicBezTo>
                <a:cubicBezTo>
                  <a:pt x="246" y="188"/>
                  <a:pt x="242" y="189"/>
                  <a:pt x="239" y="188"/>
                </a:cubicBezTo>
                <a:cubicBezTo>
                  <a:pt x="236" y="187"/>
                  <a:pt x="234" y="185"/>
                  <a:pt x="232" y="183"/>
                </a:cubicBezTo>
                <a:cubicBezTo>
                  <a:pt x="232" y="183"/>
                  <a:pt x="232" y="183"/>
                  <a:pt x="232" y="183"/>
                </a:cubicBezTo>
                <a:cubicBezTo>
                  <a:pt x="232" y="183"/>
                  <a:pt x="232" y="183"/>
                  <a:pt x="232" y="182"/>
                </a:cubicBezTo>
                <a:cubicBezTo>
                  <a:pt x="198" y="125"/>
                  <a:pt x="198" y="125"/>
                  <a:pt x="198" y="125"/>
                </a:cubicBezTo>
                <a:cubicBezTo>
                  <a:pt x="195" y="119"/>
                  <a:pt x="188" y="118"/>
                  <a:pt x="183" y="121"/>
                </a:cubicBezTo>
                <a:cubicBezTo>
                  <a:pt x="178" y="124"/>
                  <a:pt x="176" y="130"/>
                  <a:pt x="179" y="135"/>
                </a:cubicBezTo>
                <a:cubicBezTo>
                  <a:pt x="214" y="194"/>
                  <a:pt x="214" y="194"/>
                  <a:pt x="214" y="194"/>
                </a:cubicBezTo>
                <a:cubicBezTo>
                  <a:pt x="214" y="194"/>
                  <a:pt x="214" y="194"/>
                  <a:pt x="214" y="194"/>
                </a:cubicBezTo>
                <a:cubicBezTo>
                  <a:pt x="217" y="199"/>
                  <a:pt x="217" y="206"/>
                  <a:pt x="211" y="209"/>
                </a:cubicBezTo>
                <a:cubicBezTo>
                  <a:pt x="205" y="212"/>
                  <a:pt x="198" y="210"/>
                  <a:pt x="194" y="204"/>
                </a:cubicBezTo>
                <a:cubicBezTo>
                  <a:pt x="162" y="151"/>
                  <a:pt x="162" y="151"/>
                  <a:pt x="162" y="151"/>
                </a:cubicBezTo>
                <a:cubicBezTo>
                  <a:pt x="159" y="146"/>
                  <a:pt x="153" y="144"/>
                  <a:pt x="147" y="147"/>
                </a:cubicBezTo>
                <a:cubicBezTo>
                  <a:pt x="142" y="150"/>
                  <a:pt x="141" y="157"/>
                  <a:pt x="144" y="162"/>
                </a:cubicBezTo>
                <a:cubicBezTo>
                  <a:pt x="164" y="196"/>
                  <a:pt x="164" y="196"/>
                  <a:pt x="164" y="196"/>
                </a:cubicBezTo>
                <a:cubicBezTo>
                  <a:pt x="166" y="198"/>
                  <a:pt x="166" y="201"/>
                  <a:pt x="165" y="204"/>
                </a:cubicBezTo>
                <a:cubicBezTo>
                  <a:pt x="165" y="207"/>
                  <a:pt x="163" y="210"/>
                  <a:pt x="160" y="212"/>
                </a:cubicBezTo>
                <a:cubicBezTo>
                  <a:pt x="154" y="215"/>
                  <a:pt x="147" y="213"/>
                  <a:pt x="143" y="208"/>
                </a:cubicBezTo>
                <a:cubicBezTo>
                  <a:pt x="143" y="208"/>
                  <a:pt x="143" y="208"/>
                  <a:pt x="143" y="208"/>
                </a:cubicBezTo>
                <a:cubicBezTo>
                  <a:pt x="132" y="188"/>
                  <a:pt x="132" y="188"/>
                  <a:pt x="132" y="188"/>
                </a:cubicBezTo>
                <a:cubicBezTo>
                  <a:pt x="132" y="188"/>
                  <a:pt x="132" y="188"/>
                  <a:pt x="132" y="188"/>
                </a:cubicBezTo>
                <a:cubicBezTo>
                  <a:pt x="132" y="188"/>
                  <a:pt x="132" y="188"/>
                  <a:pt x="132" y="188"/>
                </a:cubicBezTo>
                <a:cubicBezTo>
                  <a:pt x="124" y="176"/>
                  <a:pt x="124" y="176"/>
                  <a:pt x="124" y="176"/>
                </a:cubicBezTo>
                <a:cubicBezTo>
                  <a:pt x="121" y="171"/>
                  <a:pt x="114" y="170"/>
                  <a:pt x="110" y="173"/>
                </a:cubicBezTo>
                <a:cubicBezTo>
                  <a:pt x="105" y="176"/>
                  <a:pt x="103" y="183"/>
                  <a:pt x="106" y="188"/>
                </a:cubicBezTo>
                <a:cubicBezTo>
                  <a:pt x="114" y="199"/>
                  <a:pt x="114" y="199"/>
                  <a:pt x="114" y="199"/>
                </a:cubicBezTo>
                <a:cubicBezTo>
                  <a:pt x="115" y="201"/>
                  <a:pt x="118" y="209"/>
                  <a:pt x="111" y="214"/>
                </a:cubicBezTo>
                <a:cubicBezTo>
                  <a:pt x="105" y="217"/>
                  <a:pt x="97" y="213"/>
                  <a:pt x="94" y="208"/>
                </a:cubicBezTo>
                <a:cubicBezTo>
                  <a:pt x="62" y="155"/>
                  <a:pt x="62" y="155"/>
                  <a:pt x="62" y="155"/>
                </a:cubicBezTo>
                <a:cubicBezTo>
                  <a:pt x="60" y="151"/>
                  <a:pt x="57" y="149"/>
                  <a:pt x="53" y="149"/>
                </a:cubicBezTo>
                <a:cubicBezTo>
                  <a:pt x="32" y="149"/>
                  <a:pt x="32" y="149"/>
                  <a:pt x="32" y="149"/>
                </a:cubicBezTo>
                <a:cubicBezTo>
                  <a:pt x="32" y="53"/>
                  <a:pt x="32" y="53"/>
                  <a:pt x="32" y="53"/>
                </a:cubicBezTo>
                <a:cubicBezTo>
                  <a:pt x="88" y="53"/>
                  <a:pt x="88" y="53"/>
                  <a:pt x="88" y="53"/>
                </a:cubicBezTo>
                <a:cubicBezTo>
                  <a:pt x="80" y="58"/>
                  <a:pt x="80" y="58"/>
                  <a:pt x="80" y="58"/>
                </a:cubicBezTo>
                <a:cubicBezTo>
                  <a:pt x="70" y="64"/>
                  <a:pt x="64" y="74"/>
                  <a:pt x="64" y="85"/>
                </a:cubicBezTo>
                <a:cubicBezTo>
                  <a:pt x="64" y="95"/>
                  <a:pt x="68" y="105"/>
                  <a:pt x="74" y="111"/>
                </a:cubicBezTo>
                <a:cubicBezTo>
                  <a:pt x="81" y="116"/>
                  <a:pt x="89" y="118"/>
                  <a:pt x="97" y="117"/>
                </a:cubicBezTo>
                <a:cubicBezTo>
                  <a:pt x="211" y="98"/>
                  <a:pt x="211" y="98"/>
                  <a:pt x="211" y="98"/>
                </a:cubicBezTo>
                <a:cubicBezTo>
                  <a:pt x="253" y="170"/>
                  <a:pt x="253" y="170"/>
                  <a:pt x="253" y="170"/>
                </a:cubicBezTo>
                <a:cubicBezTo>
                  <a:pt x="254" y="173"/>
                  <a:pt x="255" y="176"/>
                  <a:pt x="254" y="179"/>
                </a:cubicBezTo>
                <a:close/>
                <a:moveTo>
                  <a:pt x="288" y="149"/>
                </a:moveTo>
                <a:cubicBezTo>
                  <a:pt x="266" y="149"/>
                  <a:pt x="266" y="149"/>
                  <a:pt x="266" y="149"/>
                </a:cubicBezTo>
                <a:cubicBezTo>
                  <a:pt x="266" y="149"/>
                  <a:pt x="266" y="150"/>
                  <a:pt x="265" y="150"/>
                </a:cubicBezTo>
                <a:cubicBezTo>
                  <a:pt x="226" y="81"/>
                  <a:pt x="226" y="81"/>
                  <a:pt x="226" y="81"/>
                </a:cubicBezTo>
                <a:cubicBezTo>
                  <a:pt x="224" y="77"/>
                  <a:pt x="220" y="75"/>
                  <a:pt x="215" y="76"/>
                </a:cubicBezTo>
                <a:cubicBezTo>
                  <a:pt x="94" y="96"/>
                  <a:pt x="94" y="96"/>
                  <a:pt x="94" y="96"/>
                </a:cubicBezTo>
                <a:cubicBezTo>
                  <a:pt x="91" y="97"/>
                  <a:pt x="89" y="96"/>
                  <a:pt x="88" y="95"/>
                </a:cubicBezTo>
                <a:cubicBezTo>
                  <a:pt x="86" y="93"/>
                  <a:pt x="85" y="89"/>
                  <a:pt x="85" y="85"/>
                </a:cubicBezTo>
                <a:cubicBezTo>
                  <a:pt x="85" y="80"/>
                  <a:pt x="88" y="78"/>
                  <a:pt x="90" y="77"/>
                </a:cubicBezTo>
                <a:cubicBezTo>
                  <a:pt x="172" y="33"/>
                  <a:pt x="172" y="33"/>
                  <a:pt x="172" y="33"/>
                </a:cubicBezTo>
                <a:cubicBezTo>
                  <a:pt x="242" y="53"/>
                  <a:pt x="242" y="53"/>
                  <a:pt x="242" y="53"/>
                </a:cubicBezTo>
                <a:cubicBezTo>
                  <a:pt x="243" y="53"/>
                  <a:pt x="244" y="53"/>
                  <a:pt x="245" y="53"/>
                </a:cubicBezTo>
                <a:cubicBezTo>
                  <a:pt x="288" y="53"/>
                  <a:pt x="288" y="53"/>
                  <a:pt x="288" y="53"/>
                </a:cubicBezTo>
                <a:lnTo>
                  <a:pt x="288" y="149"/>
                </a:lnTo>
                <a:close/>
              </a:path>
            </a:pathLst>
          </a:custGeom>
          <a:solidFill>
            <a:srgbClr val="4B2E8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B2E83"/>
              </a:solidFill>
              <a:latin typeface="Open Sans"/>
              <a:ea typeface="Open Sans"/>
              <a:cs typeface="Open Sans"/>
              <a:sym typeface="Open Sans"/>
            </a:endParaRPr>
          </a:p>
        </p:txBody>
      </p:sp>
      <p:grpSp>
        <p:nvGrpSpPr>
          <p:cNvPr id="1689" name="Google Shape;1689;p258"/>
          <p:cNvGrpSpPr/>
          <p:nvPr/>
        </p:nvGrpSpPr>
        <p:grpSpPr>
          <a:xfrm>
            <a:off x="1657957" y="5079538"/>
            <a:ext cx="274200" cy="274200"/>
            <a:chOff x="1657957" y="4222288"/>
            <a:chExt cx="274200" cy="274200"/>
          </a:xfrm>
        </p:grpSpPr>
        <p:sp>
          <p:nvSpPr>
            <p:cNvPr id="1690" name="Google Shape;1690;p258"/>
            <p:cNvSpPr/>
            <p:nvPr/>
          </p:nvSpPr>
          <p:spPr>
            <a:xfrm>
              <a:off x="1657957" y="4222288"/>
              <a:ext cx="274200" cy="274200"/>
            </a:xfrm>
            <a:prstGeom prst="ellipse">
              <a:avLst/>
            </a:prstGeom>
            <a:solidFill>
              <a:srgbClr val="D8D8D8"/>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691" name="Google Shape;1691;p258" descr="Graduation cap with solid fill"/>
            <p:cNvPicPr preferRelativeResize="0"/>
            <p:nvPr/>
          </p:nvPicPr>
          <p:blipFill rotWithShape="1">
            <a:blip r:embed="rId6">
              <a:alphaModFix/>
            </a:blip>
            <a:srcRect/>
            <a:stretch/>
          </p:blipFill>
          <p:spPr>
            <a:xfrm>
              <a:off x="1703677" y="4268008"/>
              <a:ext cx="182880" cy="182880"/>
            </a:xfrm>
            <a:prstGeom prst="rect">
              <a:avLst/>
            </a:prstGeom>
            <a:noFill/>
            <a:ln>
              <a:noFill/>
            </a:ln>
          </p:spPr>
        </p:pic>
      </p:grpSp>
      <p:grpSp>
        <p:nvGrpSpPr>
          <p:cNvPr id="1692" name="Google Shape;1692;p258"/>
          <p:cNvGrpSpPr/>
          <p:nvPr/>
        </p:nvGrpSpPr>
        <p:grpSpPr>
          <a:xfrm>
            <a:off x="5071243" y="5079538"/>
            <a:ext cx="274200" cy="274200"/>
            <a:chOff x="1657957" y="4222288"/>
            <a:chExt cx="274200" cy="274200"/>
          </a:xfrm>
        </p:grpSpPr>
        <p:sp>
          <p:nvSpPr>
            <p:cNvPr id="1693" name="Google Shape;1693;p258"/>
            <p:cNvSpPr/>
            <p:nvPr/>
          </p:nvSpPr>
          <p:spPr>
            <a:xfrm>
              <a:off x="1657957" y="4222288"/>
              <a:ext cx="274200" cy="274200"/>
            </a:xfrm>
            <a:prstGeom prst="ellipse">
              <a:avLst/>
            </a:prstGeom>
            <a:solidFill>
              <a:srgbClr val="D8D8D8"/>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694" name="Google Shape;1694;p258" descr="Graduation cap with solid fill"/>
            <p:cNvPicPr preferRelativeResize="0"/>
            <p:nvPr/>
          </p:nvPicPr>
          <p:blipFill rotWithShape="1">
            <a:blip r:embed="rId6">
              <a:alphaModFix/>
            </a:blip>
            <a:srcRect/>
            <a:stretch/>
          </p:blipFill>
          <p:spPr>
            <a:xfrm>
              <a:off x="1703677" y="4268008"/>
              <a:ext cx="182880" cy="182880"/>
            </a:xfrm>
            <a:prstGeom prst="rect">
              <a:avLst/>
            </a:prstGeom>
            <a:noFill/>
            <a:ln>
              <a:noFill/>
            </a:ln>
          </p:spPr>
        </p:pic>
      </p:grpSp>
      <p:grpSp>
        <p:nvGrpSpPr>
          <p:cNvPr id="1695" name="Google Shape;1695;p258"/>
          <p:cNvGrpSpPr/>
          <p:nvPr/>
        </p:nvGrpSpPr>
        <p:grpSpPr>
          <a:xfrm>
            <a:off x="4745743" y="5079538"/>
            <a:ext cx="274200" cy="274200"/>
            <a:chOff x="1332457" y="4222288"/>
            <a:chExt cx="274200" cy="274200"/>
          </a:xfrm>
        </p:grpSpPr>
        <p:sp>
          <p:nvSpPr>
            <p:cNvPr id="1696" name="Google Shape;1696;p258"/>
            <p:cNvSpPr/>
            <p:nvPr/>
          </p:nvSpPr>
          <p:spPr>
            <a:xfrm>
              <a:off x="1332457" y="4222288"/>
              <a:ext cx="274200" cy="274200"/>
            </a:xfrm>
            <a:prstGeom prst="ellipse">
              <a:avLst/>
            </a:prstGeom>
            <a:solidFill>
              <a:srgbClr val="D8D8D8"/>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697" name="Google Shape;1697;p258" descr="First aid kit with solid fill"/>
            <p:cNvPicPr preferRelativeResize="0"/>
            <p:nvPr/>
          </p:nvPicPr>
          <p:blipFill rotWithShape="1">
            <a:blip r:embed="rId7">
              <a:alphaModFix/>
            </a:blip>
            <a:srcRect/>
            <a:stretch/>
          </p:blipFill>
          <p:spPr>
            <a:xfrm>
              <a:off x="1378177" y="4268008"/>
              <a:ext cx="182880" cy="182880"/>
            </a:xfrm>
            <a:prstGeom prst="rect">
              <a:avLst/>
            </a:prstGeom>
            <a:noFill/>
            <a:ln>
              <a:noFill/>
            </a:ln>
          </p:spPr>
        </p:pic>
      </p:grpSp>
      <p:grpSp>
        <p:nvGrpSpPr>
          <p:cNvPr id="1698" name="Google Shape;1698;p258"/>
          <p:cNvGrpSpPr/>
          <p:nvPr/>
        </p:nvGrpSpPr>
        <p:grpSpPr>
          <a:xfrm>
            <a:off x="6777885" y="5079538"/>
            <a:ext cx="274200" cy="274200"/>
            <a:chOff x="1657957" y="4222288"/>
            <a:chExt cx="274200" cy="274200"/>
          </a:xfrm>
        </p:grpSpPr>
        <p:sp>
          <p:nvSpPr>
            <p:cNvPr id="1699" name="Google Shape;1699;p258"/>
            <p:cNvSpPr/>
            <p:nvPr/>
          </p:nvSpPr>
          <p:spPr>
            <a:xfrm>
              <a:off x="1657957" y="4222288"/>
              <a:ext cx="274200" cy="274200"/>
            </a:xfrm>
            <a:prstGeom prst="ellipse">
              <a:avLst/>
            </a:prstGeom>
            <a:solidFill>
              <a:srgbClr val="D8D8D8"/>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700" name="Google Shape;1700;p258" descr="Graduation cap with solid fill"/>
            <p:cNvPicPr preferRelativeResize="0"/>
            <p:nvPr/>
          </p:nvPicPr>
          <p:blipFill rotWithShape="1">
            <a:blip r:embed="rId6">
              <a:alphaModFix/>
            </a:blip>
            <a:srcRect/>
            <a:stretch/>
          </p:blipFill>
          <p:spPr>
            <a:xfrm>
              <a:off x="1703677" y="4268008"/>
              <a:ext cx="182880" cy="182880"/>
            </a:xfrm>
            <a:prstGeom prst="rect">
              <a:avLst/>
            </a:prstGeom>
            <a:noFill/>
            <a:ln>
              <a:noFill/>
            </a:ln>
          </p:spPr>
        </p:pic>
      </p:grpSp>
      <p:grpSp>
        <p:nvGrpSpPr>
          <p:cNvPr id="1701" name="Google Shape;1701;p258"/>
          <p:cNvGrpSpPr/>
          <p:nvPr/>
        </p:nvGrpSpPr>
        <p:grpSpPr>
          <a:xfrm>
            <a:off x="8478208" y="5079538"/>
            <a:ext cx="274200" cy="274200"/>
            <a:chOff x="1657957" y="4222288"/>
            <a:chExt cx="274200" cy="274200"/>
          </a:xfrm>
        </p:grpSpPr>
        <p:sp>
          <p:nvSpPr>
            <p:cNvPr id="1702" name="Google Shape;1702;p258"/>
            <p:cNvSpPr/>
            <p:nvPr/>
          </p:nvSpPr>
          <p:spPr>
            <a:xfrm>
              <a:off x="1657957" y="4222288"/>
              <a:ext cx="274200" cy="274200"/>
            </a:xfrm>
            <a:prstGeom prst="ellipse">
              <a:avLst/>
            </a:prstGeom>
            <a:solidFill>
              <a:srgbClr val="D8D8D8"/>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703" name="Google Shape;1703;p258" descr="Graduation cap with solid fill"/>
            <p:cNvPicPr preferRelativeResize="0"/>
            <p:nvPr/>
          </p:nvPicPr>
          <p:blipFill rotWithShape="1">
            <a:blip r:embed="rId6">
              <a:alphaModFix/>
            </a:blip>
            <a:srcRect/>
            <a:stretch/>
          </p:blipFill>
          <p:spPr>
            <a:xfrm>
              <a:off x="1703677" y="4268008"/>
              <a:ext cx="182880" cy="182880"/>
            </a:xfrm>
            <a:prstGeom prst="rect">
              <a:avLst/>
            </a:prstGeom>
            <a:noFill/>
            <a:ln>
              <a:noFill/>
            </a:ln>
          </p:spPr>
        </p:pic>
      </p:grpSp>
      <p:sp>
        <p:nvSpPr>
          <p:cNvPr id="1704" name="Google Shape;1704;p258"/>
          <p:cNvSpPr/>
          <p:nvPr/>
        </p:nvSpPr>
        <p:spPr>
          <a:xfrm>
            <a:off x="3835452" y="2278628"/>
            <a:ext cx="671700" cy="616800"/>
          </a:xfrm>
          <a:prstGeom prst="rightArrow">
            <a:avLst>
              <a:gd name="adj1" fmla="val 50000"/>
              <a:gd name="adj2" fmla="val 40245"/>
            </a:avLst>
          </a:prstGeom>
          <a:solidFill>
            <a:srgbClr val="D6CD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91">
              <a:solidFill>
                <a:srgbClr val="FFFFFF"/>
              </a:solidFill>
              <a:latin typeface="Open Sans"/>
              <a:ea typeface="Open Sans"/>
              <a:cs typeface="Open Sans"/>
              <a:sym typeface="Open Sans"/>
            </a:endParaRPr>
          </a:p>
        </p:txBody>
      </p:sp>
      <p:sp>
        <p:nvSpPr>
          <p:cNvPr id="1705" name="Google Shape;1705;p258"/>
          <p:cNvSpPr/>
          <p:nvPr/>
        </p:nvSpPr>
        <p:spPr>
          <a:xfrm>
            <a:off x="309121" y="3382174"/>
            <a:ext cx="3448200" cy="2694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200">
                <a:solidFill>
                  <a:srgbClr val="000000"/>
                </a:solidFill>
                <a:latin typeface="Arial"/>
                <a:ea typeface="Arial"/>
                <a:cs typeface="Arial"/>
                <a:sym typeface="Arial"/>
              </a:rPr>
              <a:t>WHO IS MOST IMPACTED?</a:t>
            </a:r>
            <a:endParaRPr/>
          </a:p>
        </p:txBody>
      </p:sp>
      <p:sp>
        <p:nvSpPr>
          <p:cNvPr id="1706" name="Google Shape;1706;p258"/>
          <p:cNvSpPr/>
          <p:nvPr/>
        </p:nvSpPr>
        <p:spPr>
          <a:xfrm>
            <a:off x="2478942" y="4112157"/>
            <a:ext cx="1278600" cy="216600"/>
          </a:xfrm>
          <a:prstGeom prst="roundRect">
            <a:avLst>
              <a:gd name="adj" fmla="val 16667"/>
            </a:avLst>
          </a:prstGeom>
          <a:solidFill>
            <a:srgbClr val="D8D8D8"/>
          </a:solidFill>
          <a:ln w="19050" cap="flat" cmpd="sng">
            <a:solidFill>
              <a:srgbClr val="8A69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700">
                <a:solidFill>
                  <a:srgbClr val="000000"/>
                </a:solidFill>
                <a:latin typeface="Open Sans"/>
                <a:ea typeface="Open Sans"/>
                <a:cs typeface="Open Sans"/>
                <a:sym typeface="Open Sans"/>
              </a:rPr>
              <a:t>OSP and GCA</a:t>
            </a:r>
            <a:endParaRPr/>
          </a:p>
        </p:txBody>
      </p:sp>
      <p:grpSp>
        <p:nvGrpSpPr>
          <p:cNvPr id="1707" name="Google Shape;1707;p258"/>
          <p:cNvGrpSpPr/>
          <p:nvPr/>
        </p:nvGrpSpPr>
        <p:grpSpPr>
          <a:xfrm>
            <a:off x="307847" y="3735790"/>
            <a:ext cx="1645791" cy="369300"/>
            <a:chOff x="307846" y="2963063"/>
            <a:chExt cx="1645791" cy="369300"/>
          </a:xfrm>
        </p:grpSpPr>
        <p:sp>
          <p:nvSpPr>
            <p:cNvPr id="1708" name="Google Shape;1708;p258"/>
            <p:cNvSpPr/>
            <p:nvPr/>
          </p:nvSpPr>
          <p:spPr>
            <a:xfrm>
              <a:off x="490537" y="3022273"/>
              <a:ext cx="1463100" cy="261600"/>
            </a:xfrm>
            <a:prstGeom prst="roundRect">
              <a:avLst>
                <a:gd name="adj" fmla="val 16667"/>
              </a:avLst>
            </a:prstGeom>
            <a:solidFill>
              <a:srgbClr val="D8D8D8"/>
            </a:solidFill>
            <a:ln w="25400" cap="flat" cmpd="sng">
              <a:solidFill>
                <a:srgbClr val="8A69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b="1">
                  <a:solidFill>
                    <a:srgbClr val="000000"/>
                  </a:solidFill>
                  <a:latin typeface="Arial"/>
                  <a:ea typeface="Arial"/>
                  <a:cs typeface="Arial"/>
                  <a:sym typeface="Arial"/>
                </a:rPr>
                <a:t>UW Medicine</a:t>
              </a:r>
              <a:endParaRPr/>
            </a:p>
          </p:txBody>
        </p:sp>
        <p:grpSp>
          <p:nvGrpSpPr>
            <p:cNvPr id="1709" name="Google Shape;1709;p258"/>
            <p:cNvGrpSpPr/>
            <p:nvPr/>
          </p:nvGrpSpPr>
          <p:grpSpPr>
            <a:xfrm>
              <a:off x="307846" y="2963063"/>
              <a:ext cx="369300" cy="369300"/>
              <a:chOff x="307846" y="2963063"/>
              <a:chExt cx="369300" cy="369300"/>
            </a:xfrm>
          </p:grpSpPr>
          <p:sp>
            <p:nvSpPr>
              <p:cNvPr id="1710" name="Google Shape;1710;p258"/>
              <p:cNvSpPr/>
              <p:nvPr/>
            </p:nvSpPr>
            <p:spPr>
              <a:xfrm>
                <a:off x="307846" y="2963063"/>
                <a:ext cx="369300" cy="369300"/>
              </a:xfrm>
              <a:prstGeom prst="ellipse">
                <a:avLst/>
              </a:prstGeom>
              <a:solidFill>
                <a:srgbClr val="D8D8D8"/>
              </a:solidFill>
              <a:ln w="28575"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Calibri"/>
                  <a:ea typeface="Calibri"/>
                  <a:cs typeface="Calibri"/>
                  <a:sym typeface="Calibri"/>
                </a:endParaRPr>
              </a:p>
            </p:txBody>
          </p:sp>
          <p:pic>
            <p:nvPicPr>
              <p:cNvPr id="1711" name="Google Shape;1711;p258" descr="First aid kit with solid fill"/>
              <p:cNvPicPr preferRelativeResize="0"/>
              <p:nvPr/>
            </p:nvPicPr>
            <p:blipFill rotWithShape="1">
              <a:blip r:embed="rId5">
                <a:alphaModFix/>
              </a:blip>
              <a:srcRect/>
              <a:stretch/>
            </p:blipFill>
            <p:spPr>
              <a:xfrm>
                <a:off x="355352" y="3010569"/>
                <a:ext cx="274320" cy="274320"/>
              </a:xfrm>
              <a:prstGeom prst="rect">
                <a:avLst/>
              </a:prstGeom>
              <a:noFill/>
              <a:ln>
                <a:noFill/>
              </a:ln>
            </p:spPr>
          </p:pic>
        </p:grpSp>
      </p:grpSp>
      <p:grpSp>
        <p:nvGrpSpPr>
          <p:cNvPr id="1712" name="Google Shape;1712;p258"/>
          <p:cNvGrpSpPr/>
          <p:nvPr/>
        </p:nvGrpSpPr>
        <p:grpSpPr>
          <a:xfrm>
            <a:off x="2121155" y="3741139"/>
            <a:ext cx="1636607" cy="369300"/>
            <a:chOff x="2121153" y="2968412"/>
            <a:chExt cx="1636607" cy="369300"/>
          </a:xfrm>
        </p:grpSpPr>
        <p:sp>
          <p:nvSpPr>
            <p:cNvPr id="1713" name="Google Shape;1713;p258"/>
            <p:cNvSpPr/>
            <p:nvPr/>
          </p:nvSpPr>
          <p:spPr>
            <a:xfrm>
              <a:off x="2299460" y="3022273"/>
              <a:ext cx="1458300" cy="261600"/>
            </a:xfrm>
            <a:prstGeom prst="roundRect">
              <a:avLst>
                <a:gd name="adj" fmla="val 16667"/>
              </a:avLst>
            </a:prstGeom>
            <a:solidFill>
              <a:srgbClr val="D8D8D8"/>
            </a:solidFill>
            <a:ln w="25400" cap="flat" cmpd="sng">
              <a:solidFill>
                <a:srgbClr val="8A69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b="1">
                  <a:solidFill>
                    <a:srgbClr val="000000"/>
                  </a:solidFill>
                  <a:latin typeface="Arial"/>
                  <a:ea typeface="Arial"/>
                  <a:cs typeface="Arial"/>
                  <a:sym typeface="Arial"/>
                </a:rPr>
                <a:t>UW Academy</a:t>
              </a:r>
              <a:endParaRPr/>
            </a:p>
          </p:txBody>
        </p:sp>
        <p:grpSp>
          <p:nvGrpSpPr>
            <p:cNvPr id="1714" name="Google Shape;1714;p258"/>
            <p:cNvGrpSpPr/>
            <p:nvPr/>
          </p:nvGrpSpPr>
          <p:grpSpPr>
            <a:xfrm>
              <a:off x="2121153" y="2968412"/>
              <a:ext cx="369300" cy="369300"/>
              <a:chOff x="2121153" y="2968412"/>
              <a:chExt cx="369300" cy="369300"/>
            </a:xfrm>
          </p:grpSpPr>
          <p:sp>
            <p:nvSpPr>
              <p:cNvPr id="1715" name="Google Shape;1715;p258"/>
              <p:cNvSpPr/>
              <p:nvPr/>
            </p:nvSpPr>
            <p:spPr>
              <a:xfrm>
                <a:off x="2121153" y="2968412"/>
                <a:ext cx="369300" cy="369300"/>
              </a:xfrm>
              <a:prstGeom prst="ellipse">
                <a:avLst/>
              </a:prstGeom>
              <a:solidFill>
                <a:srgbClr val="D8D8D8"/>
              </a:solidFill>
              <a:ln w="28575"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Calibri"/>
                  <a:ea typeface="Calibri"/>
                  <a:cs typeface="Calibri"/>
                  <a:sym typeface="Calibri"/>
                </a:endParaRPr>
              </a:p>
            </p:txBody>
          </p:sp>
          <p:pic>
            <p:nvPicPr>
              <p:cNvPr id="1716" name="Google Shape;1716;p258" descr="Graduation cap with solid fill"/>
              <p:cNvPicPr preferRelativeResize="0"/>
              <p:nvPr/>
            </p:nvPicPr>
            <p:blipFill rotWithShape="1">
              <a:blip r:embed="rId6">
                <a:alphaModFix/>
              </a:blip>
              <a:srcRect/>
              <a:stretch/>
            </p:blipFill>
            <p:spPr>
              <a:xfrm>
                <a:off x="2145799" y="2993058"/>
                <a:ext cx="320040" cy="320040"/>
              </a:xfrm>
              <a:prstGeom prst="rect">
                <a:avLst/>
              </a:prstGeom>
              <a:noFill/>
              <a:ln>
                <a:noFill/>
              </a:ln>
            </p:spPr>
          </p:pic>
        </p:grpSp>
      </p:grpSp>
      <p:sp>
        <p:nvSpPr>
          <p:cNvPr id="1717" name="Google Shape;1717;p258"/>
          <p:cNvSpPr/>
          <p:nvPr/>
        </p:nvSpPr>
        <p:spPr>
          <a:xfrm>
            <a:off x="2478942" y="4376389"/>
            <a:ext cx="1278600" cy="216600"/>
          </a:xfrm>
          <a:prstGeom prst="roundRect">
            <a:avLst>
              <a:gd name="adj" fmla="val 16667"/>
            </a:avLst>
          </a:prstGeom>
          <a:solidFill>
            <a:srgbClr val="D8D8D8"/>
          </a:solidFill>
          <a:ln w="19050" cap="flat" cmpd="sng">
            <a:solidFill>
              <a:srgbClr val="8A69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700">
                <a:solidFill>
                  <a:srgbClr val="000000"/>
                </a:solidFill>
                <a:latin typeface="Open Sans"/>
                <a:ea typeface="Open Sans"/>
                <a:cs typeface="Open Sans"/>
                <a:sym typeface="Open Sans"/>
              </a:rPr>
              <a:t>Grant Managers</a:t>
            </a:r>
            <a:endParaRPr/>
          </a:p>
        </p:txBody>
      </p:sp>
      <p:sp>
        <p:nvSpPr>
          <p:cNvPr id="1718" name="Google Shape;1718;p258"/>
          <p:cNvSpPr/>
          <p:nvPr/>
        </p:nvSpPr>
        <p:spPr>
          <a:xfrm>
            <a:off x="2478942" y="4640981"/>
            <a:ext cx="1278600" cy="216600"/>
          </a:xfrm>
          <a:prstGeom prst="roundRect">
            <a:avLst>
              <a:gd name="adj" fmla="val 16667"/>
            </a:avLst>
          </a:prstGeom>
          <a:solidFill>
            <a:srgbClr val="D8D8D8"/>
          </a:solidFill>
          <a:ln w="19050" cap="flat" cmpd="sng">
            <a:solidFill>
              <a:srgbClr val="8A69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700">
                <a:solidFill>
                  <a:srgbClr val="000000"/>
                </a:solidFill>
                <a:latin typeface="Open Sans"/>
                <a:ea typeface="Open Sans"/>
                <a:cs typeface="Open Sans"/>
                <a:sym typeface="Open Sans"/>
              </a:rPr>
              <a:t>Principal Investigators</a:t>
            </a:r>
            <a:endParaRPr/>
          </a:p>
        </p:txBody>
      </p:sp>
      <p:sp>
        <p:nvSpPr>
          <p:cNvPr id="1719" name="Google Shape;1719;p258"/>
          <p:cNvSpPr/>
          <p:nvPr/>
        </p:nvSpPr>
        <p:spPr>
          <a:xfrm>
            <a:off x="675117" y="4112157"/>
            <a:ext cx="1278600" cy="216600"/>
          </a:xfrm>
          <a:prstGeom prst="roundRect">
            <a:avLst>
              <a:gd name="adj" fmla="val 16667"/>
            </a:avLst>
          </a:prstGeom>
          <a:solidFill>
            <a:srgbClr val="D8D8D8"/>
          </a:solidFill>
          <a:ln w="19050" cap="flat" cmpd="sng">
            <a:solidFill>
              <a:srgbClr val="8A69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700">
                <a:solidFill>
                  <a:srgbClr val="000000"/>
                </a:solidFill>
                <a:latin typeface="Open Sans"/>
                <a:ea typeface="Open Sans"/>
                <a:cs typeface="Open Sans"/>
                <a:sym typeface="Open Sans"/>
              </a:rPr>
              <a:t>HMC Grant Accounting</a:t>
            </a:r>
            <a:endParaRPr/>
          </a:p>
        </p:txBody>
      </p:sp>
      <p:sp>
        <p:nvSpPr>
          <p:cNvPr id="1720" name="Google Shape;1720;p258"/>
          <p:cNvSpPr/>
          <p:nvPr/>
        </p:nvSpPr>
        <p:spPr>
          <a:xfrm>
            <a:off x="675117" y="4371280"/>
            <a:ext cx="1278600" cy="216600"/>
          </a:xfrm>
          <a:prstGeom prst="roundRect">
            <a:avLst>
              <a:gd name="adj" fmla="val 16667"/>
            </a:avLst>
          </a:prstGeom>
          <a:solidFill>
            <a:srgbClr val="D8D8D8"/>
          </a:solidFill>
          <a:ln w="19050" cap="flat" cmpd="sng">
            <a:solidFill>
              <a:srgbClr val="8A69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700">
                <a:solidFill>
                  <a:srgbClr val="000000"/>
                </a:solidFill>
                <a:latin typeface="Open Sans"/>
                <a:ea typeface="Open Sans"/>
                <a:cs typeface="Open Sans"/>
                <a:sym typeface="Open Sans"/>
              </a:rPr>
              <a:t>Grant Managers</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p259"/>
          <p:cNvSpPr/>
          <p:nvPr/>
        </p:nvSpPr>
        <p:spPr>
          <a:xfrm>
            <a:off x="5190706" y="3150327"/>
            <a:ext cx="3459900" cy="935100"/>
          </a:xfrm>
          <a:prstGeom prst="roundRect">
            <a:avLst>
              <a:gd name="adj" fmla="val 13799"/>
            </a:avLst>
          </a:prstGeom>
          <a:solidFill>
            <a:srgbClr val="D6CDE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B0401"/>
                </a:solidFill>
                <a:latin typeface="Arial"/>
                <a:ea typeface="Arial"/>
                <a:cs typeface="Arial"/>
                <a:sym typeface="Arial"/>
              </a:rPr>
              <a:t>TRACKING NON-FINANCIAL TASKS</a:t>
            </a:r>
            <a:endParaRPr sz="1100">
              <a:solidFill>
                <a:srgbClr val="0B0401"/>
              </a:solidFill>
              <a:latin typeface="Arial"/>
              <a:ea typeface="Arial"/>
              <a:cs typeface="Arial"/>
              <a:sym typeface="Arial"/>
            </a:endParaRPr>
          </a:p>
          <a:p>
            <a:pPr marL="171442" marR="0" lvl="0" indent="-171442" algn="l" rtl="0">
              <a:spcBef>
                <a:spcPts val="300"/>
              </a:spcBef>
              <a:spcAft>
                <a:spcPts val="0"/>
              </a:spcAft>
              <a:buClr>
                <a:srgbClr val="0B0401"/>
              </a:buClr>
              <a:buSzPts val="900"/>
              <a:buFont typeface="Arial"/>
              <a:buChar char="•"/>
            </a:pPr>
            <a:r>
              <a:rPr lang="en" sz="900">
                <a:solidFill>
                  <a:srgbClr val="0B0401"/>
                </a:solidFill>
                <a:latin typeface="Open Sans"/>
                <a:ea typeface="Open Sans"/>
                <a:cs typeface="Open Sans"/>
                <a:sym typeface="Open Sans"/>
              </a:rPr>
              <a:t>Grant awardees at the unit level can input ad-hoc non-financial tasks into Workday (e.g. progress and inventory reports). This will allow for fewer side-systems and increased visibility. </a:t>
            </a:r>
            <a:endParaRPr sz="900">
              <a:solidFill>
                <a:srgbClr val="0B0401"/>
              </a:solidFill>
              <a:latin typeface="Open Sans"/>
              <a:ea typeface="Open Sans"/>
              <a:cs typeface="Open Sans"/>
              <a:sym typeface="Open Sans"/>
            </a:endParaRPr>
          </a:p>
          <a:p>
            <a:pPr marL="0" marR="0" lvl="0" indent="0" algn="l" rtl="0">
              <a:spcBef>
                <a:spcPts val="300"/>
              </a:spcBef>
              <a:spcAft>
                <a:spcPts val="0"/>
              </a:spcAft>
              <a:buNone/>
            </a:pPr>
            <a:endParaRPr sz="1050">
              <a:solidFill>
                <a:srgbClr val="0B0401"/>
              </a:solidFill>
              <a:latin typeface="Open Sans"/>
              <a:ea typeface="Open Sans"/>
              <a:cs typeface="Open Sans"/>
              <a:sym typeface="Open Sans"/>
            </a:endParaRPr>
          </a:p>
        </p:txBody>
      </p:sp>
      <p:sp>
        <p:nvSpPr>
          <p:cNvPr id="1727" name="Google Shape;1727;p259"/>
          <p:cNvSpPr/>
          <p:nvPr/>
        </p:nvSpPr>
        <p:spPr>
          <a:xfrm>
            <a:off x="227147" y="2032056"/>
            <a:ext cx="4337100" cy="1070100"/>
          </a:xfrm>
          <a:prstGeom prst="roundRect">
            <a:avLst>
              <a:gd name="adj" fmla="val 16667"/>
            </a:avLst>
          </a:prstGeom>
          <a:solidFill>
            <a:srgbClr val="D6CDE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0B0401"/>
                </a:solidFill>
                <a:latin typeface="Arial"/>
                <a:ea typeface="Arial"/>
                <a:cs typeface="Arial"/>
                <a:sym typeface="Arial"/>
              </a:rPr>
              <a:t>NEW AWARDS SECTION IN SAGE</a:t>
            </a:r>
            <a:endParaRPr sz="1050">
              <a:solidFill>
                <a:srgbClr val="0B0401"/>
              </a:solidFill>
              <a:latin typeface="Arial"/>
              <a:ea typeface="Arial"/>
              <a:cs typeface="Arial"/>
              <a:sym typeface="Arial"/>
            </a:endParaRPr>
          </a:p>
          <a:p>
            <a:pPr marL="171446" marR="0" lvl="3" indent="-171446" algn="l" rtl="0">
              <a:spcBef>
                <a:spcPts val="300"/>
              </a:spcBef>
              <a:spcAft>
                <a:spcPts val="0"/>
              </a:spcAft>
              <a:buClr>
                <a:srgbClr val="0B0401"/>
              </a:buClr>
              <a:buSzPts val="900"/>
              <a:buFont typeface="Arial"/>
              <a:buChar char="•"/>
            </a:pPr>
            <a:r>
              <a:rPr lang="en" sz="900" b="0" i="0" u="none" strike="noStrike" cap="none">
                <a:solidFill>
                  <a:srgbClr val="0B0401"/>
                </a:solidFill>
                <a:latin typeface="Calibri"/>
                <a:ea typeface="Calibri"/>
                <a:cs typeface="Calibri"/>
                <a:sym typeface="Calibri"/>
              </a:rPr>
              <a:t>SAGE Awards will be the place to go to initiate award activity or view latest award status and details. </a:t>
            </a:r>
            <a:endParaRPr sz="900" b="0" i="0" u="none" strike="noStrike" cap="none">
              <a:solidFill>
                <a:srgbClr val="0B0401"/>
              </a:solidFill>
              <a:latin typeface="Calibri"/>
              <a:ea typeface="Calibri"/>
              <a:cs typeface="Calibri"/>
              <a:sym typeface="Calibri"/>
            </a:endParaRPr>
          </a:p>
          <a:p>
            <a:pPr marL="171446" marR="0" lvl="3" indent="-171446" algn="l" rtl="0">
              <a:spcBef>
                <a:spcPts val="300"/>
              </a:spcBef>
              <a:spcAft>
                <a:spcPts val="0"/>
              </a:spcAft>
              <a:buClr>
                <a:srgbClr val="0B0401"/>
              </a:buClr>
              <a:buSzPts val="900"/>
              <a:buFont typeface="Arial"/>
              <a:buChar char="•"/>
            </a:pPr>
            <a:r>
              <a:rPr lang="en" sz="900" b="0" i="0" u="none" strike="noStrike" cap="none">
                <a:solidFill>
                  <a:srgbClr val="0B0401"/>
                </a:solidFill>
                <a:latin typeface="Calibri"/>
                <a:ea typeface="Calibri"/>
                <a:cs typeface="Calibri"/>
                <a:sym typeface="Calibri"/>
              </a:rPr>
              <a:t>Campus units will request new award setup through SAGE Awards </a:t>
            </a:r>
            <a:endParaRPr sz="900" b="0" i="0" u="none" strike="noStrike" cap="none">
              <a:solidFill>
                <a:srgbClr val="0B0401"/>
              </a:solidFill>
              <a:latin typeface="Calibri"/>
              <a:ea typeface="Calibri"/>
              <a:cs typeface="Calibri"/>
              <a:sym typeface="Calibri"/>
            </a:endParaRPr>
          </a:p>
          <a:p>
            <a:pPr marL="171446" marR="0" lvl="3" indent="-171446" algn="l" rtl="0">
              <a:spcBef>
                <a:spcPts val="300"/>
              </a:spcBef>
              <a:spcAft>
                <a:spcPts val="0"/>
              </a:spcAft>
              <a:buClr>
                <a:srgbClr val="0B0401"/>
              </a:buClr>
              <a:buSzPts val="900"/>
              <a:buFont typeface="Arial"/>
              <a:buChar char="•"/>
            </a:pPr>
            <a:r>
              <a:rPr lang="en" sz="900" b="0" i="0" u="none" strike="noStrike" cap="none">
                <a:solidFill>
                  <a:srgbClr val="0B0401"/>
                </a:solidFill>
                <a:latin typeface="Calibri"/>
                <a:ea typeface="Calibri"/>
                <a:cs typeface="Calibri"/>
                <a:sym typeface="Calibri"/>
              </a:rPr>
              <a:t>This section will expand over time to include award modification requests and other helpful features informed by you! </a:t>
            </a:r>
            <a:endParaRPr sz="900" b="0" i="0" u="none" strike="noStrike" cap="none">
              <a:solidFill>
                <a:srgbClr val="0B0401"/>
              </a:solidFill>
              <a:latin typeface="Calibri"/>
              <a:ea typeface="Calibri"/>
              <a:cs typeface="Calibri"/>
              <a:sym typeface="Calibri"/>
            </a:endParaRPr>
          </a:p>
          <a:p>
            <a:pPr marL="171446" marR="0" lvl="3" indent="-114296" algn="l" rtl="0">
              <a:spcBef>
                <a:spcPts val="300"/>
              </a:spcBef>
              <a:spcAft>
                <a:spcPts val="0"/>
              </a:spcAft>
              <a:buClr>
                <a:schemeClr val="lt1"/>
              </a:buClr>
              <a:buSzPts val="900"/>
              <a:buFont typeface="Arial"/>
              <a:buNone/>
            </a:pPr>
            <a:endParaRPr sz="900" b="0" i="0" u="none" strike="noStrike" cap="none">
              <a:solidFill>
                <a:srgbClr val="0B0401"/>
              </a:solidFill>
              <a:latin typeface="Calibri"/>
              <a:ea typeface="Calibri"/>
              <a:cs typeface="Calibri"/>
              <a:sym typeface="Calibri"/>
            </a:endParaRPr>
          </a:p>
          <a:p>
            <a:pPr marL="171446" marR="0" lvl="3" indent="-114296" algn="l" rtl="0">
              <a:spcBef>
                <a:spcPts val="300"/>
              </a:spcBef>
              <a:spcAft>
                <a:spcPts val="0"/>
              </a:spcAft>
              <a:buClr>
                <a:schemeClr val="lt1"/>
              </a:buClr>
              <a:buSzPts val="900"/>
              <a:buFont typeface="Arial"/>
              <a:buNone/>
            </a:pPr>
            <a:endParaRPr sz="900" b="0" i="0" u="none" strike="noStrike" cap="none">
              <a:solidFill>
                <a:srgbClr val="0B0401"/>
              </a:solidFill>
              <a:latin typeface="Calibri"/>
              <a:ea typeface="Calibri"/>
              <a:cs typeface="Calibri"/>
              <a:sym typeface="Calibri"/>
            </a:endParaRPr>
          </a:p>
          <a:p>
            <a:pPr marL="170811" marR="0" lvl="0" indent="-113661" algn="l" rtl="0">
              <a:spcBef>
                <a:spcPts val="300"/>
              </a:spcBef>
              <a:spcAft>
                <a:spcPts val="0"/>
              </a:spcAft>
              <a:buClr>
                <a:schemeClr val="lt1"/>
              </a:buClr>
              <a:buSzPts val="900"/>
              <a:buFont typeface="Arial"/>
              <a:buNone/>
            </a:pPr>
            <a:endParaRPr sz="900">
              <a:solidFill>
                <a:srgbClr val="4B2E83"/>
              </a:solidFill>
              <a:latin typeface="Open Sans"/>
              <a:ea typeface="Open Sans"/>
              <a:cs typeface="Open Sans"/>
              <a:sym typeface="Open Sans"/>
            </a:endParaRPr>
          </a:p>
          <a:p>
            <a:pPr marL="0" marR="0" lvl="0" indent="0" algn="l" rtl="0">
              <a:spcBef>
                <a:spcPts val="300"/>
              </a:spcBef>
              <a:spcAft>
                <a:spcPts val="0"/>
              </a:spcAft>
              <a:buNone/>
            </a:pPr>
            <a:endParaRPr sz="1050">
              <a:solidFill>
                <a:srgbClr val="000000"/>
              </a:solidFill>
              <a:latin typeface="Open Sans"/>
              <a:ea typeface="Open Sans"/>
              <a:cs typeface="Open Sans"/>
              <a:sym typeface="Open Sans"/>
            </a:endParaRPr>
          </a:p>
        </p:txBody>
      </p:sp>
      <p:sp>
        <p:nvSpPr>
          <p:cNvPr id="1728" name="Google Shape;1728;p259"/>
          <p:cNvSpPr/>
          <p:nvPr/>
        </p:nvSpPr>
        <p:spPr>
          <a:xfrm>
            <a:off x="227148" y="3242376"/>
            <a:ext cx="4344900" cy="1299300"/>
          </a:xfrm>
          <a:prstGeom prst="roundRect">
            <a:avLst>
              <a:gd name="adj" fmla="val 13799"/>
            </a:avLst>
          </a:prstGeom>
          <a:solidFill>
            <a:srgbClr val="D6CDE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B0401"/>
                </a:solidFill>
                <a:latin typeface="Arial"/>
                <a:ea typeface="Arial"/>
                <a:cs typeface="Arial"/>
                <a:sym typeface="Arial"/>
              </a:rPr>
              <a:t>SAGE BUDGET REQUIRED FOR AWARD BUDGETS AT TIME OF AWARD SETUP </a:t>
            </a:r>
            <a:endParaRPr sz="1050" b="1">
              <a:solidFill>
                <a:srgbClr val="0B0401"/>
              </a:solidFill>
              <a:latin typeface="Open Sans"/>
              <a:ea typeface="Open Sans"/>
              <a:cs typeface="Open Sans"/>
              <a:sym typeface="Open Sans"/>
            </a:endParaRPr>
          </a:p>
          <a:p>
            <a:pPr marL="170811" marR="0" lvl="0" indent="-170811" algn="l" rtl="0">
              <a:spcBef>
                <a:spcPts val="300"/>
              </a:spcBef>
              <a:spcAft>
                <a:spcPts val="0"/>
              </a:spcAft>
              <a:buClr>
                <a:srgbClr val="0B0401"/>
              </a:buClr>
              <a:buSzPts val="900"/>
              <a:buFont typeface="Arial"/>
              <a:buChar char="•"/>
            </a:pPr>
            <a:r>
              <a:rPr lang="en" sz="900">
                <a:solidFill>
                  <a:srgbClr val="0B0401"/>
                </a:solidFill>
                <a:latin typeface="Open Sans"/>
                <a:ea typeface="Open Sans"/>
                <a:cs typeface="Open Sans"/>
                <a:sym typeface="Open Sans"/>
              </a:rPr>
              <a:t>Provides a consistent budget format used to support integration and setup in Workday. Will result in increased visibility, data quality, and consistency. </a:t>
            </a:r>
            <a:endParaRPr sz="900">
              <a:solidFill>
                <a:srgbClr val="0B0401"/>
              </a:solidFill>
              <a:latin typeface="Open Sans"/>
              <a:ea typeface="Open Sans"/>
              <a:cs typeface="Open Sans"/>
              <a:sym typeface="Open Sans"/>
            </a:endParaRPr>
          </a:p>
          <a:p>
            <a:pPr marL="513702" marR="0" lvl="1" indent="-170811" algn="l" rtl="0">
              <a:spcBef>
                <a:spcPts val="300"/>
              </a:spcBef>
              <a:spcAft>
                <a:spcPts val="0"/>
              </a:spcAft>
              <a:buClr>
                <a:srgbClr val="0B0401"/>
              </a:buClr>
              <a:buSzPts val="800"/>
              <a:buFont typeface="Arial"/>
              <a:buChar char="•"/>
            </a:pPr>
            <a:r>
              <a:rPr lang="en" sz="800" b="0" i="0" u="none" strike="noStrike" cap="none">
                <a:solidFill>
                  <a:srgbClr val="0B0401"/>
                </a:solidFill>
                <a:latin typeface="Open Sans"/>
                <a:ea typeface="Open Sans"/>
                <a:cs typeface="Open Sans"/>
                <a:sym typeface="Open Sans"/>
              </a:rPr>
              <a:t>SAGE Budget will not be required for proposal budgeting</a:t>
            </a:r>
            <a:endParaRPr/>
          </a:p>
          <a:p>
            <a:pPr marL="513702" marR="0" lvl="1" indent="-170811" algn="l" rtl="0">
              <a:spcBef>
                <a:spcPts val="300"/>
              </a:spcBef>
              <a:spcAft>
                <a:spcPts val="0"/>
              </a:spcAft>
              <a:buClr>
                <a:srgbClr val="0B0401"/>
              </a:buClr>
              <a:buSzPts val="800"/>
              <a:buFont typeface="Arial"/>
              <a:buChar char="•"/>
            </a:pPr>
            <a:r>
              <a:rPr lang="en" sz="800" b="0" i="0" u="none" strike="noStrike" cap="none">
                <a:solidFill>
                  <a:srgbClr val="0B0401"/>
                </a:solidFill>
                <a:latin typeface="Open Sans"/>
                <a:ea typeface="Open Sans"/>
                <a:cs typeface="Open Sans"/>
                <a:sym typeface="Open Sans"/>
              </a:rPr>
              <a:t>Clinical trials that use CTMS for billing will not need to use a SAGE Budget. </a:t>
            </a:r>
            <a:endParaRPr/>
          </a:p>
        </p:txBody>
      </p:sp>
      <p:sp>
        <p:nvSpPr>
          <p:cNvPr id="1729" name="Google Shape;1729;p259"/>
          <p:cNvSpPr/>
          <p:nvPr/>
        </p:nvSpPr>
        <p:spPr>
          <a:xfrm>
            <a:off x="5190706" y="2178052"/>
            <a:ext cx="3459900" cy="732000"/>
          </a:xfrm>
          <a:prstGeom prst="roundRect">
            <a:avLst>
              <a:gd name="adj" fmla="val 16667"/>
            </a:avLst>
          </a:prstGeom>
          <a:solidFill>
            <a:srgbClr val="D6CDE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B0401"/>
                </a:solidFill>
                <a:latin typeface="Arial"/>
                <a:ea typeface="Arial"/>
                <a:cs typeface="Arial"/>
                <a:sym typeface="Arial"/>
              </a:rPr>
              <a:t>RESOLVING DEFICIT (ex. COST TRANSFERS)</a:t>
            </a:r>
            <a:endParaRPr sz="1100">
              <a:solidFill>
                <a:srgbClr val="0B0401"/>
              </a:solidFill>
              <a:latin typeface="Arial"/>
              <a:ea typeface="Arial"/>
              <a:cs typeface="Arial"/>
              <a:sym typeface="Arial"/>
            </a:endParaRPr>
          </a:p>
          <a:p>
            <a:pPr marL="171442" marR="0" lvl="0" indent="-171442" algn="l" rtl="0">
              <a:spcBef>
                <a:spcPts val="300"/>
              </a:spcBef>
              <a:spcAft>
                <a:spcPts val="0"/>
              </a:spcAft>
              <a:buClr>
                <a:srgbClr val="0B0401"/>
              </a:buClr>
              <a:buSzPts val="900"/>
              <a:buFont typeface="Arial"/>
              <a:buChar char="•"/>
            </a:pPr>
            <a:r>
              <a:rPr lang="en" sz="900">
                <a:solidFill>
                  <a:srgbClr val="0B0401"/>
                </a:solidFill>
                <a:latin typeface="Open Sans"/>
                <a:ea typeface="Open Sans"/>
                <a:cs typeface="Open Sans"/>
                <a:sym typeface="Open Sans"/>
              </a:rPr>
              <a:t>Staff in Shared Environments will complete transfers. This shift will improve compliance for UW. </a:t>
            </a:r>
            <a:endParaRPr sz="1000" b="1">
              <a:solidFill>
                <a:srgbClr val="0B0401"/>
              </a:solidFill>
              <a:latin typeface="Open Sans"/>
              <a:ea typeface="Open Sans"/>
              <a:cs typeface="Open Sans"/>
              <a:sym typeface="Open Sans"/>
            </a:endParaRPr>
          </a:p>
        </p:txBody>
      </p:sp>
      <p:sp>
        <p:nvSpPr>
          <p:cNvPr id="1730" name="Google Shape;1730;p259"/>
          <p:cNvSpPr txBox="1">
            <a:spLocks noGrp="1"/>
          </p:cNvSpPr>
          <p:nvPr>
            <p:ph type="title"/>
          </p:nvPr>
        </p:nvSpPr>
        <p:spPr>
          <a:xfrm>
            <a:off x="478256" y="717300"/>
            <a:ext cx="8172300" cy="433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2400"/>
              <a:buFont typeface="Encode Sans Black"/>
              <a:buNone/>
            </a:pPr>
            <a:r>
              <a:rPr lang="en" sz="2400" cap="none"/>
              <a:t>GRANT AWARD TO CLOSE </a:t>
            </a:r>
            <a:br>
              <a:rPr lang="en" sz="2400" cap="none"/>
            </a:br>
            <a:r>
              <a:rPr lang="en" sz="2400" cap="none">
                <a:solidFill>
                  <a:srgbClr val="9D7A27"/>
                </a:solidFill>
              </a:rPr>
              <a:t>Post-Award Set-Up | GA2C-030</a:t>
            </a:r>
            <a:endParaRPr/>
          </a:p>
        </p:txBody>
      </p:sp>
      <p:sp>
        <p:nvSpPr>
          <p:cNvPr id="1731" name="Google Shape;1731;p259"/>
          <p:cNvSpPr/>
          <p:nvPr/>
        </p:nvSpPr>
        <p:spPr>
          <a:xfrm>
            <a:off x="5190700" y="4356775"/>
            <a:ext cx="3459900" cy="1299300"/>
          </a:xfrm>
          <a:prstGeom prst="roundRect">
            <a:avLst>
              <a:gd name="adj" fmla="val 16667"/>
            </a:avLst>
          </a:prstGeom>
          <a:solidFill>
            <a:srgbClr val="D6CDE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rgbClr val="0B0401"/>
                </a:solidFill>
                <a:latin typeface="Arial"/>
                <a:ea typeface="Arial"/>
                <a:cs typeface="Arial"/>
                <a:sym typeface="Arial"/>
              </a:rPr>
              <a:t>SPONSOR ATTRIBUTE FACILITATES REPORTING</a:t>
            </a:r>
            <a:endParaRPr sz="1100">
              <a:solidFill>
                <a:srgbClr val="0B0401"/>
              </a:solidFill>
              <a:latin typeface="Arial"/>
              <a:ea typeface="Arial"/>
              <a:cs typeface="Arial"/>
              <a:sym typeface="Arial"/>
            </a:endParaRPr>
          </a:p>
          <a:p>
            <a:pPr marL="171442" marR="0" lvl="0" indent="-171442" algn="l" rtl="0">
              <a:spcBef>
                <a:spcPts val="300"/>
              </a:spcBef>
              <a:spcAft>
                <a:spcPts val="0"/>
              </a:spcAft>
              <a:buClr>
                <a:srgbClr val="0B0401"/>
              </a:buClr>
              <a:buSzPts val="900"/>
              <a:buFont typeface="Arial"/>
              <a:buChar char="•"/>
            </a:pPr>
            <a:r>
              <a:rPr lang="en" sz="900">
                <a:solidFill>
                  <a:srgbClr val="0B0401"/>
                </a:solidFill>
                <a:latin typeface="Open Sans"/>
                <a:ea typeface="Open Sans"/>
                <a:cs typeface="Open Sans"/>
                <a:sym typeface="Open Sans"/>
              </a:rPr>
              <a:t>Use of new attribute for sponsor identification.</a:t>
            </a:r>
            <a:endParaRPr/>
          </a:p>
          <a:p>
            <a:pPr marL="171442" marR="0" lvl="0" indent="-171442" algn="l" rtl="0">
              <a:spcBef>
                <a:spcPts val="300"/>
              </a:spcBef>
              <a:spcAft>
                <a:spcPts val="0"/>
              </a:spcAft>
              <a:buClr>
                <a:srgbClr val="0B0401"/>
              </a:buClr>
              <a:buSzPts val="900"/>
              <a:buFont typeface="Arial"/>
              <a:buChar char="•"/>
            </a:pPr>
            <a:r>
              <a:rPr lang="en" sz="900">
                <a:solidFill>
                  <a:srgbClr val="0B0401"/>
                </a:solidFill>
                <a:latin typeface="Open Sans"/>
                <a:ea typeface="Open Sans"/>
                <a:cs typeface="Open Sans"/>
                <a:sym typeface="Open Sans"/>
              </a:rPr>
              <a:t>Fewer revenue categories will be needed. </a:t>
            </a:r>
            <a:endParaRPr/>
          </a:p>
          <a:p>
            <a:pPr marL="171442" marR="0" lvl="0" indent="-171442" algn="l" rtl="0">
              <a:spcBef>
                <a:spcPts val="300"/>
              </a:spcBef>
              <a:spcAft>
                <a:spcPts val="0"/>
              </a:spcAft>
              <a:buClr>
                <a:srgbClr val="0B0401"/>
              </a:buClr>
              <a:buSzPts val="900"/>
              <a:buFont typeface="Arial"/>
              <a:buChar char="•"/>
            </a:pPr>
            <a:r>
              <a:rPr lang="en" sz="900">
                <a:solidFill>
                  <a:srgbClr val="0B0401"/>
                </a:solidFill>
                <a:latin typeface="Open Sans"/>
                <a:ea typeface="Open Sans"/>
                <a:cs typeface="Open Sans"/>
                <a:sym typeface="Open Sans"/>
              </a:rPr>
              <a:t>Greater granularity available in reporting. </a:t>
            </a:r>
            <a:endParaRPr/>
          </a:p>
          <a:p>
            <a:pPr marL="171442" marR="0" lvl="0" indent="-171442" algn="l" rtl="0">
              <a:spcBef>
                <a:spcPts val="300"/>
              </a:spcBef>
              <a:spcAft>
                <a:spcPts val="0"/>
              </a:spcAft>
              <a:buClr>
                <a:srgbClr val="0B0401"/>
              </a:buClr>
              <a:buSzPts val="900"/>
              <a:buFont typeface="Arial"/>
              <a:buChar char="•"/>
            </a:pPr>
            <a:r>
              <a:rPr lang="en" sz="900">
                <a:solidFill>
                  <a:srgbClr val="0B0401"/>
                </a:solidFill>
                <a:latin typeface="Open Sans"/>
                <a:ea typeface="Open Sans"/>
                <a:cs typeface="Open Sans"/>
                <a:sym typeface="Open Sans"/>
              </a:rPr>
              <a:t>Sponsor management will be its own discipline.</a:t>
            </a:r>
            <a:endParaRPr sz="900">
              <a:solidFill>
                <a:srgbClr val="0B0401"/>
              </a:solidFill>
              <a:latin typeface="Open Sans"/>
              <a:ea typeface="Open Sans"/>
              <a:cs typeface="Open Sans"/>
              <a:sym typeface="Open Sans"/>
            </a:endParaRPr>
          </a:p>
        </p:txBody>
      </p:sp>
      <p:sp>
        <p:nvSpPr>
          <p:cNvPr id="1732" name="Google Shape;1732;p259"/>
          <p:cNvSpPr/>
          <p:nvPr/>
        </p:nvSpPr>
        <p:spPr>
          <a:xfrm>
            <a:off x="227149" y="4711146"/>
            <a:ext cx="4337100" cy="1107600"/>
          </a:xfrm>
          <a:prstGeom prst="roundRect">
            <a:avLst>
              <a:gd name="adj" fmla="val 16667"/>
            </a:avLst>
          </a:prstGeom>
          <a:solidFill>
            <a:srgbClr val="D6CDE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B0401"/>
                </a:solidFill>
                <a:latin typeface="Arial"/>
                <a:ea typeface="Arial"/>
                <a:cs typeface="Arial"/>
                <a:sym typeface="Arial"/>
              </a:rPr>
              <a:t>SUBAWARD F&amp;A WILL BE AUTO-CALCULATED</a:t>
            </a:r>
            <a:endParaRPr/>
          </a:p>
          <a:p>
            <a:pPr marL="171442" marR="0" lvl="0" indent="-171442" algn="l" rtl="0">
              <a:spcBef>
                <a:spcPts val="300"/>
              </a:spcBef>
              <a:spcAft>
                <a:spcPts val="0"/>
              </a:spcAft>
              <a:buClr>
                <a:srgbClr val="0B0401"/>
              </a:buClr>
              <a:buSzPts val="900"/>
              <a:buFont typeface="Arial"/>
              <a:buChar char="•"/>
            </a:pPr>
            <a:r>
              <a:rPr lang="en" sz="900">
                <a:solidFill>
                  <a:srgbClr val="0B0401"/>
                </a:solidFill>
                <a:latin typeface="Open Sans"/>
                <a:ea typeface="Open Sans"/>
                <a:cs typeface="Open Sans"/>
                <a:sym typeface="Open Sans"/>
              </a:rPr>
              <a:t>Workday will apply Facilities and Administration (F&amp;A) on subawards automatically until the remainder of the F&amp;A basis limit is consumed. </a:t>
            </a:r>
            <a:endParaRPr/>
          </a:p>
          <a:p>
            <a:pPr marL="171442" marR="0" lvl="0" indent="-171442" algn="l" rtl="0">
              <a:spcBef>
                <a:spcPts val="300"/>
              </a:spcBef>
              <a:spcAft>
                <a:spcPts val="0"/>
              </a:spcAft>
              <a:buClr>
                <a:srgbClr val="0B0401"/>
              </a:buClr>
              <a:buSzPts val="900"/>
              <a:buFont typeface="Arial"/>
              <a:buChar char="•"/>
            </a:pPr>
            <a:r>
              <a:rPr lang="en" sz="900">
                <a:solidFill>
                  <a:srgbClr val="0B0401"/>
                </a:solidFill>
                <a:latin typeface="Open Sans"/>
                <a:ea typeface="Open Sans"/>
                <a:cs typeface="Open Sans"/>
                <a:sym typeface="Open Sans"/>
              </a:rPr>
              <a:t>Different award lines for each subaward will improve F&amp;A management. </a:t>
            </a:r>
            <a:endParaRPr/>
          </a:p>
          <a:p>
            <a:pPr marL="171442" marR="0" lvl="0" indent="-171442" algn="l" rtl="0">
              <a:spcBef>
                <a:spcPts val="300"/>
              </a:spcBef>
              <a:spcAft>
                <a:spcPts val="0"/>
              </a:spcAft>
              <a:buClr>
                <a:srgbClr val="0B0401"/>
              </a:buClr>
              <a:buSzPts val="900"/>
              <a:buFont typeface="Arial"/>
              <a:buChar char="•"/>
            </a:pPr>
            <a:r>
              <a:rPr lang="en" sz="900">
                <a:solidFill>
                  <a:srgbClr val="0B0401"/>
                </a:solidFill>
                <a:latin typeface="Open Sans"/>
                <a:ea typeface="Open Sans"/>
                <a:cs typeface="Open Sans"/>
                <a:sym typeface="Open Sans"/>
              </a:rPr>
              <a:t>This will result in a reduction in manual work and use of side systems</a:t>
            </a:r>
            <a:endParaRPr sz="900">
              <a:solidFill>
                <a:srgbClr val="0B0401"/>
              </a:solidFill>
              <a:latin typeface="Open Sans"/>
              <a:ea typeface="Open Sans"/>
              <a:cs typeface="Open Sans"/>
              <a:sym typeface="Open Sans"/>
            </a:endParaRPr>
          </a:p>
          <a:p>
            <a:pPr marL="0" marR="0" lvl="0" indent="0" algn="l" rtl="0">
              <a:spcBef>
                <a:spcPts val="300"/>
              </a:spcBef>
              <a:spcAft>
                <a:spcPts val="0"/>
              </a:spcAft>
              <a:buNone/>
            </a:pPr>
            <a:endParaRPr sz="1050" b="1">
              <a:solidFill>
                <a:srgbClr val="000000"/>
              </a:solidFill>
              <a:latin typeface="Open Sans"/>
              <a:ea typeface="Open Sans"/>
              <a:cs typeface="Open Sans"/>
              <a:sym typeface="Open Sans"/>
            </a:endParaRPr>
          </a:p>
        </p:txBody>
      </p:sp>
      <p:grpSp>
        <p:nvGrpSpPr>
          <p:cNvPr id="1733" name="Google Shape;1733;p259"/>
          <p:cNvGrpSpPr/>
          <p:nvPr/>
        </p:nvGrpSpPr>
        <p:grpSpPr>
          <a:xfrm>
            <a:off x="7732246" y="875973"/>
            <a:ext cx="1103400" cy="1041841"/>
            <a:chOff x="7732246" y="18721"/>
            <a:chExt cx="1103400" cy="1041841"/>
          </a:xfrm>
        </p:grpSpPr>
        <p:grpSp>
          <p:nvGrpSpPr>
            <p:cNvPr id="1734" name="Google Shape;1734;p259"/>
            <p:cNvGrpSpPr/>
            <p:nvPr/>
          </p:nvGrpSpPr>
          <p:grpSpPr>
            <a:xfrm>
              <a:off x="7732246" y="18721"/>
              <a:ext cx="1103400" cy="1041841"/>
              <a:chOff x="7708309" y="18721"/>
              <a:chExt cx="1103400" cy="1041841"/>
            </a:xfrm>
          </p:grpSpPr>
          <p:grpSp>
            <p:nvGrpSpPr>
              <p:cNvPr id="1735" name="Google Shape;1735;p259"/>
              <p:cNvGrpSpPr/>
              <p:nvPr/>
            </p:nvGrpSpPr>
            <p:grpSpPr>
              <a:xfrm>
                <a:off x="7797735" y="285806"/>
                <a:ext cx="1008937" cy="210300"/>
                <a:chOff x="7025215" y="273377"/>
                <a:chExt cx="1008937" cy="210300"/>
              </a:xfrm>
            </p:grpSpPr>
            <p:grpSp>
              <p:nvGrpSpPr>
                <p:cNvPr id="1736" name="Google Shape;1736;p259"/>
                <p:cNvGrpSpPr/>
                <p:nvPr/>
              </p:nvGrpSpPr>
              <p:grpSpPr>
                <a:xfrm>
                  <a:off x="7025215" y="273377"/>
                  <a:ext cx="210300" cy="210300"/>
                  <a:chOff x="7025215" y="282591"/>
                  <a:chExt cx="210300" cy="210300"/>
                </a:xfrm>
              </p:grpSpPr>
              <p:sp>
                <p:nvSpPr>
                  <p:cNvPr id="1737" name="Google Shape;1737;p259"/>
                  <p:cNvSpPr/>
                  <p:nvPr/>
                </p:nvSpPr>
                <p:spPr>
                  <a:xfrm>
                    <a:off x="7025215" y="282591"/>
                    <a:ext cx="210300" cy="210300"/>
                  </a:xfrm>
                  <a:prstGeom prst="ellipse">
                    <a:avLst/>
                  </a:prstGeom>
                  <a:no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738" name="Google Shape;1738;p259" descr="First aid kit with solid fill"/>
                  <p:cNvPicPr preferRelativeResize="0"/>
                  <p:nvPr/>
                </p:nvPicPr>
                <p:blipFill rotWithShape="1">
                  <a:blip r:embed="rId3">
                    <a:alphaModFix/>
                  </a:blip>
                  <a:srcRect/>
                  <a:stretch/>
                </p:blipFill>
                <p:spPr>
                  <a:xfrm>
                    <a:off x="7056159" y="320399"/>
                    <a:ext cx="148424" cy="134697"/>
                  </a:xfrm>
                  <a:prstGeom prst="rect">
                    <a:avLst/>
                  </a:prstGeom>
                  <a:noFill/>
                  <a:ln>
                    <a:noFill/>
                  </a:ln>
                </p:spPr>
              </p:pic>
            </p:grpSp>
            <p:sp>
              <p:nvSpPr>
                <p:cNvPr id="1739" name="Google Shape;1739;p259"/>
                <p:cNvSpPr txBox="1"/>
                <p:nvPr/>
              </p:nvSpPr>
              <p:spPr>
                <a:xfrm>
                  <a:off x="7194752" y="278506"/>
                  <a:ext cx="839400" cy="200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00">
                      <a:solidFill>
                        <a:srgbClr val="4B2E83"/>
                      </a:solidFill>
                      <a:latin typeface="Open Sans"/>
                      <a:ea typeface="Open Sans"/>
                      <a:cs typeface="Open Sans"/>
                      <a:sym typeface="Open Sans"/>
                    </a:rPr>
                    <a:t>UW Medicine</a:t>
                  </a:r>
                  <a:endParaRPr/>
                </a:p>
              </p:txBody>
            </p:sp>
          </p:grpSp>
          <p:grpSp>
            <p:nvGrpSpPr>
              <p:cNvPr id="1740" name="Google Shape;1740;p259"/>
              <p:cNvGrpSpPr/>
              <p:nvPr/>
            </p:nvGrpSpPr>
            <p:grpSpPr>
              <a:xfrm>
                <a:off x="7793350" y="527797"/>
                <a:ext cx="1013322" cy="210300"/>
                <a:chOff x="7020830" y="515368"/>
                <a:chExt cx="1013322" cy="210300"/>
              </a:xfrm>
            </p:grpSpPr>
            <p:grpSp>
              <p:nvGrpSpPr>
                <p:cNvPr id="1741" name="Google Shape;1741;p259"/>
                <p:cNvGrpSpPr/>
                <p:nvPr/>
              </p:nvGrpSpPr>
              <p:grpSpPr>
                <a:xfrm>
                  <a:off x="7020830" y="515368"/>
                  <a:ext cx="208500" cy="210300"/>
                  <a:chOff x="7020830" y="522098"/>
                  <a:chExt cx="208500" cy="210300"/>
                </a:xfrm>
              </p:grpSpPr>
              <p:sp>
                <p:nvSpPr>
                  <p:cNvPr id="1742" name="Google Shape;1742;p259"/>
                  <p:cNvSpPr/>
                  <p:nvPr/>
                </p:nvSpPr>
                <p:spPr>
                  <a:xfrm>
                    <a:off x="7020830" y="522098"/>
                    <a:ext cx="208500" cy="210300"/>
                  </a:xfrm>
                  <a:prstGeom prst="ellipse">
                    <a:avLst/>
                  </a:prstGeom>
                  <a:no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743" name="Google Shape;1743;p259" descr="Graduation cap with solid fill"/>
                  <p:cNvPicPr preferRelativeResize="0"/>
                  <p:nvPr/>
                </p:nvPicPr>
                <p:blipFill rotWithShape="1">
                  <a:blip r:embed="rId4">
                    <a:alphaModFix/>
                  </a:blip>
                  <a:srcRect/>
                  <a:stretch/>
                </p:blipFill>
                <p:spPr>
                  <a:xfrm>
                    <a:off x="7032880" y="538916"/>
                    <a:ext cx="184503" cy="176676"/>
                  </a:xfrm>
                  <a:prstGeom prst="rect">
                    <a:avLst/>
                  </a:prstGeom>
                  <a:noFill/>
                  <a:ln>
                    <a:noFill/>
                  </a:ln>
                </p:spPr>
              </p:pic>
            </p:grpSp>
            <p:sp>
              <p:nvSpPr>
                <p:cNvPr id="1744" name="Google Shape;1744;p259"/>
                <p:cNvSpPr txBox="1"/>
                <p:nvPr/>
              </p:nvSpPr>
              <p:spPr>
                <a:xfrm>
                  <a:off x="7194752" y="520497"/>
                  <a:ext cx="839400" cy="200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00">
                      <a:solidFill>
                        <a:srgbClr val="4B2E83"/>
                      </a:solidFill>
                      <a:latin typeface="Open Sans"/>
                      <a:ea typeface="Open Sans"/>
                      <a:cs typeface="Open Sans"/>
                      <a:sym typeface="Open Sans"/>
                    </a:rPr>
                    <a:t>UW Academy</a:t>
                  </a:r>
                  <a:endParaRPr/>
                </a:p>
              </p:txBody>
            </p:sp>
          </p:grpSp>
          <p:sp>
            <p:nvSpPr>
              <p:cNvPr id="1745" name="Google Shape;1745;p259"/>
              <p:cNvSpPr txBox="1"/>
              <p:nvPr/>
            </p:nvSpPr>
            <p:spPr>
              <a:xfrm>
                <a:off x="7993199" y="18721"/>
                <a:ext cx="5337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100" b="1">
                    <a:solidFill>
                      <a:srgbClr val="4B2E83"/>
                    </a:solidFill>
                    <a:latin typeface="Open Sans"/>
                    <a:ea typeface="Open Sans"/>
                    <a:cs typeface="Open Sans"/>
                    <a:sym typeface="Open Sans"/>
                  </a:rPr>
                  <a:t>KEY</a:t>
                </a:r>
                <a:endParaRPr/>
              </a:p>
            </p:txBody>
          </p:sp>
          <p:sp>
            <p:nvSpPr>
              <p:cNvPr id="1746" name="Google Shape;1746;p259"/>
              <p:cNvSpPr/>
              <p:nvPr/>
            </p:nvSpPr>
            <p:spPr>
              <a:xfrm>
                <a:off x="7708309" y="34562"/>
                <a:ext cx="1103400" cy="1026000"/>
              </a:xfrm>
              <a:prstGeom prst="roundRect">
                <a:avLst>
                  <a:gd name="adj" fmla="val 16667"/>
                </a:avLst>
              </a:prstGeom>
              <a:noFill/>
              <a:ln w="9525" cap="flat" cmpd="sng">
                <a:solidFill>
                  <a:srgbClr val="8E7848"/>
                </a:solidFill>
                <a:prstDash val="dash"/>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grpSp>
        <p:sp>
          <p:nvSpPr>
            <p:cNvPr id="1747" name="Google Shape;1747;p259"/>
            <p:cNvSpPr txBox="1"/>
            <p:nvPr/>
          </p:nvSpPr>
          <p:spPr>
            <a:xfrm>
              <a:off x="7777318" y="802061"/>
              <a:ext cx="10134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700" b="1">
                  <a:solidFill>
                    <a:srgbClr val="4B2E83"/>
                  </a:solidFill>
                  <a:latin typeface="Open Sans"/>
                  <a:ea typeface="Open Sans"/>
                  <a:cs typeface="Open Sans"/>
                  <a:sym typeface="Open Sans"/>
                </a:rPr>
                <a:t>Updated:</a:t>
              </a:r>
              <a:r>
                <a:rPr lang="en" sz="700">
                  <a:solidFill>
                    <a:srgbClr val="4B2E83"/>
                  </a:solidFill>
                  <a:latin typeface="Open Sans"/>
                  <a:ea typeface="Open Sans"/>
                  <a:cs typeface="Open Sans"/>
                  <a:sym typeface="Open Sans"/>
                </a:rPr>
                <a:t> 9.02.22</a:t>
              </a:r>
              <a:endParaRPr/>
            </a:p>
          </p:txBody>
        </p:sp>
      </p:grpSp>
      <p:grpSp>
        <p:nvGrpSpPr>
          <p:cNvPr id="1748" name="Google Shape;1748;p259"/>
          <p:cNvGrpSpPr/>
          <p:nvPr/>
        </p:nvGrpSpPr>
        <p:grpSpPr>
          <a:xfrm>
            <a:off x="8434939" y="2028992"/>
            <a:ext cx="274200" cy="274200"/>
            <a:chOff x="8915400" y="1113727"/>
            <a:chExt cx="274200" cy="274200"/>
          </a:xfrm>
        </p:grpSpPr>
        <p:sp>
          <p:nvSpPr>
            <p:cNvPr id="1749" name="Google Shape;1749;p259"/>
            <p:cNvSpPr/>
            <p:nvPr/>
          </p:nvSpPr>
          <p:spPr>
            <a:xfrm>
              <a:off x="8915400" y="1113727"/>
              <a:ext cx="274200" cy="274200"/>
            </a:xfrm>
            <a:prstGeom prst="ellipse">
              <a:avLst/>
            </a:prstGeom>
            <a:solidFill>
              <a:srgbClr val="F2F2F2"/>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750" name="Google Shape;1750;p259" descr="Graduation cap with solid fill"/>
            <p:cNvPicPr preferRelativeResize="0"/>
            <p:nvPr/>
          </p:nvPicPr>
          <p:blipFill rotWithShape="1">
            <a:blip r:embed="rId4">
              <a:alphaModFix/>
            </a:blip>
            <a:srcRect/>
            <a:stretch/>
          </p:blipFill>
          <p:spPr>
            <a:xfrm>
              <a:off x="8961120" y="1159447"/>
              <a:ext cx="182880" cy="182880"/>
            </a:xfrm>
            <a:prstGeom prst="rect">
              <a:avLst/>
            </a:prstGeom>
            <a:noFill/>
            <a:ln>
              <a:noFill/>
            </a:ln>
          </p:spPr>
        </p:pic>
      </p:grpSp>
      <p:grpSp>
        <p:nvGrpSpPr>
          <p:cNvPr id="1751" name="Google Shape;1751;p259"/>
          <p:cNvGrpSpPr/>
          <p:nvPr/>
        </p:nvGrpSpPr>
        <p:grpSpPr>
          <a:xfrm>
            <a:off x="8099819" y="2043103"/>
            <a:ext cx="274200" cy="274200"/>
            <a:chOff x="8915400" y="1113727"/>
            <a:chExt cx="274200" cy="274200"/>
          </a:xfrm>
        </p:grpSpPr>
        <p:sp>
          <p:nvSpPr>
            <p:cNvPr id="1752" name="Google Shape;1752;p259"/>
            <p:cNvSpPr/>
            <p:nvPr/>
          </p:nvSpPr>
          <p:spPr>
            <a:xfrm>
              <a:off x="8915400" y="1113727"/>
              <a:ext cx="274200" cy="274200"/>
            </a:xfrm>
            <a:prstGeom prst="ellipse">
              <a:avLst/>
            </a:prstGeom>
            <a:solidFill>
              <a:srgbClr val="F2F2F2"/>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753" name="Google Shape;1753;p259" descr="First aid kit with solid fill"/>
            <p:cNvPicPr preferRelativeResize="0"/>
            <p:nvPr/>
          </p:nvPicPr>
          <p:blipFill rotWithShape="1">
            <a:blip r:embed="rId5">
              <a:alphaModFix/>
            </a:blip>
            <a:srcRect/>
            <a:stretch/>
          </p:blipFill>
          <p:spPr>
            <a:xfrm>
              <a:off x="8961120" y="1159447"/>
              <a:ext cx="182880" cy="182880"/>
            </a:xfrm>
            <a:prstGeom prst="rect">
              <a:avLst/>
            </a:prstGeom>
            <a:noFill/>
            <a:ln>
              <a:noFill/>
            </a:ln>
          </p:spPr>
        </p:pic>
      </p:grpSp>
      <p:grpSp>
        <p:nvGrpSpPr>
          <p:cNvPr id="1754" name="Google Shape;1754;p259"/>
          <p:cNvGrpSpPr/>
          <p:nvPr/>
        </p:nvGrpSpPr>
        <p:grpSpPr>
          <a:xfrm>
            <a:off x="8441995" y="3027176"/>
            <a:ext cx="274200" cy="274200"/>
            <a:chOff x="8915400" y="1113727"/>
            <a:chExt cx="274200" cy="274200"/>
          </a:xfrm>
        </p:grpSpPr>
        <p:sp>
          <p:nvSpPr>
            <p:cNvPr id="1755" name="Google Shape;1755;p259"/>
            <p:cNvSpPr/>
            <p:nvPr/>
          </p:nvSpPr>
          <p:spPr>
            <a:xfrm>
              <a:off x="8915400" y="1113727"/>
              <a:ext cx="274200" cy="274200"/>
            </a:xfrm>
            <a:prstGeom prst="ellipse">
              <a:avLst/>
            </a:prstGeom>
            <a:solidFill>
              <a:srgbClr val="F2F2F2"/>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756" name="Google Shape;1756;p259" descr="Graduation cap with solid fill"/>
            <p:cNvPicPr preferRelativeResize="0"/>
            <p:nvPr/>
          </p:nvPicPr>
          <p:blipFill rotWithShape="1">
            <a:blip r:embed="rId4">
              <a:alphaModFix/>
            </a:blip>
            <a:srcRect/>
            <a:stretch/>
          </p:blipFill>
          <p:spPr>
            <a:xfrm>
              <a:off x="8961120" y="1159447"/>
              <a:ext cx="182880" cy="182880"/>
            </a:xfrm>
            <a:prstGeom prst="rect">
              <a:avLst/>
            </a:prstGeom>
            <a:noFill/>
            <a:ln>
              <a:noFill/>
            </a:ln>
          </p:spPr>
        </p:pic>
      </p:grpSp>
      <p:grpSp>
        <p:nvGrpSpPr>
          <p:cNvPr id="1757" name="Google Shape;1757;p259"/>
          <p:cNvGrpSpPr/>
          <p:nvPr/>
        </p:nvGrpSpPr>
        <p:grpSpPr>
          <a:xfrm>
            <a:off x="8142152" y="3027176"/>
            <a:ext cx="274200" cy="274200"/>
            <a:chOff x="8915400" y="1113727"/>
            <a:chExt cx="274200" cy="274200"/>
          </a:xfrm>
        </p:grpSpPr>
        <p:sp>
          <p:nvSpPr>
            <p:cNvPr id="1758" name="Google Shape;1758;p259"/>
            <p:cNvSpPr/>
            <p:nvPr/>
          </p:nvSpPr>
          <p:spPr>
            <a:xfrm>
              <a:off x="8915400" y="1113727"/>
              <a:ext cx="274200" cy="274200"/>
            </a:xfrm>
            <a:prstGeom prst="ellipse">
              <a:avLst/>
            </a:prstGeom>
            <a:solidFill>
              <a:srgbClr val="F2F2F2"/>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759" name="Google Shape;1759;p259" descr="First aid kit with solid fill"/>
            <p:cNvPicPr preferRelativeResize="0"/>
            <p:nvPr/>
          </p:nvPicPr>
          <p:blipFill rotWithShape="1">
            <a:blip r:embed="rId5">
              <a:alphaModFix/>
            </a:blip>
            <a:srcRect/>
            <a:stretch/>
          </p:blipFill>
          <p:spPr>
            <a:xfrm>
              <a:off x="8961120" y="1159447"/>
              <a:ext cx="182880" cy="182880"/>
            </a:xfrm>
            <a:prstGeom prst="rect">
              <a:avLst/>
            </a:prstGeom>
            <a:noFill/>
            <a:ln>
              <a:noFill/>
            </a:ln>
          </p:spPr>
        </p:pic>
      </p:grpSp>
      <p:grpSp>
        <p:nvGrpSpPr>
          <p:cNvPr id="1760" name="Google Shape;1760;p259"/>
          <p:cNvGrpSpPr/>
          <p:nvPr/>
        </p:nvGrpSpPr>
        <p:grpSpPr>
          <a:xfrm>
            <a:off x="8434779" y="4219270"/>
            <a:ext cx="281247" cy="274200"/>
            <a:chOff x="8915400" y="1113727"/>
            <a:chExt cx="274200" cy="274200"/>
          </a:xfrm>
        </p:grpSpPr>
        <p:sp>
          <p:nvSpPr>
            <p:cNvPr id="1761" name="Google Shape;1761;p259"/>
            <p:cNvSpPr/>
            <p:nvPr/>
          </p:nvSpPr>
          <p:spPr>
            <a:xfrm>
              <a:off x="8915400" y="1113727"/>
              <a:ext cx="274200" cy="274200"/>
            </a:xfrm>
            <a:prstGeom prst="ellipse">
              <a:avLst/>
            </a:prstGeom>
            <a:solidFill>
              <a:srgbClr val="F2F2F2"/>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762" name="Google Shape;1762;p259" descr="Graduation cap with solid fill"/>
            <p:cNvPicPr preferRelativeResize="0"/>
            <p:nvPr/>
          </p:nvPicPr>
          <p:blipFill rotWithShape="1">
            <a:blip r:embed="rId4">
              <a:alphaModFix/>
            </a:blip>
            <a:srcRect/>
            <a:stretch/>
          </p:blipFill>
          <p:spPr>
            <a:xfrm>
              <a:off x="8961120" y="1159447"/>
              <a:ext cx="182880" cy="182880"/>
            </a:xfrm>
            <a:prstGeom prst="rect">
              <a:avLst/>
            </a:prstGeom>
            <a:noFill/>
            <a:ln>
              <a:noFill/>
            </a:ln>
          </p:spPr>
        </p:pic>
      </p:grpSp>
      <p:grpSp>
        <p:nvGrpSpPr>
          <p:cNvPr id="1763" name="Google Shape;1763;p259"/>
          <p:cNvGrpSpPr/>
          <p:nvPr/>
        </p:nvGrpSpPr>
        <p:grpSpPr>
          <a:xfrm>
            <a:off x="8142152" y="4219270"/>
            <a:ext cx="274200" cy="274200"/>
            <a:chOff x="8915400" y="1113727"/>
            <a:chExt cx="274200" cy="274200"/>
          </a:xfrm>
        </p:grpSpPr>
        <p:sp>
          <p:nvSpPr>
            <p:cNvPr id="1764" name="Google Shape;1764;p259"/>
            <p:cNvSpPr/>
            <p:nvPr/>
          </p:nvSpPr>
          <p:spPr>
            <a:xfrm>
              <a:off x="8915400" y="1113727"/>
              <a:ext cx="274200" cy="274200"/>
            </a:xfrm>
            <a:prstGeom prst="ellipse">
              <a:avLst/>
            </a:prstGeom>
            <a:solidFill>
              <a:srgbClr val="F2F2F2"/>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765" name="Google Shape;1765;p259" descr="First aid kit with solid fill"/>
            <p:cNvPicPr preferRelativeResize="0"/>
            <p:nvPr/>
          </p:nvPicPr>
          <p:blipFill rotWithShape="1">
            <a:blip r:embed="rId5">
              <a:alphaModFix/>
            </a:blip>
            <a:srcRect/>
            <a:stretch/>
          </p:blipFill>
          <p:spPr>
            <a:xfrm>
              <a:off x="8961120" y="1159447"/>
              <a:ext cx="182880" cy="182880"/>
            </a:xfrm>
            <a:prstGeom prst="rect">
              <a:avLst/>
            </a:prstGeom>
            <a:noFill/>
            <a:ln>
              <a:noFill/>
            </a:ln>
          </p:spPr>
        </p:pic>
      </p:grpSp>
      <p:grpSp>
        <p:nvGrpSpPr>
          <p:cNvPr id="1766" name="Google Shape;1766;p259"/>
          <p:cNvGrpSpPr/>
          <p:nvPr/>
        </p:nvGrpSpPr>
        <p:grpSpPr>
          <a:xfrm>
            <a:off x="4376978" y="3195084"/>
            <a:ext cx="274200" cy="274200"/>
            <a:chOff x="8915400" y="1113727"/>
            <a:chExt cx="274200" cy="274200"/>
          </a:xfrm>
        </p:grpSpPr>
        <p:sp>
          <p:nvSpPr>
            <p:cNvPr id="1767" name="Google Shape;1767;p259"/>
            <p:cNvSpPr/>
            <p:nvPr/>
          </p:nvSpPr>
          <p:spPr>
            <a:xfrm>
              <a:off x="8915400" y="1113727"/>
              <a:ext cx="274200" cy="274200"/>
            </a:xfrm>
            <a:prstGeom prst="ellipse">
              <a:avLst/>
            </a:prstGeom>
            <a:solidFill>
              <a:srgbClr val="F2F2F2"/>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768" name="Google Shape;1768;p259" descr="Graduation cap with solid fill"/>
            <p:cNvPicPr preferRelativeResize="0"/>
            <p:nvPr/>
          </p:nvPicPr>
          <p:blipFill rotWithShape="1">
            <a:blip r:embed="rId4">
              <a:alphaModFix/>
            </a:blip>
            <a:srcRect/>
            <a:stretch/>
          </p:blipFill>
          <p:spPr>
            <a:xfrm>
              <a:off x="8961120" y="1159447"/>
              <a:ext cx="182880" cy="182880"/>
            </a:xfrm>
            <a:prstGeom prst="rect">
              <a:avLst/>
            </a:prstGeom>
            <a:noFill/>
            <a:ln>
              <a:noFill/>
            </a:ln>
          </p:spPr>
        </p:pic>
      </p:grpSp>
      <p:grpSp>
        <p:nvGrpSpPr>
          <p:cNvPr id="1769" name="Google Shape;1769;p259"/>
          <p:cNvGrpSpPr/>
          <p:nvPr/>
        </p:nvGrpSpPr>
        <p:grpSpPr>
          <a:xfrm>
            <a:off x="4379729" y="4584014"/>
            <a:ext cx="274200" cy="274200"/>
            <a:chOff x="8915400" y="1113727"/>
            <a:chExt cx="274200" cy="274200"/>
          </a:xfrm>
        </p:grpSpPr>
        <p:sp>
          <p:nvSpPr>
            <p:cNvPr id="1770" name="Google Shape;1770;p259"/>
            <p:cNvSpPr/>
            <p:nvPr/>
          </p:nvSpPr>
          <p:spPr>
            <a:xfrm>
              <a:off x="8915400" y="1113727"/>
              <a:ext cx="274200" cy="274200"/>
            </a:xfrm>
            <a:prstGeom prst="ellipse">
              <a:avLst/>
            </a:prstGeom>
            <a:solidFill>
              <a:srgbClr val="F2F2F2"/>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771" name="Google Shape;1771;p259" descr="Graduation cap with solid fill"/>
            <p:cNvPicPr preferRelativeResize="0"/>
            <p:nvPr/>
          </p:nvPicPr>
          <p:blipFill rotWithShape="1">
            <a:blip r:embed="rId4">
              <a:alphaModFix/>
            </a:blip>
            <a:srcRect/>
            <a:stretch/>
          </p:blipFill>
          <p:spPr>
            <a:xfrm>
              <a:off x="8961120" y="1159447"/>
              <a:ext cx="182880" cy="182880"/>
            </a:xfrm>
            <a:prstGeom prst="rect">
              <a:avLst/>
            </a:prstGeom>
            <a:noFill/>
            <a:ln>
              <a:noFill/>
            </a:ln>
          </p:spPr>
        </p:pic>
      </p:grpSp>
      <p:grpSp>
        <p:nvGrpSpPr>
          <p:cNvPr id="1772" name="Google Shape;1772;p259"/>
          <p:cNvGrpSpPr/>
          <p:nvPr/>
        </p:nvGrpSpPr>
        <p:grpSpPr>
          <a:xfrm>
            <a:off x="4072830" y="4584014"/>
            <a:ext cx="274200" cy="274200"/>
            <a:chOff x="8915400" y="1113727"/>
            <a:chExt cx="274200" cy="274200"/>
          </a:xfrm>
        </p:grpSpPr>
        <p:sp>
          <p:nvSpPr>
            <p:cNvPr id="1773" name="Google Shape;1773;p259"/>
            <p:cNvSpPr/>
            <p:nvPr/>
          </p:nvSpPr>
          <p:spPr>
            <a:xfrm>
              <a:off x="8915400" y="1113727"/>
              <a:ext cx="274200" cy="274200"/>
            </a:xfrm>
            <a:prstGeom prst="ellipse">
              <a:avLst/>
            </a:prstGeom>
            <a:solidFill>
              <a:srgbClr val="F2F2F2"/>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774" name="Google Shape;1774;p259" descr="First aid kit with solid fill"/>
            <p:cNvPicPr preferRelativeResize="0"/>
            <p:nvPr/>
          </p:nvPicPr>
          <p:blipFill rotWithShape="1">
            <a:blip r:embed="rId5">
              <a:alphaModFix/>
            </a:blip>
            <a:srcRect/>
            <a:stretch/>
          </p:blipFill>
          <p:spPr>
            <a:xfrm>
              <a:off x="8961120" y="1159447"/>
              <a:ext cx="182880" cy="182880"/>
            </a:xfrm>
            <a:prstGeom prst="rect">
              <a:avLst/>
            </a:prstGeom>
            <a:noFill/>
            <a:ln>
              <a:noFill/>
            </a:ln>
          </p:spPr>
        </p:pic>
      </p:grpSp>
      <p:grpSp>
        <p:nvGrpSpPr>
          <p:cNvPr id="1775" name="Google Shape;1775;p259"/>
          <p:cNvGrpSpPr/>
          <p:nvPr/>
        </p:nvGrpSpPr>
        <p:grpSpPr>
          <a:xfrm>
            <a:off x="4379729" y="1909407"/>
            <a:ext cx="274200" cy="274200"/>
            <a:chOff x="8915400" y="1113727"/>
            <a:chExt cx="274200" cy="274200"/>
          </a:xfrm>
        </p:grpSpPr>
        <p:sp>
          <p:nvSpPr>
            <p:cNvPr id="1776" name="Google Shape;1776;p259"/>
            <p:cNvSpPr/>
            <p:nvPr/>
          </p:nvSpPr>
          <p:spPr>
            <a:xfrm>
              <a:off x="8915400" y="1113727"/>
              <a:ext cx="274200" cy="274200"/>
            </a:xfrm>
            <a:prstGeom prst="ellipse">
              <a:avLst/>
            </a:prstGeom>
            <a:solidFill>
              <a:srgbClr val="F2F2F2"/>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777" name="Google Shape;1777;p259" descr="Graduation cap with solid fill"/>
            <p:cNvPicPr preferRelativeResize="0"/>
            <p:nvPr/>
          </p:nvPicPr>
          <p:blipFill rotWithShape="1">
            <a:blip r:embed="rId4">
              <a:alphaModFix/>
            </a:blip>
            <a:srcRect/>
            <a:stretch/>
          </p:blipFill>
          <p:spPr>
            <a:xfrm>
              <a:off x="8961120" y="1159447"/>
              <a:ext cx="182880" cy="182880"/>
            </a:xfrm>
            <a:prstGeom prst="rect">
              <a:avLst/>
            </a:prstGeom>
            <a:noFill/>
            <a:ln>
              <a:noFill/>
            </a:ln>
          </p:spPr>
        </p:pic>
      </p:grpSp>
      <p:grpSp>
        <p:nvGrpSpPr>
          <p:cNvPr id="1778" name="Google Shape;1778;p259"/>
          <p:cNvGrpSpPr/>
          <p:nvPr/>
        </p:nvGrpSpPr>
        <p:grpSpPr>
          <a:xfrm>
            <a:off x="4072830" y="1909407"/>
            <a:ext cx="274200" cy="274200"/>
            <a:chOff x="8915400" y="1113727"/>
            <a:chExt cx="274200" cy="274200"/>
          </a:xfrm>
        </p:grpSpPr>
        <p:sp>
          <p:nvSpPr>
            <p:cNvPr id="1779" name="Google Shape;1779;p259"/>
            <p:cNvSpPr/>
            <p:nvPr/>
          </p:nvSpPr>
          <p:spPr>
            <a:xfrm>
              <a:off x="8915400" y="1113727"/>
              <a:ext cx="274200" cy="274200"/>
            </a:xfrm>
            <a:prstGeom prst="ellipse">
              <a:avLst/>
            </a:prstGeom>
            <a:solidFill>
              <a:srgbClr val="F2F2F2"/>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780" name="Google Shape;1780;p259" descr="First aid kit with solid fill"/>
            <p:cNvPicPr preferRelativeResize="0"/>
            <p:nvPr/>
          </p:nvPicPr>
          <p:blipFill rotWithShape="1">
            <a:blip r:embed="rId5">
              <a:alphaModFix/>
            </a:blip>
            <a:srcRect/>
            <a:stretch/>
          </p:blipFill>
          <p:spPr>
            <a:xfrm>
              <a:off x="8961120" y="1159447"/>
              <a:ext cx="182880" cy="182880"/>
            </a:xfrm>
            <a:prstGeom prst="rect">
              <a:avLst/>
            </a:prstGeom>
            <a:noFill/>
            <a:ln>
              <a:noFill/>
            </a:ln>
          </p:spPr>
        </p:pic>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85"/>
        <p:cNvGrpSpPr/>
        <p:nvPr/>
      </p:nvGrpSpPr>
      <p:grpSpPr>
        <a:xfrm>
          <a:off x="0" y="0"/>
          <a:ext cx="0" cy="0"/>
          <a:chOff x="0" y="0"/>
          <a:chExt cx="0" cy="0"/>
        </a:xfrm>
      </p:grpSpPr>
      <p:sp>
        <p:nvSpPr>
          <p:cNvPr id="1786" name="Google Shape;1786;p260"/>
          <p:cNvSpPr txBox="1">
            <a:spLocks noGrp="1"/>
          </p:cNvSpPr>
          <p:nvPr>
            <p:ph type="title"/>
          </p:nvPr>
        </p:nvSpPr>
        <p:spPr>
          <a:xfrm>
            <a:off x="478256" y="717296"/>
            <a:ext cx="8172300" cy="433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2400"/>
              <a:buFont typeface="Encode Sans Black"/>
              <a:buNone/>
            </a:pPr>
            <a:r>
              <a:rPr lang="en" sz="2400" cap="none"/>
              <a:t>Grant Award to Close </a:t>
            </a:r>
            <a:br>
              <a:rPr lang="en" sz="2400" cap="none"/>
            </a:br>
            <a:r>
              <a:rPr lang="en" sz="2400" cap="none">
                <a:solidFill>
                  <a:srgbClr val="9D7A27"/>
                </a:solidFill>
              </a:rPr>
              <a:t>Post-Award Set-Up | GA2C-030</a:t>
            </a:r>
            <a:endParaRPr/>
          </a:p>
        </p:txBody>
      </p:sp>
      <p:grpSp>
        <p:nvGrpSpPr>
          <p:cNvPr id="1787" name="Google Shape;1787;p260"/>
          <p:cNvGrpSpPr/>
          <p:nvPr/>
        </p:nvGrpSpPr>
        <p:grpSpPr>
          <a:xfrm>
            <a:off x="7732246" y="875973"/>
            <a:ext cx="1103400" cy="1041841"/>
            <a:chOff x="7732246" y="18721"/>
            <a:chExt cx="1103400" cy="1041841"/>
          </a:xfrm>
        </p:grpSpPr>
        <p:grpSp>
          <p:nvGrpSpPr>
            <p:cNvPr id="1788" name="Google Shape;1788;p260"/>
            <p:cNvGrpSpPr/>
            <p:nvPr/>
          </p:nvGrpSpPr>
          <p:grpSpPr>
            <a:xfrm>
              <a:off x="7732246" y="18721"/>
              <a:ext cx="1103400" cy="1041841"/>
              <a:chOff x="7708309" y="18721"/>
              <a:chExt cx="1103400" cy="1041841"/>
            </a:xfrm>
          </p:grpSpPr>
          <p:grpSp>
            <p:nvGrpSpPr>
              <p:cNvPr id="1789" name="Google Shape;1789;p260"/>
              <p:cNvGrpSpPr/>
              <p:nvPr/>
            </p:nvGrpSpPr>
            <p:grpSpPr>
              <a:xfrm>
                <a:off x="7797735" y="285806"/>
                <a:ext cx="1008937" cy="210300"/>
                <a:chOff x="7025215" y="273377"/>
                <a:chExt cx="1008937" cy="210300"/>
              </a:xfrm>
            </p:grpSpPr>
            <p:grpSp>
              <p:nvGrpSpPr>
                <p:cNvPr id="1790" name="Google Shape;1790;p260"/>
                <p:cNvGrpSpPr/>
                <p:nvPr/>
              </p:nvGrpSpPr>
              <p:grpSpPr>
                <a:xfrm>
                  <a:off x="7025215" y="273377"/>
                  <a:ext cx="210300" cy="210300"/>
                  <a:chOff x="7025215" y="282591"/>
                  <a:chExt cx="210300" cy="210300"/>
                </a:xfrm>
              </p:grpSpPr>
              <p:sp>
                <p:nvSpPr>
                  <p:cNvPr id="1791" name="Google Shape;1791;p260"/>
                  <p:cNvSpPr/>
                  <p:nvPr/>
                </p:nvSpPr>
                <p:spPr>
                  <a:xfrm>
                    <a:off x="7025215" y="282591"/>
                    <a:ext cx="210300" cy="210300"/>
                  </a:xfrm>
                  <a:prstGeom prst="ellipse">
                    <a:avLst/>
                  </a:prstGeom>
                  <a:no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792" name="Google Shape;1792;p260" descr="First aid kit with solid fill"/>
                  <p:cNvPicPr preferRelativeResize="0"/>
                  <p:nvPr/>
                </p:nvPicPr>
                <p:blipFill rotWithShape="1">
                  <a:blip r:embed="rId3">
                    <a:alphaModFix/>
                  </a:blip>
                  <a:srcRect/>
                  <a:stretch/>
                </p:blipFill>
                <p:spPr>
                  <a:xfrm>
                    <a:off x="7056159" y="320399"/>
                    <a:ext cx="148424" cy="134697"/>
                  </a:xfrm>
                  <a:prstGeom prst="rect">
                    <a:avLst/>
                  </a:prstGeom>
                  <a:noFill/>
                  <a:ln>
                    <a:noFill/>
                  </a:ln>
                </p:spPr>
              </p:pic>
            </p:grpSp>
            <p:sp>
              <p:nvSpPr>
                <p:cNvPr id="1793" name="Google Shape;1793;p260"/>
                <p:cNvSpPr txBox="1"/>
                <p:nvPr/>
              </p:nvSpPr>
              <p:spPr>
                <a:xfrm>
                  <a:off x="7194752" y="278506"/>
                  <a:ext cx="839400" cy="200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00">
                      <a:solidFill>
                        <a:srgbClr val="4B2E83"/>
                      </a:solidFill>
                      <a:latin typeface="Open Sans"/>
                      <a:ea typeface="Open Sans"/>
                      <a:cs typeface="Open Sans"/>
                      <a:sym typeface="Open Sans"/>
                    </a:rPr>
                    <a:t>UW Medicine</a:t>
                  </a:r>
                  <a:endParaRPr/>
                </a:p>
              </p:txBody>
            </p:sp>
          </p:grpSp>
          <p:grpSp>
            <p:nvGrpSpPr>
              <p:cNvPr id="1794" name="Google Shape;1794;p260"/>
              <p:cNvGrpSpPr/>
              <p:nvPr/>
            </p:nvGrpSpPr>
            <p:grpSpPr>
              <a:xfrm>
                <a:off x="7793350" y="527797"/>
                <a:ext cx="1013322" cy="210300"/>
                <a:chOff x="7020830" y="515368"/>
                <a:chExt cx="1013322" cy="210300"/>
              </a:xfrm>
            </p:grpSpPr>
            <p:grpSp>
              <p:nvGrpSpPr>
                <p:cNvPr id="1795" name="Google Shape;1795;p260"/>
                <p:cNvGrpSpPr/>
                <p:nvPr/>
              </p:nvGrpSpPr>
              <p:grpSpPr>
                <a:xfrm>
                  <a:off x="7020830" y="515368"/>
                  <a:ext cx="208500" cy="210300"/>
                  <a:chOff x="7020830" y="522098"/>
                  <a:chExt cx="208500" cy="210300"/>
                </a:xfrm>
              </p:grpSpPr>
              <p:sp>
                <p:nvSpPr>
                  <p:cNvPr id="1796" name="Google Shape;1796;p260"/>
                  <p:cNvSpPr/>
                  <p:nvPr/>
                </p:nvSpPr>
                <p:spPr>
                  <a:xfrm>
                    <a:off x="7020830" y="522098"/>
                    <a:ext cx="208500" cy="210300"/>
                  </a:xfrm>
                  <a:prstGeom prst="ellipse">
                    <a:avLst/>
                  </a:prstGeom>
                  <a:no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797" name="Google Shape;1797;p260" descr="Graduation cap with solid fill"/>
                  <p:cNvPicPr preferRelativeResize="0"/>
                  <p:nvPr/>
                </p:nvPicPr>
                <p:blipFill rotWithShape="1">
                  <a:blip r:embed="rId4">
                    <a:alphaModFix/>
                  </a:blip>
                  <a:srcRect/>
                  <a:stretch/>
                </p:blipFill>
                <p:spPr>
                  <a:xfrm>
                    <a:off x="7032880" y="538916"/>
                    <a:ext cx="184503" cy="176676"/>
                  </a:xfrm>
                  <a:prstGeom prst="rect">
                    <a:avLst/>
                  </a:prstGeom>
                  <a:noFill/>
                  <a:ln>
                    <a:noFill/>
                  </a:ln>
                </p:spPr>
              </p:pic>
            </p:grpSp>
            <p:sp>
              <p:nvSpPr>
                <p:cNvPr id="1798" name="Google Shape;1798;p260"/>
                <p:cNvSpPr txBox="1"/>
                <p:nvPr/>
              </p:nvSpPr>
              <p:spPr>
                <a:xfrm>
                  <a:off x="7194752" y="520497"/>
                  <a:ext cx="839400" cy="200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00">
                      <a:solidFill>
                        <a:srgbClr val="4B2E83"/>
                      </a:solidFill>
                      <a:latin typeface="Open Sans"/>
                      <a:ea typeface="Open Sans"/>
                      <a:cs typeface="Open Sans"/>
                      <a:sym typeface="Open Sans"/>
                    </a:rPr>
                    <a:t>UW Academy</a:t>
                  </a:r>
                  <a:endParaRPr/>
                </a:p>
              </p:txBody>
            </p:sp>
          </p:grpSp>
          <p:sp>
            <p:nvSpPr>
              <p:cNvPr id="1799" name="Google Shape;1799;p260"/>
              <p:cNvSpPr txBox="1"/>
              <p:nvPr/>
            </p:nvSpPr>
            <p:spPr>
              <a:xfrm>
                <a:off x="7993199" y="18721"/>
                <a:ext cx="5337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100" b="1">
                    <a:solidFill>
                      <a:srgbClr val="4B2E83"/>
                    </a:solidFill>
                    <a:latin typeface="Open Sans"/>
                    <a:ea typeface="Open Sans"/>
                    <a:cs typeface="Open Sans"/>
                    <a:sym typeface="Open Sans"/>
                  </a:rPr>
                  <a:t>KEY</a:t>
                </a:r>
                <a:endParaRPr/>
              </a:p>
            </p:txBody>
          </p:sp>
          <p:sp>
            <p:nvSpPr>
              <p:cNvPr id="1800" name="Google Shape;1800;p260"/>
              <p:cNvSpPr/>
              <p:nvPr/>
            </p:nvSpPr>
            <p:spPr>
              <a:xfrm>
                <a:off x="7708309" y="34562"/>
                <a:ext cx="1103400" cy="1026000"/>
              </a:xfrm>
              <a:prstGeom prst="roundRect">
                <a:avLst>
                  <a:gd name="adj" fmla="val 16667"/>
                </a:avLst>
              </a:prstGeom>
              <a:noFill/>
              <a:ln w="9525" cap="flat" cmpd="sng">
                <a:solidFill>
                  <a:srgbClr val="8E7848"/>
                </a:solidFill>
                <a:prstDash val="dash"/>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grpSp>
        <p:sp>
          <p:nvSpPr>
            <p:cNvPr id="1801" name="Google Shape;1801;p260"/>
            <p:cNvSpPr txBox="1"/>
            <p:nvPr/>
          </p:nvSpPr>
          <p:spPr>
            <a:xfrm>
              <a:off x="7777318" y="802061"/>
              <a:ext cx="1013400" cy="173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675" b="1">
                  <a:solidFill>
                    <a:srgbClr val="4B2E83"/>
                  </a:solidFill>
                  <a:latin typeface="Open Sans"/>
                  <a:ea typeface="Open Sans"/>
                  <a:cs typeface="Open Sans"/>
                  <a:sym typeface="Open Sans"/>
                </a:rPr>
                <a:t>Updated:</a:t>
              </a:r>
              <a:r>
                <a:rPr lang="en" sz="675">
                  <a:solidFill>
                    <a:srgbClr val="4B2E83"/>
                  </a:solidFill>
                  <a:latin typeface="Open Sans"/>
                  <a:ea typeface="Open Sans"/>
                  <a:cs typeface="Open Sans"/>
                  <a:sym typeface="Open Sans"/>
                </a:rPr>
                <a:t> 9.2.22</a:t>
              </a:r>
              <a:endParaRPr sz="700">
                <a:solidFill>
                  <a:srgbClr val="4B2E83"/>
                </a:solidFill>
                <a:latin typeface="Open Sans"/>
                <a:ea typeface="Open Sans"/>
                <a:cs typeface="Open Sans"/>
                <a:sym typeface="Open Sans"/>
              </a:endParaRPr>
            </a:p>
          </p:txBody>
        </p:sp>
      </p:grpSp>
      <p:sp>
        <p:nvSpPr>
          <p:cNvPr id="1802" name="Google Shape;1802;p260"/>
          <p:cNvSpPr/>
          <p:nvPr/>
        </p:nvSpPr>
        <p:spPr>
          <a:xfrm>
            <a:off x="304802" y="2145924"/>
            <a:ext cx="2971200" cy="809400"/>
          </a:xfrm>
          <a:prstGeom prst="roundRect">
            <a:avLst>
              <a:gd name="adj" fmla="val 16667"/>
            </a:avLst>
          </a:prstGeom>
          <a:solidFill>
            <a:srgbClr val="D6CDE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rgbClr val="4B2E83"/>
                </a:solidFill>
                <a:latin typeface="Arial"/>
                <a:ea typeface="Arial"/>
                <a:cs typeface="Arial"/>
                <a:sym typeface="Arial"/>
              </a:rPr>
              <a:t>COST-SHARE TRACKING IN REAL TIME </a:t>
            </a:r>
            <a:endParaRPr/>
          </a:p>
          <a:p>
            <a:pPr marL="170811" marR="0" lvl="0" indent="-170811" algn="l" rtl="0">
              <a:spcBef>
                <a:spcPts val="300"/>
              </a:spcBef>
              <a:spcAft>
                <a:spcPts val="0"/>
              </a:spcAft>
              <a:buClr>
                <a:srgbClr val="4B2E83"/>
              </a:buClr>
              <a:buSzPts val="900"/>
              <a:buFont typeface="Arial"/>
              <a:buChar char="•"/>
            </a:pPr>
            <a:r>
              <a:rPr lang="en" sz="900">
                <a:solidFill>
                  <a:srgbClr val="4B2E83"/>
                </a:solidFill>
                <a:latin typeface="Open Sans"/>
                <a:ea typeface="Open Sans"/>
                <a:cs typeface="Open Sans"/>
                <a:sym typeface="Open Sans"/>
              </a:rPr>
              <a:t>A unique award line will be established in the financial system to track cost share expenses instead of tagging after the fact.</a:t>
            </a:r>
            <a:endParaRPr/>
          </a:p>
          <a:p>
            <a:pPr marL="170811" marR="0" lvl="0" indent="-113661" algn="l" rtl="0">
              <a:spcBef>
                <a:spcPts val="300"/>
              </a:spcBef>
              <a:spcAft>
                <a:spcPts val="0"/>
              </a:spcAft>
              <a:buClr>
                <a:schemeClr val="lt1"/>
              </a:buClr>
              <a:buSzPts val="900"/>
              <a:buFont typeface="Arial"/>
              <a:buNone/>
            </a:pPr>
            <a:endParaRPr sz="900">
              <a:solidFill>
                <a:srgbClr val="483675"/>
              </a:solidFill>
              <a:latin typeface="Open Sans"/>
              <a:ea typeface="Open Sans"/>
              <a:cs typeface="Open Sans"/>
              <a:sym typeface="Open Sans"/>
            </a:endParaRPr>
          </a:p>
        </p:txBody>
      </p:sp>
      <p:sp>
        <p:nvSpPr>
          <p:cNvPr id="1803" name="Google Shape;1803;p260"/>
          <p:cNvSpPr/>
          <p:nvPr/>
        </p:nvSpPr>
        <p:spPr>
          <a:xfrm>
            <a:off x="3756839" y="2085892"/>
            <a:ext cx="2971200" cy="1260000"/>
          </a:xfrm>
          <a:prstGeom prst="roundRect">
            <a:avLst>
              <a:gd name="adj" fmla="val 11441"/>
            </a:avLst>
          </a:prstGeom>
          <a:solidFill>
            <a:srgbClr val="D6CDE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rgbClr val="251641"/>
                </a:solidFill>
                <a:latin typeface="Arial"/>
                <a:ea typeface="Arial"/>
                <a:cs typeface="Arial"/>
                <a:sym typeface="Arial"/>
              </a:rPr>
              <a:t>CONSOLIDATED SUB-RECIPIENT COST-SHARE TRACKING</a:t>
            </a:r>
            <a:endParaRPr/>
          </a:p>
          <a:p>
            <a:pPr marL="171442" marR="0" lvl="0" indent="-171442" algn="l" rtl="0">
              <a:spcBef>
                <a:spcPts val="300"/>
              </a:spcBef>
              <a:spcAft>
                <a:spcPts val="0"/>
              </a:spcAft>
              <a:buClr>
                <a:srgbClr val="251641"/>
              </a:buClr>
              <a:buSzPts val="900"/>
              <a:buFont typeface="Arial"/>
              <a:buChar char="•"/>
            </a:pPr>
            <a:r>
              <a:rPr lang="en" sz="900">
                <a:solidFill>
                  <a:srgbClr val="251641"/>
                </a:solidFill>
                <a:latin typeface="Open Sans"/>
                <a:ea typeface="Open Sans"/>
                <a:cs typeface="Open Sans"/>
                <a:sym typeface="Open Sans"/>
              </a:rPr>
              <a:t>There will only be one system (both technology and process) for cost-share so there will no longer be an issue keeping them in sync.</a:t>
            </a:r>
            <a:endParaRPr/>
          </a:p>
          <a:p>
            <a:pPr marL="171442" marR="0" lvl="0" indent="-171442" algn="l" rtl="0">
              <a:spcBef>
                <a:spcPts val="300"/>
              </a:spcBef>
              <a:spcAft>
                <a:spcPts val="0"/>
              </a:spcAft>
              <a:buClr>
                <a:srgbClr val="251641"/>
              </a:buClr>
              <a:buSzPts val="900"/>
              <a:buFont typeface="Arial"/>
              <a:buChar char="•"/>
            </a:pPr>
            <a:r>
              <a:rPr lang="en" sz="900">
                <a:solidFill>
                  <a:srgbClr val="251641"/>
                </a:solidFill>
                <a:latin typeface="Open Sans"/>
                <a:ea typeface="Open Sans"/>
                <a:cs typeface="Open Sans"/>
                <a:sym typeface="Open Sans"/>
              </a:rPr>
              <a:t> A unique Spend Category will be created for Subrecipient Cost-Share. </a:t>
            </a:r>
            <a:endParaRPr sz="900">
              <a:solidFill>
                <a:srgbClr val="251641"/>
              </a:solidFill>
              <a:latin typeface="Open Sans"/>
              <a:ea typeface="Open Sans"/>
              <a:cs typeface="Open Sans"/>
              <a:sym typeface="Open Sans"/>
            </a:endParaRPr>
          </a:p>
        </p:txBody>
      </p:sp>
      <p:grpSp>
        <p:nvGrpSpPr>
          <p:cNvPr id="1804" name="Google Shape;1804;p260"/>
          <p:cNvGrpSpPr/>
          <p:nvPr/>
        </p:nvGrpSpPr>
        <p:grpSpPr>
          <a:xfrm>
            <a:off x="6664455" y="2010966"/>
            <a:ext cx="274200" cy="274200"/>
            <a:chOff x="8915400" y="1113727"/>
            <a:chExt cx="274200" cy="274200"/>
          </a:xfrm>
        </p:grpSpPr>
        <p:sp>
          <p:nvSpPr>
            <p:cNvPr id="1805" name="Google Shape;1805;p260"/>
            <p:cNvSpPr/>
            <p:nvPr/>
          </p:nvSpPr>
          <p:spPr>
            <a:xfrm>
              <a:off x="8915400" y="1113727"/>
              <a:ext cx="274200" cy="274200"/>
            </a:xfrm>
            <a:prstGeom prst="ellipse">
              <a:avLst/>
            </a:prstGeom>
            <a:solidFill>
              <a:srgbClr val="F2F2F2"/>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806" name="Google Shape;1806;p260" descr="Graduation cap with solid fill"/>
            <p:cNvPicPr preferRelativeResize="0"/>
            <p:nvPr/>
          </p:nvPicPr>
          <p:blipFill rotWithShape="1">
            <a:blip r:embed="rId4">
              <a:alphaModFix/>
            </a:blip>
            <a:srcRect/>
            <a:stretch/>
          </p:blipFill>
          <p:spPr>
            <a:xfrm>
              <a:off x="8961120" y="1159447"/>
              <a:ext cx="182880" cy="182880"/>
            </a:xfrm>
            <a:prstGeom prst="rect">
              <a:avLst/>
            </a:prstGeom>
            <a:noFill/>
            <a:ln>
              <a:noFill/>
            </a:ln>
          </p:spPr>
        </p:pic>
      </p:grpSp>
      <p:grpSp>
        <p:nvGrpSpPr>
          <p:cNvPr id="1807" name="Google Shape;1807;p260"/>
          <p:cNvGrpSpPr/>
          <p:nvPr/>
        </p:nvGrpSpPr>
        <p:grpSpPr>
          <a:xfrm>
            <a:off x="6385778" y="2010965"/>
            <a:ext cx="274200" cy="274200"/>
            <a:chOff x="8915400" y="1113727"/>
            <a:chExt cx="274200" cy="274200"/>
          </a:xfrm>
        </p:grpSpPr>
        <p:sp>
          <p:nvSpPr>
            <p:cNvPr id="1808" name="Google Shape;1808;p260"/>
            <p:cNvSpPr/>
            <p:nvPr/>
          </p:nvSpPr>
          <p:spPr>
            <a:xfrm>
              <a:off x="8915400" y="1113727"/>
              <a:ext cx="274200" cy="274200"/>
            </a:xfrm>
            <a:prstGeom prst="ellipse">
              <a:avLst/>
            </a:prstGeom>
            <a:solidFill>
              <a:srgbClr val="F2F2F2"/>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809" name="Google Shape;1809;p260" descr="First aid kit with solid fill"/>
            <p:cNvPicPr preferRelativeResize="0"/>
            <p:nvPr/>
          </p:nvPicPr>
          <p:blipFill rotWithShape="1">
            <a:blip r:embed="rId5">
              <a:alphaModFix/>
            </a:blip>
            <a:srcRect/>
            <a:stretch/>
          </p:blipFill>
          <p:spPr>
            <a:xfrm>
              <a:off x="8961120" y="1159447"/>
              <a:ext cx="182880" cy="182880"/>
            </a:xfrm>
            <a:prstGeom prst="rect">
              <a:avLst/>
            </a:prstGeom>
            <a:noFill/>
            <a:ln>
              <a:noFill/>
            </a:ln>
          </p:spPr>
        </p:pic>
      </p:grpSp>
      <p:grpSp>
        <p:nvGrpSpPr>
          <p:cNvPr id="1810" name="Google Shape;1810;p260"/>
          <p:cNvGrpSpPr/>
          <p:nvPr/>
        </p:nvGrpSpPr>
        <p:grpSpPr>
          <a:xfrm>
            <a:off x="3212418" y="2010965"/>
            <a:ext cx="274200" cy="274200"/>
            <a:chOff x="8915400" y="1113727"/>
            <a:chExt cx="274200" cy="274200"/>
          </a:xfrm>
        </p:grpSpPr>
        <p:sp>
          <p:nvSpPr>
            <p:cNvPr id="1811" name="Google Shape;1811;p260"/>
            <p:cNvSpPr/>
            <p:nvPr/>
          </p:nvSpPr>
          <p:spPr>
            <a:xfrm>
              <a:off x="8915400" y="1113727"/>
              <a:ext cx="274200" cy="274200"/>
            </a:xfrm>
            <a:prstGeom prst="ellipse">
              <a:avLst/>
            </a:prstGeom>
            <a:solidFill>
              <a:srgbClr val="F2F2F2"/>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812" name="Google Shape;1812;p260" descr="Graduation cap with solid fill"/>
            <p:cNvPicPr preferRelativeResize="0"/>
            <p:nvPr/>
          </p:nvPicPr>
          <p:blipFill rotWithShape="1">
            <a:blip r:embed="rId4">
              <a:alphaModFix/>
            </a:blip>
            <a:srcRect/>
            <a:stretch/>
          </p:blipFill>
          <p:spPr>
            <a:xfrm>
              <a:off x="8961120" y="1159447"/>
              <a:ext cx="182880" cy="182880"/>
            </a:xfrm>
            <a:prstGeom prst="rect">
              <a:avLst/>
            </a:prstGeom>
            <a:noFill/>
            <a:ln>
              <a:noFill/>
            </a:ln>
          </p:spPr>
        </p:pic>
      </p:grpSp>
      <p:grpSp>
        <p:nvGrpSpPr>
          <p:cNvPr id="1813" name="Google Shape;1813;p260"/>
          <p:cNvGrpSpPr/>
          <p:nvPr/>
        </p:nvGrpSpPr>
        <p:grpSpPr>
          <a:xfrm>
            <a:off x="2934578" y="2010965"/>
            <a:ext cx="274200" cy="274200"/>
            <a:chOff x="8915400" y="1113727"/>
            <a:chExt cx="274200" cy="274200"/>
          </a:xfrm>
        </p:grpSpPr>
        <p:sp>
          <p:nvSpPr>
            <p:cNvPr id="1814" name="Google Shape;1814;p260"/>
            <p:cNvSpPr/>
            <p:nvPr/>
          </p:nvSpPr>
          <p:spPr>
            <a:xfrm>
              <a:off x="8915400" y="1113727"/>
              <a:ext cx="274200" cy="274200"/>
            </a:xfrm>
            <a:prstGeom prst="ellipse">
              <a:avLst/>
            </a:prstGeom>
            <a:solidFill>
              <a:srgbClr val="F2F2F2"/>
            </a:solidFill>
            <a:ln w="19050" cap="flat" cmpd="sng">
              <a:solidFill>
                <a:srgbClr val="8A69C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8D3A2"/>
                </a:solidFill>
                <a:latin typeface="Open Sans"/>
                <a:ea typeface="Open Sans"/>
                <a:cs typeface="Open Sans"/>
                <a:sym typeface="Open Sans"/>
              </a:endParaRPr>
            </a:p>
          </p:txBody>
        </p:sp>
        <p:pic>
          <p:nvPicPr>
            <p:cNvPr id="1815" name="Google Shape;1815;p260" descr="First aid kit with solid fill"/>
            <p:cNvPicPr preferRelativeResize="0"/>
            <p:nvPr/>
          </p:nvPicPr>
          <p:blipFill rotWithShape="1">
            <a:blip r:embed="rId5">
              <a:alphaModFix/>
            </a:blip>
            <a:srcRect/>
            <a:stretch/>
          </p:blipFill>
          <p:spPr>
            <a:xfrm>
              <a:off x="8961120" y="1159447"/>
              <a:ext cx="182880" cy="182880"/>
            </a:xfrm>
            <a:prstGeom prst="rect">
              <a:avLst/>
            </a:prstGeom>
            <a:noFill/>
            <a:ln>
              <a:noFill/>
            </a:ln>
          </p:spPr>
        </p:pic>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20"/>
        <p:cNvGrpSpPr/>
        <p:nvPr/>
      </p:nvGrpSpPr>
      <p:grpSpPr>
        <a:xfrm>
          <a:off x="0" y="0"/>
          <a:ext cx="0" cy="0"/>
          <a:chOff x="0" y="0"/>
          <a:chExt cx="0" cy="0"/>
        </a:xfrm>
      </p:grpSpPr>
      <p:sp>
        <p:nvSpPr>
          <p:cNvPr id="1821" name="Google Shape;1821;p261"/>
          <p:cNvSpPr/>
          <p:nvPr/>
        </p:nvSpPr>
        <p:spPr>
          <a:xfrm>
            <a:off x="1481518" y="5354546"/>
            <a:ext cx="1591800" cy="2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5">
                <a:solidFill>
                  <a:srgbClr val="008688"/>
                </a:solidFill>
                <a:latin typeface="Play"/>
                <a:ea typeface="Play"/>
                <a:cs typeface="Play"/>
                <a:sym typeface="Play"/>
              </a:rPr>
              <a:t>Work </a:t>
            </a:r>
            <a:r>
              <a:rPr lang="en" sz="1055" b="1">
                <a:solidFill>
                  <a:srgbClr val="008688"/>
                </a:solidFill>
                <a:latin typeface="Play"/>
                <a:ea typeface="Play"/>
                <a:cs typeface="Play"/>
                <a:sym typeface="Play"/>
              </a:rPr>
              <a:t>Automated</a:t>
            </a:r>
            <a:endParaRPr/>
          </a:p>
        </p:txBody>
      </p:sp>
      <p:sp>
        <p:nvSpPr>
          <p:cNvPr id="1822" name="Google Shape;1822;p261"/>
          <p:cNvSpPr/>
          <p:nvPr/>
        </p:nvSpPr>
        <p:spPr>
          <a:xfrm>
            <a:off x="1471701" y="3354701"/>
            <a:ext cx="1591800" cy="2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5">
                <a:solidFill>
                  <a:srgbClr val="008587"/>
                </a:solidFill>
                <a:latin typeface="Play"/>
                <a:ea typeface="Play"/>
                <a:cs typeface="Play"/>
                <a:sym typeface="Play"/>
              </a:rPr>
              <a:t>Work </a:t>
            </a:r>
            <a:r>
              <a:rPr lang="en" sz="1055" b="1">
                <a:solidFill>
                  <a:srgbClr val="008587"/>
                </a:solidFill>
                <a:latin typeface="Play"/>
                <a:ea typeface="Play"/>
                <a:cs typeface="Play"/>
                <a:sym typeface="Play"/>
              </a:rPr>
              <a:t>Automated</a:t>
            </a:r>
            <a:endParaRPr/>
          </a:p>
        </p:txBody>
      </p:sp>
      <p:sp>
        <p:nvSpPr>
          <p:cNvPr id="1823" name="Google Shape;1823;p261"/>
          <p:cNvSpPr txBox="1"/>
          <p:nvPr/>
        </p:nvSpPr>
        <p:spPr>
          <a:xfrm>
            <a:off x="1469461" y="4176184"/>
            <a:ext cx="1632000" cy="70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650">
                <a:solidFill>
                  <a:srgbClr val="000000"/>
                </a:solidFill>
                <a:latin typeface="Open Sans"/>
                <a:ea typeface="Open Sans"/>
                <a:cs typeface="Open Sans"/>
                <a:sym typeface="Open Sans"/>
              </a:rPr>
              <a:t>Cost share established as a unique award line (companion account); Cost Share funding sources identified at time of award</a:t>
            </a:r>
            <a:endParaRPr/>
          </a:p>
          <a:p>
            <a:pPr marL="0" marR="0" lvl="0" indent="0" algn="l" rtl="0">
              <a:spcBef>
                <a:spcPts val="0"/>
              </a:spcBef>
              <a:spcAft>
                <a:spcPts val="0"/>
              </a:spcAft>
              <a:buNone/>
            </a:pPr>
            <a:endParaRPr sz="703">
              <a:solidFill>
                <a:srgbClr val="000000"/>
              </a:solidFill>
              <a:latin typeface="Open Sans"/>
              <a:ea typeface="Open Sans"/>
              <a:cs typeface="Open Sans"/>
              <a:sym typeface="Open Sans"/>
            </a:endParaRPr>
          </a:p>
          <a:p>
            <a:pPr marL="0" marR="0" lvl="0" indent="0" algn="l" rtl="0">
              <a:spcBef>
                <a:spcPts val="0"/>
              </a:spcBef>
              <a:spcAft>
                <a:spcPts val="0"/>
              </a:spcAft>
              <a:buNone/>
            </a:pPr>
            <a:endParaRPr sz="703">
              <a:solidFill>
                <a:srgbClr val="000000"/>
              </a:solidFill>
              <a:latin typeface="Open Sans"/>
              <a:ea typeface="Open Sans"/>
              <a:cs typeface="Open Sans"/>
              <a:sym typeface="Open Sans"/>
            </a:endParaRPr>
          </a:p>
        </p:txBody>
      </p:sp>
      <p:sp>
        <p:nvSpPr>
          <p:cNvPr id="1824" name="Google Shape;1824;p261"/>
          <p:cNvSpPr txBox="1"/>
          <p:nvPr/>
        </p:nvSpPr>
        <p:spPr>
          <a:xfrm>
            <a:off x="1475927" y="5568577"/>
            <a:ext cx="1349700" cy="400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650">
                <a:solidFill>
                  <a:srgbClr val="000000"/>
                </a:solidFill>
                <a:latin typeface="Open Sans"/>
                <a:ea typeface="Open Sans"/>
                <a:cs typeface="Open Sans"/>
                <a:sym typeface="Open Sans"/>
              </a:rPr>
              <a:t>F&amp;A calculations subject to F&amp;A basis limit (1st $25k on subaward posting real-time</a:t>
            </a:r>
            <a:r>
              <a:rPr lang="en" sz="703">
                <a:solidFill>
                  <a:srgbClr val="000000"/>
                </a:solidFill>
                <a:latin typeface="Open Sans"/>
                <a:ea typeface="Open Sans"/>
                <a:cs typeface="Open Sans"/>
                <a:sym typeface="Open Sans"/>
              </a:rPr>
              <a:t>)</a:t>
            </a:r>
            <a:endParaRPr sz="703">
              <a:solidFill>
                <a:srgbClr val="000000"/>
              </a:solidFill>
              <a:latin typeface="Open Sans"/>
              <a:ea typeface="Open Sans"/>
              <a:cs typeface="Open Sans"/>
              <a:sym typeface="Open Sans"/>
            </a:endParaRPr>
          </a:p>
        </p:txBody>
      </p:sp>
      <p:sp>
        <p:nvSpPr>
          <p:cNvPr id="1825" name="Google Shape;1825;p261"/>
          <p:cNvSpPr txBox="1">
            <a:spLocks noGrp="1"/>
          </p:cNvSpPr>
          <p:nvPr>
            <p:ph type="title"/>
          </p:nvPr>
        </p:nvSpPr>
        <p:spPr>
          <a:xfrm>
            <a:off x="435471" y="487162"/>
            <a:ext cx="8197200" cy="662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3000"/>
              <a:buFont typeface="Encode Sans Black"/>
              <a:buNone/>
            </a:pPr>
            <a:r>
              <a:rPr lang="en"/>
              <a:t>KEY CHANGES IN POST-AWARD PROCESSES</a:t>
            </a:r>
            <a:endParaRPr/>
          </a:p>
        </p:txBody>
      </p:sp>
      <p:sp>
        <p:nvSpPr>
          <p:cNvPr id="1826" name="Google Shape;1826;p261"/>
          <p:cNvSpPr/>
          <p:nvPr/>
        </p:nvSpPr>
        <p:spPr>
          <a:xfrm>
            <a:off x="2382" y="2184328"/>
            <a:ext cx="9144000" cy="1237800"/>
          </a:xfrm>
          <a:prstGeom prst="rect">
            <a:avLst/>
          </a:prstGeom>
          <a:solidFill>
            <a:srgbClr val="F0F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14">
              <a:solidFill>
                <a:srgbClr val="000000"/>
              </a:solidFill>
              <a:latin typeface="Arial"/>
              <a:ea typeface="Arial"/>
              <a:cs typeface="Arial"/>
              <a:sym typeface="Arial"/>
            </a:endParaRPr>
          </a:p>
        </p:txBody>
      </p:sp>
      <p:sp>
        <p:nvSpPr>
          <p:cNvPr id="1827" name="Google Shape;1827;p261"/>
          <p:cNvSpPr txBox="1"/>
          <p:nvPr/>
        </p:nvSpPr>
        <p:spPr>
          <a:xfrm>
            <a:off x="6301230" y="2952022"/>
            <a:ext cx="1317600" cy="259800"/>
          </a:xfrm>
          <a:prstGeom prst="rect">
            <a:avLst/>
          </a:prstGeom>
          <a:noFill/>
          <a:ln>
            <a:noFill/>
          </a:ln>
        </p:spPr>
        <p:txBody>
          <a:bodyPr spcFirstLastPara="1" wrap="square" lIns="0" tIns="0" rIns="0" bIns="0" anchor="t" anchorCtr="0">
            <a:spAutoFit/>
          </a:bodyPr>
          <a:lstStyle/>
          <a:p>
            <a:pPr marL="11906" marR="0" lvl="0" indent="0" algn="ctr" rtl="0">
              <a:spcBef>
                <a:spcPts val="0"/>
              </a:spcBef>
              <a:spcAft>
                <a:spcPts val="0"/>
              </a:spcAft>
              <a:buNone/>
            </a:pPr>
            <a:r>
              <a:rPr lang="en" sz="843" b="1">
                <a:solidFill>
                  <a:srgbClr val="000000"/>
                </a:solidFill>
                <a:latin typeface="Open Sans"/>
                <a:ea typeface="Open Sans"/>
                <a:cs typeface="Open Sans"/>
                <a:sym typeface="Open Sans"/>
              </a:rPr>
              <a:t>Effort</a:t>
            </a:r>
            <a:endParaRPr/>
          </a:p>
          <a:p>
            <a:pPr marL="11906" marR="0" lvl="0" indent="0" algn="ctr" rtl="0">
              <a:spcBef>
                <a:spcPts val="0"/>
              </a:spcBef>
              <a:spcAft>
                <a:spcPts val="0"/>
              </a:spcAft>
              <a:buNone/>
            </a:pPr>
            <a:r>
              <a:rPr lang="en" sz="843" b="1">
                <a:solidFill>
                  <a:srgbClr val="000000"/>
                </a:solidFill>
                <a:latin typeface="Open Sans"/>
                <a:ea typeface="Open Sans"/>
                <a:cs typeface="Open Sans"/>
                <a:sym typeface="Open Sans"/>
              </a:rPr>
              <a:t>Reporting</a:t>
            </a:r>
            <a:endParaRPr sz="843" b="1">
              <a:solidFill>
                <a:srgbClr val="000000"/>
              </a:solidFill>
              <a:latin typeface="Open Sans"/>
              <a:ea typeface="Open Sans"/>
              <a:cs typeface="Open Sans"/>
              <a:sym typeface="Open Sans"/>
            </a:endParaRPr>
          </a:p>
        </p:txBody>
      </p:sp>
      <p:sp>
        <p:nvSpPr>
          <p:cNvPr id="1828" name="Google Shape;1828;p261"/>
          <p:cNvSpPr/>
          <p:nvPr/>
        </p:nvSpPr>
        <p:spPr>
          <a:xfrm>
            <a:off x="228416" y="2404438"/>
            <a:ext cx="8495234" cy="655276"/>
          </a:xfrm>
          <a:custGeom>
            <a:avLst/>
            <a:gdLst/>
            <a:ahLst/>
            <a:cxnLst/>
            <a:rect l="l" t="t" r="r" b="b"/>
            <a:pathLst>
              <a:path w="8646549" h="1048441" extrusionOk="0">
                <a:moveTo>
                  <a:pt x="0" y="1039093"/>
                </a:moveTo>
                <a:cubicBezTo>
                  <a:pt x="18473" y="946729"/>
                  <a:pt x="1582464" y="-1554"/>
                  <a:pt x="2660073" y="2"/>
                </a:cubicBezTo>
                <a:cubicBezTo>
                  <a:pt x="3737682" y="1558"/>
                  <a:pt x="5442940" y="1052446"/>
                  <a:pt x="6465655" y="1048430"/>
                </a:cubicBezTo>
                <a:cubicBezTo>
                  <a:pt x="7488370" y="1044414"/>
                  <a:pt x="8655731" y="180011"/>
                  <a:pt x="8646495" y="184630"/>
                </a:cubicBezTo>
              </a:path>
            </a:pathLst>
          </a:cu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FFFFFF"/>
              </a:solidFill>
              <a:latin typeface="Arial"/>
              <a:ea typeface="Arial"/>
              <a:cs typeface="Arial"/>
              <a:sym typeface="Arial"/>
            </a:endParaRPr>
          </a:p>
        </p:txBody>
      </p:sp>
      <p:sp>
        <p:nvSpPr>
          <p:cNvPr id="1829" name="Google Shape;1829;p261"/>
          <p:cNvSpPr/>
          <p:nvPr/>
        </p:nvSpPr>
        <p:spPr>
          <a:xfrm>
            <a:off x="4506222" y="2579655"/>
            <a:ext cx="286800" cy="286800"/>
          </a:xfrm>
          <a:prstGeom prst="ellipse">
            <a:avLst/>
          </a:prstGeom>
          <a:solidFill>
            <a:srgbClr val="F0F0F0"/>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95">
              <a:solidFill>
                <a:srgbClr val="FFFFFF"/>
              </a:solidFill>
              <a:latin typeface="Open Sans"/>
              <a:ea typeface="Open Sans"/>
              <a:cs typeface="Open Sans"/>
              <a:sym typeface="Open Sans"/>
            </a:endParaRPr>
          </a:p>
        </p:txBody>
      </p:sp>
      <p:sp>
        <p:nvSpPr>
          <p:cNvPr id="1830" name="Google Shape;1830;p261"/>
          <p:cNvSpPr txBox="1"/>
          <p:nvPr/>
        </p:nvSpPr>
        <p:spPr>
          <a:xfrm>
            <a:off x="4799522" y="2826461"/>
            <a:ext cx="1204200" cy="259800"/>
          </a:xfrm>
          <a:prstGeom prst="rect">
            <a:avLst/>
          </a:prstGeom>
          <a:noFill/>
          <a:ln>
            <a:noFill/>
          </a:ln>
        </p:spPr>
        <p:txBody>
          <a:bodyPr spcFirstLastPara="1" wrap="square" lIns="0" tIns="0" rIns="0" bIns="0" anchor="t" anchorCtr="0">
            <a:spAutoFit/>
          </a:bodyPr>
          <a:lstStyle/>
          <a:p>
            <a:pPr marL="11906" marR="0" lvl="0" indent="0" algn="ctr" rtl="0">
              <a:spcBef>
                <a:spcPts val="0"/>
              </a:spcBef>
              <a:spcAft>
                <a:spcPts val="0"/>
              </a:spcAft>
              <a:buNone/>
            </a:pPr>
            <a:r>
              <a:rPr lang="en" sz="843" b="1">
                <a:solidFill>
                  <a:srgbClr val="000000"/>
                </a:solidFill>
                <a:latin typeface="Open Sans"/>
                <a:ea typeface="Open Sans"/>
                <a:cs typeface="Open Sans"/>
                <a:sym typeface="Open Sans"/>
              </a:rPr>
              <a:t>Sponsor Billing and Financial Reporting</a:t>
            </a:r>
            <a:endParaRPr/>
          </a:p>
        </p:txBody>
      </p:sp>
      <p:sp>
        <p:nvSpPr>
          <p:cNvPr id="1831" name="Google Shape;1831;p261"/>
          <p:cNvSpPr/>
          <p:nvPr/>
        </p:nvSpPr>
        <p:spPr>
          <a:xfrm>
            <a:off x="6056752" y="2945489"/>
            <a:ext cx="286800" cy="286800"/>
          </a:xfrm>
          <a:prstGeom prst="ellipse">
            <a:avLst/>
          </a:prstGeom>
          <a:solidFill>
            <a:srgbClr val="F0F0F0"/>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95">
              <a:solidFill>
                <a:srgbClr val="FFFFFF"/>
              </a:solidFill>
              <a:latin typeface="Open Sans"/>
              <a:ea typeface="Open Sans"/>
              <a:cs typeface="Open Sans"/>
              <a:sym typeface="Open Sans"/>
            </a:endParaRPr>
          </a:p>
        </p:txBody>
      </p:sp>
      <p:grpSp>
        <p:nvGrpSpPr>
          <p:cNvPr id="1832" name="Google Shape;1832;p261"/>
          <p:cNvGrpSpPr/>
          <p:nvPr/>
        </p:nvGrpSpPr>
        <p:grpSpPr>
          <a:xfrm>
            <a:off x="6112682" y="3021158"/>
            <a:ext cx="174355" cy="142971"/>
            <a:chOff x="5916613" y="3068638"/>
            <a:chExt cx="555625" cy="455612"/>
          </a:xfrm>
        </p:grpSpPr>
        <p:sp>
          <p:nvSpPr>
            <p:cNvPr id="1833" name="Google Shape;1833;p261"/>
            <p:cNvSpPr/>
            <p:nvPr/>
          </p:nvSpPr>
          <p:spPr>
            <a:xfrm>
              <a:off x="5916613" y="3068638"/>
              <a:ext cx="419100" cy="411163"/>
            </a:xfrm>
            <a:custGeom>
              <a:avLst/>
              <a:gdLst/>
              <a:ahLst/>
              <a:cxnLst/>
              <a:rect l="l" t="t" r="r" b="b"/>
              <a:pathLst>
                <a:path w="178" h="175" extrusionOk="0">
                  <a:moveTo>
                    <a:pt x="178" y="66"/>
                  </a:moveTo>
                  <a:cubicBezTo>
                    <a:pt x="178" y="30"/>
                    <a:pt x="150" y="0"/>
                    <a:pt x="117" y="0"/>
                  </a:cubicBezTo>
                  <a:cubicBezTo>
                    <a:pt x="61" y="0"/>
                    <a:pt x="61" y="0"/>
                    <a:pt x="61" y="0"/>
                  </a:cubicBezTo>
                  <a:cubicBezTo>
                    <a:pt x="27" y="0"/>
                    <a:pt x="0" y="30"/>
                    <a:pt x="0" y="66"/>
                  </a:cubicBezTo>
                  <a:cubicBezTo>
                    <a:pt x="0" y="97"/>
                    <a:pt x="19" y="123"/>
                    <a:pt x="46" y="130"/>
                  </a:cubicBezTo>
                  <a:cubicBezTo>
                    <a:pt x="46" y="170"/>
                    <a:pt x="46" y="170"/>
                    <a:pt x="46" y="170"/>
                  </a:cubicBezTo>
                  <a:cubicBezTo>
                    <a:pt x="46" y="172"/>
                    <a:pt x="47" y="174"/>
                    <a:pt x="49" y="174"/>
                  </a:cubicBezTo>
                  <a:cubicBezTo>
                    <a:pt x="49" y="175"/>
                    <a:pt x="50" y="175"/>
                    <a:pt x="51" y="175"/>
                  </a:cubicBezTo>
                  <a:cubicBezTo>
                    <a:pt x="52" y="175"/>
                    <a:pt x="53" y="174"/>
                    <a:pt x="54" y="174"/>
                  </a:cubicBezTo>
                  <a:cubicBezTo>
                    <a:pt x="101" y="132"/>
                    <a:pt x="101" y="132"/>
                    <a:pt x="101" y="132"/>
                  </a:cubicBezTo>
                  <a:cubicBezTo>
                    <a:pt x="117" y="132"/>
                    <a:pt x="117" y="132"/>
                    <a:pt x="117" y="132"/>
                  </a:cubicBezTo>
                  <a:cubicBezTo>
                    <a:pt x="150" y="132"/>
                    <a:pt x="178" y="103"/>
                    <a:pt x="178" y="66"/>
                  </a:cubicBezTo>
                  <a:close/>
                  <a:moveTo>
                    <a:pt x="99" y="123"/>
                  </a:moveTo>
                  <a:cubicBezTo>
                    <a:pt x="98" y="123"/>
                    <a:pt x="97" y="123"/>
                    <a:pt x="96" y="124"/>
                  </a:cubicBezTo>
                  <a:cubicBezTo>
                    <a:pt x="55" y="159"/>
                    <a:pt x="55" y="159"/>
                    <a:pt x="55" y="159"/>
                  </a:cubicBezTo>
                  <a:cubicBezTo>
                    <a:pt x="55" y="126"/>
                    <a:pt x="55" y="126"/>
                    <a:pt x="55" y="126"/>
                  </a:cubicBezTo>
                  <a:cubicBezTo>
                    <a:pt x="55" y="124"/>
                    <a:pt x="54" y="122"/>
                    <a:pt x="52" y="122"/>
                  </a:cubicBezTo>
                  <a:cubicBezTo>
                    <a:pt x="27" y="117"/>
                    <a:pt x="9" y="94"/>
                    <a:pt x="9" y="66"/>
                  </a:cubicBezTo>
                  <a:cubicBezTo>
                    <a:pt x="9" y="35"/>
                    <a:pt x="32" y="10"/>
                    <a:pt x="61" y="10"/>
                  </a:cubicBezTo>
                  <a:cubicBezTo>
                    <a:pt x="117" y="10"/>
                    <a:pt x="117" y="10"/>
                    <a:pt x="117" y="10"/>
                  </a:cubicBezTo>
                  <a:cubicBezTo>
                    <a:pt x="145" y="10"/>
                    <a:pt x="168" y="35"/>
                    <a:pt x="168" y="66"/>
                  </a:cubicBezTo>
                  <a:cubicBezTo>
                    <a:pt x="168" y="97"/>
                    <a:pt x="145" y="123"/>
                    <a:pt x="117" y="123"/>
                  </a:cubicBezTo>
                  <a:lnTo>
                    <a:pt x="99" y="123"/>
                  </a:ln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92D400"/>
                </a:solidFill>
                <a:latin typeface="Arial"/>
                <a:ea typeface="Arial"/>
                <a:cs typeface="Arial"/>
                <a:sym typeface="Arial"/>
              </a:endParaRPr>
            </a:p>
          </p:txBody>
        </p:sp>
        <p:sp>
          <p:nvSpPr>
            <p:cNvPr id="1834" name="Google Shape;1834;p261"/>
            <p:cNvSpPr/>
            <p:nvPr/>
          </p:nvSpPr>
          <p:spPr>
            <a:xfrm>
              <a:off x="6184900" y="3235325"/>
              <a:ext cx="287338" cy="288925"/>
            </a:xfrm>
            <a:custGeom>
              <a:avLst/>
              <a:gdLst/>
              <a:ahLst/>
              <a:cxnLst/>
              <a:rect l="l" t="t" r="r" b="b"/>
              <a:pathLst>
                <a:path w="122" h="123" extrusionOk="0">
                  <a:moveTo>
                    <a:pt x="77" y="0"/>
                  </a:moveTo>
                  <a:cubicBezTo>
                    <a:pt x="75" y="0"/>
                    <a:pt x="73" y="2"/>
                    <a:pt x="73" y="5"/>
                  </a:cubicBezTo>
                  <a:cubicBezTo>
                    <a:pt x="73" y="7"/>
                    <a:pt x="75" y="9"/>
                    <a:pt x="77" y="9"/>
                  </a:cubicBezTo>
                  <a:cubicBezTo>
                    <a:pt x="97" y="9"/>
                    <a:pt x="112" y="27"/>
                    <a:pt x="112" y="48"/>
                  </a:cubicBezTo>
                  <a:cubicBezTo>
                    <a:pt x="112" y="69"/>
                    <a:pt x="97" y="86"/>
                    <a:pt x="79" y="86"/>
                  </a:cubicBezTo>
                  <a:cubicBezTo>
                    <a:pt x="76" y="87"/>
                    <a:pt x="74" y="89"/>
                    <a:pt x="74" y="91"/>
                  </a:cubicBezTo>
                  <a:cubicBezTo>
                    <a:pt x="74" y="107"/>
                    <a:pt x="74" y="107"/>
                    <a:pt x="74" y="107"/>
                  </a:cubicBezTo>
                  <a:cubicBezTo>
                    <a:pt x="56" y="88"/>
                    <a:pt x="56" y="88"/>
                    <a:pt x="56" y="88"/>
                  </a:cubicBezTo>
                  <a:cubicBezTo>
                    <a:pt x="55" y="87"/>
                    <a:pt x="54" y="87"/>
                    <a:pt x="53" y="87"/>
                  </a:cubicBezTo>
                  <a:cubicBezTo>
                    <a:pt x="37" y="87"/>
                    <a:pt x="37" y="87"/>
                    <a:pt x="37" y="87"/>
                  </a:cubicBezTo>
                  <a:cubicBezTo>
                    <a:pt x="26" y="87"/>
                    <a:pt x="16" y="81"/>
                    <a:pt x="10" y="71"/>
                  </a:cubicBezTo>
                  <a:cubicBezTo>
                    <a:pt x="8" y="69"/>
                    <a:pt x="5" y="68"/>
                    <a:pt x="3" y="70"/>
                  </a:cubicBezTo>
                  <a:cubicBezTo>
                    <a:pt x="1" y="71"/>
                    <a:pt x="0" y="74"/>
                    <a:pt x="2" y="76"/>
                  </a:cubicBezTo>
                  <a:cubicBezTo>
                    <a:pt x="10" y="89"/>
                    <a:pt x="23" y="96"/>
                    <a:pt x="37" y="96"/>
                  </a:cubicBezTo>
                  <a:cubicBezTo>
                    <a:pt x="51" y="96"/>
                    <a:pt x="51" y="96"/>
                    <a:pt x="51" y="96"/>
                  </a:cubicBezTo>
                  <a:cubicBezTo>
                    <a:pt x="75" y="122"/>
                    <a:pt x="75" y="122"/>
                    <a:pt x="75" y="122"/>
                  </a:cubicBezTo>
                  <a:cubicBezTo>
                    <a:pt x="76" y="123"/>
                    <a:pt x="77" y="123"/>
                    <a:pt x="79" y="123"/>
                  </a:cubicBezTo>
                  <a:cubicBezTo>
                    <a:pt x="79" y="123"/>
                    <a:pt x="80" y="123"/>
                    <a:pt x="80" y="123"/>
                  </a:cubicBezTo>
                  <a:cubicBezTo>
                    <a:pt x="82" y="122"/>
                    <a:pt x="83" y="120"/>
                    <a:pt x="83" y="118"/>
                  </a:cubicBezTo>
                  <a:cubicBezTo>
                    <a:pt x="83" y="96"/>
                    <a:pt x="83" y="96"/>
                    <a:pt x="83" y="96"/>
                  </a:cubicBezTo>
                  <a:cubicBezTo>
                    <a:pt x="105" y="92"/>
                    <a:pt x="122" y="72"/>
                    <a:pt x="122" y="48"/>
                  </a:cubicBezTo>
                  <a:cubicBezTo>
                    <a:pt x="122" y="22"/>
                    <a:pt x="102" y="0"/>
                    <a:pt x="77" y="0"/>
                  </a:cubicBez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92D400"/>
                </a:solidFill>
                <a:latin typeface="Arial"/>
                <a:ea typeface="Arial"/>
                <a:cs typeface="Arial"/>
                <a:sym typeface="Arial"/>
              </a:endParaRPr>
            </a:p>
          </p:txBody>
        </p:sp>
        <p:sp>
          <p:nvSpPr>
            <p:cNvPr id="1835" name="Google Shape;1835;p261"/>
            <p:cNvSpPr/>
            <p:nvPr/>
          </p:nvSpPr>
          <p:spPr>
            <a:xfrm>
              <a:off x="6013450" y="3178175"/>
              <a:ext cx="223838" cy="23813"/>
            </a:xfrm>
            <a:custGeom>
              <a:avLst/>
              <a:gdLst/>
              <a:ahLst/>
              <a:cxnLst/>
              <a:rect l="l" t="t" r="r" b="b"/>
              <a:pathLst>
                <a:path w="95" h="10" extrusionOk="0">
                  <a:moveTo>
                    <a:pt x="95" y="5"/>
                  </a:moveTo>
                  <a:cubicBezTo>
                    <a:pt x="95" y="2"/>
                    <a:pt x="93" y="0"/>
                    <a:pt x="90" y="0"/>
                  </a:cubicBezTo>
                  <a:cubicBezTo>
                    <a:pt x="5" y="0"/>
                    <a:pt x="5" y="0"/>
                    <a:pt x="5" y="0"/>
                  </a:cubicBezTo>
                  <a:cubicBezTo>
                    <a:pt x="2" y="0"/>
                    <a:pt x="0" y="2"/>
                    <a:pt x="0" y="5"/>
                  </a:cubicBezTo>
                  <a:cubicBezTo>
                    <a:pt x="0" y="8"/>
                    <a:pt x="2" y="10"/>
                    <a:pt x="5" y="10"/>
                  </a:cubicBezTo>
                  <a:cubicBezTo>
                    <a:pt x="90" y="10"/>
                    <a:pt x="90" y="10"/>
                    <a:pt x="90" y="10"/>
                  </a:cubicBezTo>
                  <a:cubicBezTo>
                    <a:pt x="93" y="10"/>
                    <a:pt x="95" y="8"/>
                    <a:pt x="95" y="5"/>
                  </a:cubicBez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92D400"/>
                </a:solidFill>
                <a:latin typeface="Arial"/>
                <a:ea typeface="Arial"/>
                <a:cs typeface="Arial"/>
                <a:sym typeface="Arial"/>
              </a:endParaRPr>
            </a:p>
          </p:txBody>
        </p:sp>
        <p:sp>
          <p:nvSpPr>
            <p:cNvPr id="1836" name="Google Shape;1836;p261"/>
            <p:cNvSpPr/>
            <p:nvPr/>
          </p:nvSpPr>
          <p:spPr>
            <a:xfrm>
              <a:off x="6013450" y="3249613"/>
              <a:ext cx="122238" cy="23813"/>
            </a:xfrm>
            <a:custGeom>
              <a:avLst/>
              <a:gdLst/>
              <a:ahLst/>
              <a:cxnLst/>
              <a:rect l="l" t="t" r="r" b="b"/>
              <a:pathLst>
                <a:path w="52" h="10" extrusionOk="0">
                  <a:moveTo>
                    <a:pt x="47" y="0"/>
                  </a:moveTo>
                  <a:cubicBezTo>
                    <a:pt x="5" y="0"/>
                    <a:pt x="5" y="0"/>
                    <a:pt x="5" y="0"/>
                  </a:cubicBezTo>
                  <a:cubicBezTo>
                    <a:pt x="2" y="0"/>
                    <a:pt x="0" y="2"/>
                    <a:pt x="0" y="5"/>
                  </a:cubicBezTo>
                  <a:cubicBezTo>
                    <a:pt x="0" y="8"/>
                    <a:pt x="2" y="10"/>
                    <a:pt x="5" y="10"/>
                  </a:cubicBezTo>
                  <a:cubicBezTo>
                    <a:pt x="47" y="10"/>
                    <a:pt x="47" y="10"/>
                    <a:pt x="47" y="10"/>
                  </a:cubicBezTo>
                  <a:cubicBezTo>
                    <a:pt x="49" y="10"/>
                    <a:pt x="52" y="8"/>
                    <a:pt x="52" y="5"/>
                  </a:cubicBezTo>
                  <a:cubicBezTo>
                    <a:pt x="52" y="2"/>
                    <a:pt x="49" y="0"/>
                    <a:pt x="47" y="0"/>
                  </a:cubicBez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92D400"/>
                </a:solidFill>
                <a:latin typeface="Arial"/>
                <a:ea typeface="Arial"/>
                <a:cs typeface="Arial"/>
                <a:sym typeface="Arial"/>
              </a:endParaRPr>
            </a:p>
          </p:txBody>
        </p:sp>
      </p:grpSp>
      <p:sp>
        <p:nvSpPr>
          <p:cNvPr id="1837" name="Google Shape;1837;p261"/>
          <p:cNvSpPr/>
          <p:nvPr/>
        </p:nvSpPr>
        <p:spPr>
          <a:xfrm>
            <a:off x="136644" y="2848422"/>
            <a:ext cx="286800" cy="286800"/>
          </a:xfrm>
          <a:prstGeom prst="ellipse">
            <a:avLst/>
          </a:prstGeom>
          <a:solidFill>
            <a:srgbClr val="F0F0F0"/>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95">
              <a:solidFill>
                <a:srgbClr val="FFFFFF"/>
              </a:solidFill>
              <a:latin typeface="Open Sans"/>
              <a:ea typeface="Open Sans"/>
              <a:cs typeface="Open Sans"/>
              <a:sym typeface="Open Sans"/>
            </a:endParaRPr>
          </a:p>
        </p:txBody>
      </p:sp>
      <p:sp>
        <p:nvSpPr>
          <p:cNvPr id="1838" name="Google Shape;1838;p261"/>
          <p:cNvSpPr/>
          <p:nvPr/>
        </p:nvSpPr>
        <p:spPr>
          <a:xfrm>
            <a:off x="1292897" y="2459322"/>
            <a:ext cx="286800" cy="286800"/>
          </a:xfrm>
          <a:prstGeom prst="ellipse">
            <a:avLst/>
          </a:prstGeom>
          <a:solidFill>
            <a:srgbClr val="F0F0F0"/>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95">
              <a:solidFill>
                <a:srgbClr val="FFFFFF"/>
              </a:solidFill>
              <a:latin typeface="Open Sans"/>
              <a:ea typeface="Open Sans"/>
              <a:cs typeface="Open Sans"/>
              <a:sym typeface="Open Sans"/>
            </a:endParaRPr>
          </a:p>
        </p:txBody>
      </p:sp>
      <p:grpSp>
        <p:nvGrpSpPr>
          <p:cNvPr id="1839" name="Google Shape;1839;p261"/>
          <p:cNvGrpSpPr/>
          <p:nvPr/>
        </p:nvGrpSpPr>
        <p:grpSpPr>
          <a:xfrm>
            <a:off x="1357773" y="2550383"/>
            <a:ext cx="156991" cy="112000"/>
            <a:chOff x="2786063" y="7188200"/>
            <a:chExt cx="520700" cy="371475"/>
          </a:xfrm>
        </p:grpSpPr>
        <p:sp>
          <p:nvSpPr>
            <p:cNvPr id="1840" name="Google Shape;1840;p261"/>
            <p:cNvSpPr/>
            <p:nvPr/>
          </p:nvSpPr>
          <p:spPr>
            <a:xfrm>
              <a:off x="2827338" y="7188200"/>
              <a:ext cx="438150" cy="276225"/>
            </a:xfrm>
            <a:custGeom>
              <a:avLst/>
              <a:gdLst/>
              <a:ahLst/>
              <a:cxnLst/>
              <a:rect l="l" t="t" r="r" b="b"/>
              <a:pathLst>
                <a:path w="208" h="131" extrusionOk="0">
                  <a:moveTo>
                    <a:pt x="5" y="131"/>
                  </a:moveTo>
                  <a:cubicBezTo>
                    <a:pt x="7" y="131"/>
                    <a:pt x="10" y="129"/>
                    <a:pt x="10" y="126"/>
                  </a:cubicBezTo>
                  <a:cubicBezTo>
                    <a:pt x="10" y="13"/>
                    <a:pt x="10" y="13"/>
                    <a:pt x="10" y="13"/>
                  </a:cubicBezTo>
                  <a:cubicBezTo>
                    <a:pt x="10" y="11"/>
                    <a:pt x="11" y="10"/>
                    <a:pt x="12" y="10"/>
                  </a:cubicBezTo>
                  <a:cubicBezTo>
                    <a:pt x="196" y="10"/>
                    <a:pt x="196" y="10"/>
                    <a:pt x="196" y="10"/>
                  </a:cubicBezTo>
                  <a:cubicBezTo>
                    <a:pt x="197" y="10"/>
                    <a:pt x="198" y="11"/>
                    <a:pt x="198" y="13"/>
                  </a:cubicBezTo>
                  <a:cubicBezTo>
                    <a:pt x="198" y="126"/>
                    <a:pt x="198" y="126"/>
                    <a:pt x="198" y="126"/>
                  </a:cubicBezTo>
                  <a:cubicBezTo>
                    <a:pt x="198" y="129"/>
                    <a:pt x="200" y="131"/>
                    <a:pt x="203" y="131"/>
                  </a:cubicBezTo>
                  <a:cubicBezTo>
                    <a:pt x="206" y="131"/>
                    <a:pt x="208" y="129"/>
                    <a:pt x="208" y="126"/>
                  </a:cubicBezTo>
                  <a:cubicBezTo>
                    <a:pt x="208" y="13"/>
                    <a:pt x="208" y="13"/>
                    <a:pt x="208" y="13"/>
                  </a:cubicBezTo>
                  <a:cubicBezTo>
                    <a:pt x="208" y="6"/>
                    <a:pt x="202" y="0"/>
                    <a:pt x="196" y="0"/>
                  </a:cubicBezTo>
                  <a:cubicBezTo>
                    <a:pt x="12" y="0"/>
                    <a:pt x="12" y="0"/>
                    <a:pt x="12" y="0"/>
                  </a:cubicBezTo>
                  <a:cubicBezTo>
                    <a:pt x="5" y="0"/>
                    <a:pt x="0" y="6"/>
                    <a:pt x="0" y="13"/>
                  </a:cubicBezTo>
                  <a:cubicBezTo>
                    <a:pt x="0" y="126"/>
                    <a:pt x="0" y="126"/>
                    <a:pt x="0" y="126"/>
                  </a:cubicBezTo>
                  <a:cubicBezTo>
                    <a:pt x="0" y="129"/>
                    <a:pt x="2" y="131"/>
                    <a:pt x="5" y="131"/>
                  </a:cubicBez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787878"/>
                </a:solidFill>
                <a:latin typeface="Open Sans"/>
                <a:ea typeface="Open Sans"/>
                <a:cs typeface="Open Sans"/>
                <a:sym typeface="Open Sans"/>
              </a:endParaRPr>
            </a:p>
          </p:txBody>
        </p:sp>
        <p:sp>
          <p:nvSpPr>
            <p:cNvPr id="1841" name="Google Shape;1841;p261"/>
            <p:cNvSpPr/>
            <p:nvPr/>
          </p:nvSpPr>
          <p:spPr>
            <a:xfrm>
              <a:off x="2786063" y="7489825"/>
              <a:ext cx="520700" cy="69850"/>
            </a:xfrm>
            <a:custGeom>
              <a:avLst/>
              <a:gdLst/>
              <a:ahLst/>
              <a:cxnLst/>
              <a:rect l="l" t="t" r="r" b="b"/>
              <a:pathLst>
                <a:path w="248" h="33" extrusionOk="0">
                  <a:moveTo>
                    <a:pt x="243" y="0"/>
                  </a:moveTo>
                  <a:cubicBezTo>
                    <a:pt x="137" y="0"/>
                    <a:pt x="137" y="0"/>
                    <a:pt x="137" y="0"/>
                  </a:cubicBezTo>
                  <a:cubicBezTo>
                    <a:pt x="134" y="0"/>
                    <a:pt x="132" y="2"/>
                    <a:pt x="132" y="5"/>
                  </a:cubicBezTo>
                  <a:cubicBezTo>
                    <a:pt x="132" y="8"/>
                    <a:pt x="132" y="8"/>
                    <a:pt x="132" y="8"/>
                  </a:cubicBezTo>
                  <a:cubicBezTo>
                    <a:pt x="116" y="8"/>
                    <a:pt x="116" y="8"/>
                    <a:pt x="116" y="8"/>
                  </a:cubicBezTo>
                  <a:cubicBezTo>
                    <a:pt x="116" y="5"/>
                    <a:pt x="116" y="5"/>
                    <a:pt x="116" y="5"/>
                  </a:cubicBezTo>
                  <a:cubicBezTo>
                    <a:pt x="116" y="2"/>
                    <a:pt x="114" y="0"/>
                    <a:pt x="111" y="0"/>
                  </a:cubicBezTo>
                  <a:cubicBezTo>
                    <a:pt x="5" y="0"/>
                    <a:pt x="5" y="0"/>
                    <a:pt x="5" y="0"/>
                  </a:cubicBezTo>
                  <a:cubicBezTo>
                    <a:pt x="2" y="0"/>
                    <a:pt x="0" y="2"/>
                    <a:pt x="0" y="5"/>
                  </a:cubicBezTo>
                  <a:cubicBezTo>
                    <a:pt x="0" y="20"/>
                    <a:pt x="0" y="20"/>
                    <a:pt x="0" y="20"/>
                  </a:cubicBezTo>
                  <a:cubicBezTo>
                    <a:pt x="0" y="27"/>
                    <a:pt x="6" y="33"/>
                    <a:pt x="13" y="33"/>
                  </a:cubicBezTo>
                  <a:cubicBezTo>
                    <a:pt x="234" y="33"/>
                    <a:pt x="234" y="33"/>
                    <a:pt x="234" y="33"/>
                  </a:cubicBezTo>
                  <a:cubicBezTo>
                    <a:pt x="242" y="33"/>
                    <a:pt x="248" y="27"/>
                    <a:pt x="248" y="20"/>
                  </a:cubicBezTo>
                  <a:cubicBezTo>
                    <a:pt x="248" y="5"/>
                    <a:pt x="248" y="5"/>
                    <a:pt x="248" y="5"/>
                  </a:cubicBezTo>
                  <a:cubicBezTo>
                    <a:pt x="248" y="2"/>
                    <a:pt x="245" y="0"/>
                    <a:pt x="243" y="0"/>
                  </a:cubicBezTo>
                  <a:close/>
                  <a:moveTo>
                    <a:pt x="238" y="20"/>
                  </a:moveTo>
                  <a:cubicBezTo>
                    <a:pt x="238" y="22"/>
                    <a:pt x="236" y="23"/>
                    <a:pt x="234" y="23"/>
                  </a:cubicBezTo>
                  <a:cubicBezTo>
                    <a:pt x="13" y="23"/>
                    <a:pt x="13" y="23"/>
                    <a:pt x="13" y="23"/>
                  </a:cubicBezTo>
                  <a:cubicBezTo>
                    <a:pt x="11" y="23"/>
                    <a:pt x="10" y="22"/>
                    <a:pt x="10" y="20"/>
                  </a:cubicBezTo>
                  <a:cubicBezTo>
                    <a:pt x="10" y="10"/>
                    <a:pt x="10" y="10"/>
                    <a:pt x="10" y="10"/>
                  </a:cubicBezTo>
                  <a:cubicBezTo>
                    <a:pt x="106" y="10"/>
                    <a:pt x="106" y="10"/>
                    <a:pt x="106" y="10"/>
                  </a:cubicBezTo>
                  <a:cubicBezTo>
                    <a:pt x="107" y="14"/>
                    <a:pt x="111" y="18"/>
                    <a:pt x="116" y="18"/>
                  </a:cubicBezTo>
                  <a:cubicBezTo>
                    <a:pt x="132" y="18"/>
                    <a:pt x="132" y="18"/>
                    <a:pt x="132" y="18"/>
                  </a:cubicBezTo>
                  <a:cubicBezTo>
                    <a:pt x="137" y="18"/>
                    <a:pt x="141" y="14"/>
                    <a:pt x="141" y="10"/>
                  </a:cubicBezTo>
                  <a:cubicBezTo>
                    <a:pt x="238" y="10"/>
                    <a:pt x="238" y="10"/>
                    <a:pt x="238" y="10"/>
                  </a:cubicBezTo>
                  <a:lnTo>
                    <a:pt x="238" y="20"/>
                  </a:ln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787878"/>
                </a:solidFill>
                <a:latin typeface="Open Sans"/>
                <a:ea typeface="Open Sans"/>
                <a:cs typeface="Open Sans"/>
                <a:sym typeface="Open Sans"/>
              </a:endParaRPr>
            </a:p>
          </p:txBody>
        </p:sp>
        <p:sp>
          <p:nvSpPr>
            <p:cNvPr id="1842" name="Google Shape;1842;p261"/>
            <p:cNvSpPr/>
            <p:nvPr/>
          </p:nvSpPr>
          <p:spPr>
            <a:xfrm>
              <a:off x="2892425" y="7318375"/>
              <a:ext cx="92075" cy="66675"/>
            </a:xfrm>
            <a:custGeom>
              <a:avLst/>
              <a:gdLst/>
              <a:ahLst/>
              <a:cxnLst/>
              <a:rect l="l" t="t" r="r" b="b"/>
              <a:pathLst>
                <a:path w="44" h="31" extrusionOk="0">
                  <a:moveTo>
                    <a:pt x="36" y="3"/>
                  </a:moveTo>
                  <a:cubicBezTo>
                    <a:pt x="31" y="17"/>
                    <a:pt x="31" y="17"/>
                    <a:pt x="31" y="17"/>
                  </a:cubicBezTo>
                  <a:cubicBezTo>
                    <a:pt x="26" y="3"/>
                    <a:pt x="26" y="3"/>
                    <a:pt x="26" y="3"/>
                  </a:cubicBezTo>
                  <a:cubicBezTo>
                    <a:pt x="26" y="1"/>
                    <a:pt x="24" y="0"/>
                    <a:pt x="22" y="0"/>
                  </a:cubicBezTo>
                  <a:cubicBezTo>
                    <a:pt x="22" y="0"/>
                    <a:pt x="22" y="0"/>
                    <a:pt x="22" y="0"/>
                  </a:cubicBezTo>
                  <a:cubicBezTo>
                    <a:pt x="20" y="0"/>
                    <a:pt x="18" y="1"/>
                    <a:pt x="18" y="3"/>
                  </a:cubicBezTo>
                  <a:cubicBezTo>
                    <a:pt x="13" y="17"/>
                    <a:pt x="13" y="17"/>
                    <a:pt x="13" y="17"/>
                  </a:cubicBezTo>
                  <a:cubicBezTo>
                    <a:pt x="8" y="3"/>
                    <a:pt x="8" y="3"/>
                    <a:pt x="8" y="3"/>
                  </a:cubicBezTo>
                  <a:cubicBezTo>
                    <a:pt x="8" y="1"/>
                    <a:pt x="6" y="0"/>
                    <a:pt x="4" y="0"/>
                  </a:cubicBezTo>
                  <a:cubicBezTo>
                    <a:pt x="2" y="0"/>
                    <a:pt x="0" y="2"/>
                    <a:pt x="0" y="4"/>
                  </a:cubicBezTo>
                  <a:cubicBezTo>
                    <a:pt x="0" y="5"/>
                    <a:pt x="0" y="5"/>
                    <a:pt x="1" y="6"/>
                  </a:cubicBezTo>
                  <a:cubicBezTo>
                    <a:pt x="8" y="27"/>
                    <a:pt x="8" y="27"/>
                    <a:pt x="8" y="27"/>
                  </a:cubicBezTo>
                  <a:cubicBezTo>
                    <a:pt x="9" y="30"/>
                    <a:pt x="11" y="31"/>
                    <a:pt x="13" y="31"/>
                  </a:cubicBezTo>
                  <a:cubicBezTo>
                    <a:pt x="15" y="31"/>
                    <a:pt x="17" y="30"/>
                    <a:pt x="17" y="28"/>
                  </a:cubicBezTo>
                  <a:cubicBezTo>
                    <a:pt x="22" y="14"/>
                    <a:pt x="22" y="14"/>
                    <a:pt x="22" y="14"/>
                  </a:cubicBezTo>
                  <a:cubicBezTo>
                    <a:pt x="27" y="27"/>
                    <a:pt x="27" y="27"/>
                    <a:pt x="27" y="27"/>
                  </a:cubicBezTo>
                  <a:cubicBezTo>
                    <a:pt x="27" y="30"/>
                    <a:pt x="29" y="31"/>
                    <a:pt x="31" y="31"/>
                  </a:cubicBezTo>
                  <a:cubicBezTo>
                    <a:pt x="31" y="31"/>
                    <a:pt x="31" y="31"/>
                    <a:pt x="31" y="31"/>
                  </a:cubicBezTo>
                  <a:cubicBezTo>
                    <a:pt x="33" y="31"/>
                    <a:pt x="35" y="30"/>
                    <a:pt x="36" y="27"/>
                  </a:cubicBezTo>
                  <a:cubicBezTo>
                    <a:pt x="43" y="6"/>
                    <a:pt x="43" y="6"/>
                    <a:pt x="43" y="6"/>
                  </a:cubicBezTo>
                  <a:cubicBezTo>
                    <a:pt x="44" y="6"/>
                    <a:pt x="44" y="5"/>
                    <a:pt x="44" y="4"/>
                  </a:cubicBezTo>
                  <a:cubicBezTo>
                    <a:pt x="44" y="2"/>
                    <a:pt x="42" y="0"/>
                    <a:pt x="40" y="0"/>
                  </a:cubicBezTo>
                  <a:cubicBezTo>
                    <a:pt x="38" y="0"/>
                    <a:pt x="36" y="1"/>
                    <a:pt x="36" y="3"/>
                  </a:cubicBez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787878"/>
                </a:solidFill>
                <a:latin typeface="Open Sans"/>
                <a:ea typeface="Open Sans"/>
                <a:cs typeface="Open Sans"/>
                <a:sym typeface="Open Sans"/>
              </a:endParaRPr>
            </a:p>
          </p:txBody>
        </p:sp>
        <p:sp>
          <p:nvSpPr>
            <p:cNvPr id="1843" name="Google Shape;1843;p261"/>
            <p:cNvSpPr/>
            <p:nvPr/>
          </p:nvSpPr>
          <p:spPr>
            <a:xfrm>
              <a:off x="2987675" y="7318375"/>
              <a:ext cx="92075" cy="66675"/>
            </a:xfrm>
            <a:custGeom>
              <a:avLst/>
              <a:gdLst/>
              <a:ahLst/>
              <a:cxnLst/>
              <a:rect l="l" t="t" r="r" b="b"/>
              <a:pathLst>
                <a:path w="44" h="31" extrusionOk="0">
                  <a:moveTo>
                    <a:pt x="36" y="3"/>
                  </a:moveTo>
                  <a:cubicBezTo>
                    <a:pt x="31" y="17"/>
                    <a:pt x="31" y="17"/>
                    <a:pt x="31" y="17"/>
                  </a:cubicBezTo>
                  <a:cubicBezTo>
                    <a:pt x="27" y="3"/>
                    <a:pt x="27" y="3"/>
                    <a:pt x="27" y="3"/>
                  </a:cubicBezTo>
                  <a:cubicBezTo>
                    <a:pt x="26" y="1"/>
                    <a:pt x="24" y="0"/>
                    <a:pt x="22" y="0"/>
                  </a:cubicBezTo>
                  <a:cubicBezTo>
                    <a:pt x="22" y="0"/>
                    <a:pt x="22" y="0"/>
                    <a:pt x="22" y="0"/>
                  </a:cubicBezTo>
                  <a:cubicBezTo>
                    <a:pt x="20" y="0"/>
                    <a:pt x="18" y="1"/>
                    <a:pt x="18" y="3"/>
                  </a:cubicBezTo>
                  <a:cubicBezTo>
                    <a:pt x="13" y="17"/>
                    <a:pt x="13" y="17"/>
                    <a:pt x="13" y="17"/>
                  </a:cubicBezTo>
                  <a:cubicBezTo>
                    <a:pt x="9" y="3"/>
                    <a:pt x="9" y="3"/>
                    <a:pt x="9" y="3"/>
                  </a:cubicBezTo>
                  <a:cubicBezTo>
                    <a:pt x="8" y="1"/>
                    <a:pt x="6" y="0"/>
                    <a:pt x="4" y="0"/>
                  </a:cubicBezTo>
                  <a:cubicBezTo>
                    <a:pt x="2" y="0"/>
                    <a:pt x="0" y="2"/>
                    <a:pt x="0" y="4"/>
                  </a:cubicBezTo>
                  <a:cubicBezTo>
                    <a:pt x="0" y="5"/>
                    <a:pt x="1" y="5"/>
                    <a:pt x="1" y="6"/>
                  </a:cubicBezTo>
                  <a:cubicBezTo>
                    <a:pt x="8" y="27"/>
                    <a:pt x="8" y="27"/>
                    <a:pt x="8" y="27"/>
                  </a:cubicBezTo>
                  <a:cubicBezTo>
                    <a:pt x="9" y="30"/>
                    <a:pt x="11" y="31"/>
                    <a:pt x="13" y="31"/>
                  </a:cubicBezTo>
                  <a:cubicBezTo>
                    <a:pt x="15" y="31"/>
                    <a:pt x="17" y="30"/>
                    <a:pt x="17" y="28"/>
                  </a:cubicBezTo>
                  <a:cubicBezTo>
                    <a:pt x="22" y="14"/>
                    <a:pt x="22" y="14"/>
                    <a:pt x="22" y="14"/>
                  </a:cubicBezTo>
                  <a:cubicBezTo>
                    <a:pt x="27" y="27"/>
                    <a:pt x="27" y="27"/>
                    <a:pt x="27" y="27"/>
                  </a:cubicBezTo>
                  <a:cubicBezTo>
                    <a:pt x="27" y="30"/>
                    <a:pt x="29" y="31"/>
                    <a:pt x="31" y="31"/>
                  </a:cubicBezTo>
                  <a:cubicBezTo>
                    <a:pt x="31" y="31"/>
                    <a:pt x="31" y="31"/>
                    <a:pt x="31" y="31"/>
                  </a:cubicBezTo>
                  <a:cubicBezTo>
                    <a:pt x="33" y="31"/>
                    <a:pt x="35" y="30"/>
                    <a:pt x="36" y="27"/>
                  </a:cubicBezTo>
                  <a:cubicBezTo>
                    <a:pt x="44" y="6"/>
                    <a:pt x="44" y="6"/>
                    <a:pt x="44" y="6"/>
                  </a:cubicBezTo>
                  <a:cubicBezTo>
                    <a:pt x="44" y="6"/>
                    <a:pt x="44" y="5"/>
                    <a:pt x="44" y="4"/>
                  </a:cubicBezTo>
                  <a:cubicBezTo>
                    <a:pt x="44" y="2"/>
                    <a:pt x="42" y="0"/>
                    <a:pt x="40" y="0"/>
                  </a:cubicBezTo>
                  <a:cubicBezTo>
                    <a:pt x="38" y="0"/>
                    <a:pt x="36" y="1"/>
                    <a:pt x="36" y="3"/>
                  </a:cubicBez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787878"/>
                </a:solidFill>
                <a:latin typeface="Open Sans"/>
                <a:ea typeface="Open Sans"/>
                <a:cs typeface="Open Sans"/>
                <a:sym typeface="Open Sans"/>
              </a:endParaRPr>
            </a:p>
          </p:txBody>
        </p:sp>
        <p:sp>
          <p:nvSpPr>
            <p:cNvPr id="1844" name="Google Shape;1844;p261"/>
            <p:cNvSpPr/>
            <p:nvPr/>
          </p:nvSpPr>
          <p:spPr>
            <a:xfrm>
              <a:off x="3081338" y="7318375"/>
              <a:ext cx="93663" cy="66675"/>
            </a:xfrm>
            <a:custGeom>
              <a:avLst/>
              <a:gdLst/>
              <a:ahLst/>
              <a:cxnLst/>
              <a:rect l="l" t="t" r="r" b="b"/>
              <a:pathLst>
                <a:path w="44" h="31" extrusionOk="0">
                  <a:moveTo>
                    <a:pt x="40" y="0"/>
                  </a:moveTo>
                  <a:cubicBezTo>
                    <a:pt x="38" y="0"/>
                    <a:pt x="37" y="1"/>
                    <a:pt x="36" y="3"/>
                  </a:cubicBezTo>
                  <a:cubicBezTo>
                    <a:pt x="31" y="17"/>
                    <a:pt x="31" y="17"/>
                    <a:pt x="31" y="17"/>
                  </a:cubicBezTo>
                  <a:cubicBezTo>
                    <a:pt x="27" y="3"/>
                    <a:pt x="27" y="3"/>
                    <a:pt x="27" y="3"/>
                  </a:cubicBezTo>
                  <a:cubicBezTo>
                    <a:pt x="26" y="1"/>
                    <a:pt x="24" y="0"/>
                    <a:pt x="22" y="0"/>
                  </a:cubicBezTo>
                  <a:cubicBezTo>
                    <a:pt x="22" y="0"/>
                    <a:pt x="22" y="0"/>
                    <a:pt x="22" y="0"/>
                  </a:cubicBezTo>
                  <a:cubicBezTo>
                    <a:pt x="20" y="0"/>
                    <a:pt x="18" y="1"/>
                    <a:pt x="18" y="3"/>
                  </a:cubicBezTo>
                  <a:cubicBezTo>
                    <a:pt x="13" y="17"/>
                    <a:pt x="13" y="17"/>
                    <a:pt x="13" y="17"/>
                  </a:cubicBezTo>
                  <a:cubicBezTo>
                    <a:pt x="9" y="3"/>
                    <a:pt x="9" y="3"/>
                    <a:pt x="9" y="3"/>
                  </a:cubicBezTo>
                  <a:cubicBezTo>
                    <a:pt x="8" y="1"/>
                    <a:pt x="7" y="0"/>
                    <a:pt x="5" y="0"/>
                  </a:cubicBezTo>
                  <a:cubicBezTo>
                    <a:pt x="2" y="0"/>
                    <a:pt x="0" y="2"/>
                    <a:pt x="0" y="4"/>
                  </a:cubicBezTo>
                  <a:cubicBezTo>
                    <a:pt x="0" y="5"/>
                    <a:pt x="1" y="5"/>
                    <a:pt x="1" y="6"/>
                  </a:cubicBezTo>
                  <a:cubicBezTo>
                    <a:pt x="8" y="27"/>
                    <a:pt x="8" y="27"/>
                    <a:pt x="8" y="27"/>
                  </a:cubicBezTo>
                  <a:cubicBezTo>
                    <a:pt x="9" y="30"/>
                    <a:pt x="11" y="31"/>
                    <a:pt x="13" y="31"/>
                  </a:cubicBezTo>
                  <a:cubicBezTo>
                    <a:pt x="15" y="31"/>
                    <a:pt x="17" y="30"/>
                    <a:pt x="18" y="28"/>
                  </a:cubicBezTo>
                  <a:cubicBezTo>
                    <a:pt x="22" y="14"/>
                    <a:pt x="22" y="14"/>
                    <a:pt x="22" y="14"/>
                  </a:cubicBezTo>
                  <a:cubicBezTo>
                    <a:pt x="27" y="27"/>
                    <a:pt x="27" y="27"/>
                    <a:pt x="27" y="27"/>
                  </a:cubicBezTo>
                  <a:cubicBezTo>
                    <a:pt x="28" y="30"/>
                    <a:pt x="29" y="31"/>
                    <a:pt x="31" y="31"/>
                  </a:cubicBezTo>
                  <a:cubicBezTo>
                    <a:pt x="32" y="31"/>
                    <a:pt x="32" y="31"/>
                    <a:pt x="32" y="31"/>
                  </a:cubicBezTo>
                  <a:cubicBezTo>
                    <a:pt x="34" y="31"/>
                    <a:pt x="35" y="30"/>
                    <a:pt x="36" y="27"/>
                  </a:cubicBezTo>
                  <a:cubicBezTo>
                    <a:pt x="44" y="6"/>
                    <a:pt x="44" y="6"/>
                    <a:pt x="44" y="6"/>
                  </a:cubicBezTo>
                  <a:cubicBezTo>
                    <a:pt x="44" y="6"/>
                    <a:pt x="44" y="5"/>
                    <a:pt x="44" y="4"/>
                  </a:cubicBezTo>
                  <a:cubicBezTo>
                    <a:pt x="44" y="2"/>
                    <a:pt x="42" y="0"/>
                    <a:pt x="40" y="0"/>
                  </a:cubicBez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787878"/>
                </a:solidFill>
                <a:latin typeface="Open Sans"/>
                <a:ea typeface="Open Sans"/>
                <a:cs typeface="Open Sans"/>
                <a:sym typeface="Open Sans"/>
              </a:endParaRPr>
            </a:p>
          </p:txBody>
        </p:sp>
        <p:sp>
          <p:nvSpPr>
            <p:cNvPr id="1845" name="Google Shape;1845;p261"/>
            <p:cNvSpPr/>
            <p:nvPr/>
          </p:nvSpPr>
          <p:spPr>
            <a:xfrm>
              <a:off x="3175000" y="7362825"/>
              <a:ext cx="19050" cy="22225"/>
            </a:xfrm>
            <a:custGeom>
              <a:avLst/>
              <a:gdLst/>
              <a:ahLst/>
              <a:cxnLst/>
              <a:rect l="l" t="t" r="r" b="b"/>
              <a:pathLst>
                <a:path w="9" h="10" extrusionOk="0">
                  <a:moveTo>
                    <a:pt x="5" y="10"/>
                  </a:moveTo>
                  <a:cubicBezTo>
                    <a:pt x="7" y="10"/>
                    <a:pt x="9" y="8"/>
                    <a:pt x="9" y="5"/>
                  </a:cubicBezTo>
                  <a:cubicBezTo>
                    <a:pt x="9" y="5"/>
                    <a:pt x="9" y="5"/>
                    <a:pt x="9" y="5"/>
                  </a:cubicBezTo>
                  <a:cubicBezTo>
                    <a:pt x="9" y="2"/>
                    <a:pt x="7" y="0"/>
                    <a:pt x="5" y="0"/>
                  </a:cubicBezTo>
                  <a:cubicBezTo>
                    <a:pt x="2" y="0"/>
                    <a:pt x="0" y="2"/>
                    <a:pt x="0" y="5"/>
                  </a:cubicBezTo>
                  <a:cubicBezTo>
                    <a:pt x="0" y="5"/>
                    <a:pt x="0" y="5"/>
                    <a:pt x="0" y="5"/>
                  </a:cubicBezTo>
                  <a:cubicBezTo>
                    <a:pt x="0" y="8"/>
                    <a:pt x="2" y="10"/>
                    <a:pt x="5" y="10"/>
                  </a:cubicBez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787878"/>
                </a:solidFill>
                <a:latin typeface="Open Sans"/>
                <a:ea typeface="Open Sans"/>
                <a:cs typeface="Open Sans"/>
                <a:sym typeface="Open Sans"/>
              </a:endParaRPr>
            </a:p>
          </p:txBody>
        </p:sp>
      </p:grpSp>
      <p:sp>
        <p:nvSpPr>
          <p:cNvPr id="1846" name="Google Shape;1846;p261"/>
          <p:cNvSpPr txBox="1"/>
          <p:nvPr/>
        </p:nvSpPr>
        <p:spPr>
          <a:xfrm>
            <a:off x="7684152" y="2954809"/>
            <a:ext cx="1317600" cy="259800"/>
          </a:xfrm>
          <a:prstGeom prst="rect">
            <a:avLst/>
          </a:prstGeom>
          <a:noFill/>
          <a:ln>
            <a:noFill/>
          </a:ln>
        </p:spPr>
        <p:txBody>
          <a:bodyPr spcFirstLastPara="1" wrap="square" lIns="0" tIns="0" rIns="0" bIns="0" anchor="t" anchorCtr="0">
            <a:spAutoFit/>
          </a:bodyPr>
          <a:lstStyle/>
          <a:p>
            <a:pPr marL="11906" marR="0" lvl="0" indent="0" algn="ctr" rtl="0">
              <a:spcBef>
                <a:spcPts val="0"/>
              </a:spcBef>
              <a:spcAft>
                <a:spcPts val="0"/>
              </a:spcAft>
              <a:buNone/>
            </a:pPr>
            <a:r>
              <a:rPr lang="en" sz="843" b="1">
                <a:solidFill>
                  <a:srgbClr val="000000"/>
                </a:solidFill>
                <a:latin typeface="Open Sans"/>
                <a:ea typeface="Open Sans"/>
                <a:cs typeface="Open Sans"/>
                <a:sym typeface="Open Sans"/>
              </a:rPr>
              <a:t>Award</a:t>
            </a:r>
            <a:endParaRPr/>
          </a:p>
          <a:p>
            <a:pPr marL="11906" marR="0" lvl="0" indent="0" algn="ctr" rtl="0">
              <a:spcBef>
                <a:spcPts val="0"/>
              </a:spcBef>
              <a:spcAft>
                <a:spcPts val="0"/>
              </a:spcAft>
              <a:buNone/>
            </a:pPr>
            <a:r>
              <a:rPr lang="en" sz="843" b="1">
                <a:solidFill>
                  <a:srgbClr val="000000"/>
                </a:solidFill>
                <a:latin typeface="Open Sans"/>
                <a:ea typeface="Open Sans"/>
                <a:cs typeface="Open Sans"/>
                <a:sym typeface="Open Sans"/>
              </a:rPr>
              <a:t>Closeout</a:t>
            </a:r>
            <a:endParaRPr sz="843" b="1">
              <a:solidFill>
                <a:srgbClr val="000000"/>
              </a:solidFill>
              <a:latin typeface="Open Sans"/>
              <a:ea typeface="Open Sans"/>
              <a:cs typeface="Open Sans"/>
              <a:sym typeface="Open Sans"/>
            </a:endParaRPr>
          </a:p>
        </p:txBody>
      </p:sp>
      <p:sp>
        <p:nvSpPr>
          <p:cNvPr id="1847" name="Google Shape;1847;p261"/>
          <p:cNvSpPr/>
          <p:nvPr/>
        </p:nvSpPr>
        <p:spPr>
          <a:xfrm>
            <a:off x="7478355" y="2734886"/>
            <a:ext cx="286800" cy="286800"/>
          </a:xfrm>
          <a:prstGeom prst="ellipse">
            <a:avLst/>
          </a:prstGeom>
          <a:solidFill>
            <a:srgbClr val="F0F0F0"/>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95">
              <a:solidFill>
                <a:srgbClr val="FFFFFF"/>
              </a:solidFill>
              <a:latin typeface="Open Sans"/>
              <a:ea typeface="Open Sans"/>
              <a:cs typeface="Open Sans"/>
              <a:sym typeface="Open Sans"/>
            </a:endParaRPr>
          </a:p>
        </p:txBody>
      </p:sp>
      <p:grpSp>
        <p:nvGrpSpPr>
          <p:cNvPr id="1848" name="Google Shape;1848;p261"/>
          <p:cNvGrpSpPr/>
          <p:nvPr/>
        </p:nvGrpSpPr>
        <p:grpSpPr>
          <a:xfrm>
            <a:off x="7551348" y="2803894"/>
            <a:ext cx="140792" cy="138004"/>
            <a:chOff x="184150" y="5391150"/>
            <a:chExt cx="481012" cy="471487"/>
          </a:xfrm>
        </p:grpSpPr>
        <p:sp>
          <p:nvSpPr>
            <p:cNvPr id="1849" name="Google Shape;1849;p261"/>
            <p:cNvSpPr/>
            <p:nvPr/>
          </p:nvSpPr>
          <p:spPr>
            <a:xfrm>
              <a:off x="184150" y="5391150"/>
              <a:ext cx="481012" cy="471487"/>
            </a:xfrm>
            <a:custGeom>
              <a:avLst/>
              <a:gdLst/>
              <a:ahLst/>
              <a:cxnLst/>
              <a:rect l="l" t="t" r="r" b="b"/>
              <a:pathLst>
                <a:path w="243" h="238" extrusionOk="0">
                  <a:moveTo>
                    <a:pt x="238" y="135"/>
                  </a:moveTo>
                  <a:cubicBezTo>
                    <a:pt x="227" y="135"/>
                    <a:pt x="227" y="135"/>
                    <a:pt x="227" y="135"/>
                  </a:cubicBezTo>
                  <a:cubicBezTo>
                    <a:pt x="227" y="98"/>
                    <a:pt x="227" y="98"/>
                    <a:pt x="227" y="98"/>
                  </a:cubicBezTo>
                  <a:cubicBezTo>
                    <a:pt x="227" y="98"/>
                    <a:pt x="227" y="98"/>
                    <a:pt x="227" y="98"/>
                  </a:cubicBezTo>
                  <a:cubicBezTo>
                    <a:pt x="227" y="98"/>
                    <a:pt x="227" y="98"/>
                    <a:pt x="227" y="98"/>
                  </a:cubicBezTo>
                  <a:cubicBezTo>
                    <a:pt x="227" y="95"/>
                    <a:pt x="225" y="93"/>
                    <a:pt x="222" y="93"/>
                  </a:cubicBezTo>
                  <a:cubicBezTo>
                    <a:pt x="217" y="93"/>
                    <a:pt x="217" y="93"/>
                    <a:pt x="217" y="93"/>
                  </a:cubicBezTo>
                  <a:cubicBezTo>
                    <a:pt x="217" y="93"/>
                    <a:pt x="217" y="92"/>
                    <a:pt x="217" y="92"/>
                  </a:cubicBezTo>
                  <a:cubicBezTo>
                    <a:pt x="210" y="71"/>
                    <a:pt x="210" y="71"/>
                    <a:pt x="210" y="71"/>
                  </a:cubicBezTo>
                  <a:cubicBezTo>
                    <a:pt x="222" y="71"/>
                    <a:pt x="222" y="71"/>
                    <a:pt x="222" y="71"/>
                  </a:cubicBezTo>
                  <a:cubicBezTo>
                    <a:pt x="225" y="71"/>
                    <a:pt x="227" y="69"/>
                    <a:pt x="227" y="66"/>
                  </a:cubicBezTo>
                  <a:cubicBezTo>
                    <a:pt x="227" y="63"/>
                    <a:pt x="225" y="61"/>
                    <a:pt x="222" y="61"/>
                  </a:cubicBezTo>
                  <a:cubicBezTo>
                    <a:pt x="207" y="61"/>
                    <a:pt x="207" y="61"/>
                    <a:pt x="207" y="61"/>
                  </a:cubicBezTo>
                  <a:cubicBezTo>
                    <a:pt x="190" y="4"/>
                    <a:pt x="190" y="4"/>
                    <a:pt x="190" y="4"/>
                  </a:cubicBezTo>
                  <a:cubicBezTo>
                    <a:pt x="189" y="3"/>
                    <a:pt x="188" y="2"/>
                    <a:pt x="187" y="1"/>
                  </a:cubicBezTo>
                  <a:cubicBezTo>
                    <a:pt x="186" y="0"/>
                    <a:pt x="185" y="0"/>
                    <a:pt x="184" y="1"/>
                  </a:cubicBezTo>
                  <a:cubicBezTo>
                    <a:pt x="23" y="50"/>
                    <a:pt x="23" y="50"/>
                    <a:pt x="23" y="50"/>
                  </a:cubicBezTo>
                  <a:cubicBezTo>
                    <a:pt x="21" y="51"/>
                    <a:pt x="20" y="52"/>
                    <a:pt x="20" y="53"/>
                  </a:cubicBezTo>
                  <a:cubicBezTo>
                    <a:pt x="19" y="54"/>
                    <a:pt x="19" y="55"/>
                    <a:pt x="19" y="57"/>
                  </a:cubicBezTo>
                  <a:cubicBezTo>
                    <a:pt x="21" y="61"/>
                    <a:pt x="21" y="61"/>
                    <a:pt x="21" y="61"/>
                  </a:cubicBezTo>
                  <a:cubicBezTo>
                    <a:pt x="9" y="61"/>
                    <a:pt x="0" y="71"/>
                    <a:pt x="0" y="82"/>
                  </a:cubicBezTo>
                  <a:cubicBezTo>
                    <a:pt x="0" y="217"/>
                    <a:pt x="0" y="217"/>
                    <a:pt x="0" y="217"/>
                  </a:cubicBezTo>
                  <a:cubicBezTo>
                    <a:pt x="0" y="229"/>
                    <a:pt x="9" y="238"/>
                    <a:pt x="21" y="238"/>
                  </a:cubicBezTo>
                  <a:cubicBezTo>
                    <a:pt x="222" y="238"/>
                    <a:pt x="222" y="238"/>
                    <a:pt x="222" y="238"/>
                  </a:cubicBezTo>
                  <a:cubicBezTo>
                    <a:pt x="225" y="238"/>
                    <a:pt x="227" y="236"/>
                    <a:pt x="227" y="233"/>
                  </a:cubicBezTo>
                  <a:cubicBezTo>
                    <a:pt x="227" y="194"/>
                    <a:pt x="227" y="194"/>
                    <a:pt x="227" y="194"/>
                  </a:cubicBezTo>
                  <a:cubicBezTo>
                    <a:pt x="238" y="194"/>
                    <a:pt x="238" y="194"/>
                    <a:pt x="238" y="194"/>
                  </a:cubicBezTo>
                  <a:cubicBezTo>
                    <a:pt x="241" y="194"/>
                    <a:pt x="243" y="192"/>
                    <a:pt x="243" y="190"/>
                  </a:cubicBezTo>
                  <a:cubicBezTo>
                    <a:pt x="243" y="140"/>
                    <a:pt x="243" y="140"/>
                    <a:pt x="243" y="140"/>
                  </a:cubicBezTo>
                  <a:cubicBezTo>
                    <a:pt x="243" y="137"/>
                    <a:pt x="241" y="135"/>
                    <a:pt x="238" y="135"/>
                  </a:cubicBezTo>
                  <a:close/>
                  <a:moveTo>
                    <a:pt x="182" y="12"/>
                  </a:moveTo>
                  <a:cubicBezTo>
                    <a:pt x="206" y="90"/>
                    <a:pt x="206" y="90"/>
                    <a:pt x="206" y="90"/>
                  </a:cubicBezTo>
                  <a:cubicBezTo>
                    <a:pt x="195" y="93"/>
                    <a:pt x="195" y="93"/>
                    <a:pt x="195" y="93"/>
                  </a:cubicBezTo>
                  <a:cubicBezTo>
                    <a:pt x="41" y="93"/>
                    <a:pt x="41" y="93"/>
                    <a:pt x="41" y="93"/>
                  </a:cubicBezTo>
                  <a:cubicBezTo>
                    <a:pt x="30" y="58"/>
                    <a:pt x="30" y="58"/>
                    <a:pt x="30" y="58"/>
                  </a:cubicBezTo>
                  <a:lnTo>
                    <a:pt x="182" y="12"/>
                  </a:lnTo>
                  <a:close/>
                  <a:moveTo>
                    <a:pt x="21" y="71"/>
                  </a:moveTo>
                  <a:cubicBezTo>
                    <a:pt x="24" y="71"/>
                    <a:pt x="24" y="71"/>
                    <a:pt x="24" y="71"/>
                  </a:cubicBezTo>
                  <a:cubicBezTo>
                    <a:pt x="31" y="93"/>
                    <a:pt x="31" y="93"/>
                    <a:pt x="31" y="93"/>
                  </a:cubicBezTo>
                  <a:cubicBezTo>
                    <a:pt x="21" y="93"/>
                    <a:pt x="21" y="93"/>
                    <a:pt x="21" y="93"/>
                  </a:cubicBezTo>
                  <a:cubicBezTo>
                    <a:pt x="21" y="93"/>
                    <a:pt x="21" y="93"/>
                    <a:pt x="21" y="93"/>
                  </a:cubicBezTo>
                  <a:cubicBezTo>
                    <a:pt x="15" y="93"/>
                    <a:pt x="10" y="88"/>
                    <a:pt x="10" y="82"/>
                  </a:cubicBezTo>
                  <a:cubicBezTo>
                    <a:pt x="10" y="76"/>
                    <a:pt x="15" y="71"/>
                    <a:pt x="21" y="71"/>
                  </a:cubicBezTo>
                  <a:close/>
                  <a:moveTo>
                    <a:pt x="217" y="228"/>
                  </a:moveTo>
                  <a:cubicBezTo>
                    <a:pt x="21" y="228"/>
                    <a:pt x="21" y="228"/>
                    <a:pt x="21" y="228"/>
                  </a:cubicBezTo>
                  <a:cubicBezTo>
                    <a:pt x="15" y="228"/>
                    <a:pt x="10" y="223"/>
                    <a:pt x="10" y="217"/>
                  </a:cubicBezTo>
                  <a:cubicBezTo>
                    <a:pt x="10" y="100"/>
                    <a:pt x="10" y="100"/>
                    <a:pt x="10" y="100"/>
                  </a:cubicBezTo>
                  <a:cubicBezTo>
                    <a:pt x="13" y="102"/>
                    <a:pt x="17" y="103"/>
                    <a:pt x="21" y="103"/>
                  </a:cubicBezTo>
                  <a:cubicBezTo>
                    <a:pt x="217" y="103"/>
                    <a:pt x="217" y="103"/>
                    <a:pt x="217" y="103"/>
                  </a:cubicBezTo>
                  <a:cubicBezTo>
                    <a:pt x="217" y="135"/>
                    <a:pt x="217" y="135"/>
                    <a:pt x="217" y="135"/>
                  </a:cubicBezTo>
                  <a:cubicBezTo>
                    <a:pt x="186" y="135"/>
                    <a:pt x="186" y="135"/>
                    <a:pt x="186" y="135"/>
                  </a:cubicBezTo>
                  <a:cubicBezTo>
                    <a:pt x="169" y="135"/>
                    <a:pt x="156" y="148"/>
                    <a:pt x="156" y="165"/>
                  </a:cubicBezTo>
                  <a:cubicBezTo>
                    <a:pt x="156" y="181"/>
                    <a:pt x="169" y="194"/>
                    <a:pt x="186" y="194"/>
                  </a:cubicBezTo>
                  <a:cubicBezTo>
                    <a:pt x="217" y="194"/>
                    <a:pt x="217" y="194"/>
                    <a:pt x="217" y="194"/>
                  </a:cubicBezTo>
                  <a:lnTo>
                    <a:pt x="217" y="228"/>
                  </a:lnTo>
                  <a:close/>
                  <a:moveTo>
                    <a:pt x="233" y="185"/>
                  </a:moveTo>
                  <a:cubicBezTo>
                    <a:pt x="186" y="185"/>
                    <a:pt x="186" y="185"/>
                    <a:pt x="186" y="185"/>
                  </a:cubicBezTo>
                  <a:cubicBezTo>
                    <a:pt x="175" y="185"/>
                    <a:pt x="166" y="176"/>
                    <a:pt x="166" y="165"/>
                  </a:cubicBezTo>
                  <a:cubicBezTo>
                    <a:pt x="166" y="153"/>
                    <a:pt x="175" y="144"/>
                    <a:pt x="186" y="144"/>
                  </a:cubicBezTo>
                  <a:cubicBezTo>
                    <a:pt x="233" y="144"/>
                    <a:pt x="233" y="144"/>
                    <a:pt x="233" y="144"/>
                  </a:cubicBezTo>
                  <a:lnTo>
                    <a:pt x="233" y="185"/>
                  </a:ln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92D400"/>
                </a:solidFill>
                <a:latin typeface="Arial"/>
                <a:ea typeface="Arial"/>
                <a:cs typeface="Arial"/>
                <a:sym typeface="Arial"/>
              </a:endParaRPr>
            </a:p>
          </p:txBody>
        </p:sp>
        <p:sp>
          <p:nvSpPr>
            <p:cNvPr id="1850" name="Google Shape;1850;p261"/>
            <p:cNvSpPr/>
            <p:nvPr/>
          </p:nvSpPr>
          <p:spPr>
            <a:xfrm>
              <a:off x="546100" y="5703888"/>
              <a:ext cx="25500" cy="25500"/>
            </a:xfrm>
            <a:prstGeom prst="ellipse">
              <a:avLst/>
            </a:pr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92D400"/>
                </a:solidFill>
                <a:latin typeface="Arial"/>
                <a:ea typeface="Arial"/>
                <a:cs typeface="Arial"/>
                <a:sym typeface="Arial"/>
              </a:endParaRPr>
            </a:p>
          </p:txBody>
        </p:sp>
      </p:grpSp>
      <p:sp>
        <p:nvSpPr>
          <p:cNvPr id="1851" name="Google Shape;1851;p261"/>
          <p:cNvSpPr txBox="1"/>
          <p:nvPr/>
        </p:nvSpPr>
        <p:spPr>
          <a:xfrm>
            <a:off x="1640007" y="2826460"/>
            <a:ext cx="1251900" cy="259800"/>
          </a:xfrm>
          <a:prstGeom prst="rect">
            <a:avLst/>
          </a:prstGeom>
          <a:noFill/>
          <a:ln>
            <a:noFill/>
          </a:ln>
        </p:spPr>
        <p:txBody>
          <a:bodyPr spcFirstLastPara="1" wrap="square" lIns="0" tIns="0" rIns="0" bIns="0" anchor="t" anchorCtr="0">
            <a:spAutoFit/>
          </a:bodyPr>
          <a:lstStyle/>
          <a:p>
            <a:pPr marL="11906" marR="0" lvl="0" indent="0" algn="ctr" rtl="0">
              <a:spcBef>
                <a:spcPts val="0"/>
              </a:spcBef>
              <a:spcAft>
                <a:spcPts val="0"/>
              </a:spcAft>
              <a:buNone/>
            </a:pPr>
            <a:r>
              <a:rPr lang="en" sz="843" b="1">
                <a:solidFill>
                  <a:srgbClr val="000000"/>
                </a:solidFill>
                <a:latin typeface="Open Sans"/>
                <a:ea typeface="Open Sans"/>
                <a:cs typeface="Open Sans"/>
                <a:sym typeface="Open Sans"/>
              </a:rPr>
              <a:t>Award Set Up and Award Maintenance</a:t>
            </a:r>
            <a:endParaRPr sz="843" b="1">
              <a:solidFill>
                <a:srgbClr val="000000"/>
              </a:solidFill>
              <a:latin typeface="Open Sans"/>
              <a:ea typeface="Open Sans"/>
              <a:cs typeface="Open Sans"/>
              <a:sym typeface="Open Sans"/>
            </a:endParaRPr>
          </a:p>
        </p:txBody>
      </p:sp>
      <p:sp>
        <p:nvSpPr>
          <p:cNvPr id="1852" name="Google Shape;1852;p261"/>
          <p:cNvSpPr/>
          <p:nvPr/>
        </p:nvSpPr>
        <p:spPr>
          <a:xfrm rot="10800000" flipH="1">
            <a:off x="21129" y="3284811"/>
            <a:ext cx="9144000" cy="34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14">
              <a:solidFill>
                <a:srgbClr val="000000"/>
              </a:solidFill>
              <a:latin typeface="Arial"/>
              <a:ea typeface="Arial"/>
              <a:cs typeface="Arial"/>
              <a:sym typeface="Arial"/>
            </a:endParaRPr>
          </a:p>
        </p:txBody>
      </p:sp>
      <p:sp>
        <p:nvSpPr>
          <p:cNvPr id="1853" name="Google Shape;1853;p261"/>
          <p:cNvSpPr/>
          <p:nvPr/>
        </p:nvSpPr>
        <p:spPr>
          <a:xfrm>
            <a:off x="3066437" y="3379029"/>
            <a:ext cx="1591800" cy="2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5">
                <a:solidFill>
                  <a:srgbClr val="4B2E83"/>
                </a:solidFill>
                <a:latin typeface="Play"/>
                <a:ea typeface="Play"/>
                <a:cs typeface="Play"/>
                <a:sym typeface="Play"/>
              </a:rPr>
              <a:t>Work </a:t>
            </a:r>
            <a:r>
              <a:rPr lang="en" sz="1055" b="1">
                <a:solidFill>
                  <a:srgbClr val="4B2E83"/>
                </a:solidFill>
                <a:latin typeface="Play"/>
                <a:ea typeface="Play"/>
                <a:cs typeface="Play"/>
                <a:sym typeface="Play"/>
              </a:rPr>
              <a:t>Moving</a:t>
            </a:r>
            <a:r>
              <a:rPr lang="en" sz="1055">
                <a:solidFill>
                  <a:srgbClr val="4B2E83"/>
                </a:solidFill>
                <a:latin typeface="Play"/>
                <a:ea typeface="Play"/>
                <a:cs typeface="Play"/>
                <a:sym typeface="Play"/>
              </a:rPr>
              <a:t> to Shared</a:t>
            </a:r>
            <a:endParaRPr/>
          </a:p>
        </p:txBody>
      </p:sp>
      <p:sp>
        <p:nvSpPr>
          <p:cNvPr id="1854" name="Google Shape;1854;p261"/>
          <p:cNvSpPr txBox="1"/>
          <p:nvPr/>
        </p:nvSpPr>
        <p:spPr>
          <a:xfrm>
            <a:off x="3054202" y="3673579"/>
            <a:ext cx="1605900" cy="389400"/>
          </a:xfrm>
          <a:prstGeom prst="rect">
            <a:avLst/>
          </a:prstGeom>
          <a:noFill/>
          <a:ln>
            <a:noFill/>
          </a:ln>
        </p:spPr>
        <p:txBody>
          <a:bodyPr spcFirstLastPara="1" wrap="square" lIns="64275" tIns="32125" rIns="64275" bIns="32125" anchor="t" anchorCtr="0">
            <a:spAutoFit/>
          </a:bodyPr>
          <a:lstStyle/>
          <a:p>
            <a:pPr marL="0" marR="0" lvl="0" indent="0" algn="l" rtl="0">
              <a:spcBef>
                <a:spcPts val="0"/>
              </a:spcBef>
              <a:spcAft>
                <a:spcPts val="0"/>
              </a:spcAft>
              <a:buNone/>
            </a:pPr>
            <a:r>
              <a:rPr lang="en" sz="703">
                <a:solidFill>
                  <a:srgbClr val="000000"/>
                </a:solidFill>
                <a:latin typeface="Open Sans"/>
                <a:ea typeface="Open Sans"/>
                <a:cs typeface="Open Sans"/>
                <a:sym typeface="Open Sans"/>
              </a:rPr>
              <a:t>Receive, review, and process requests for non-payroll cost transfers</a:t>
            </a:r>
            <a:endParaRPr/>
          </a:p>
        </p:txBody>
      </p:sp>
      <p:sp>
        <p:nvSpPr>
          <p:cNvPr id="1855" name="Google Shape;1855;p261"/>
          <p:cNvSpPr/>
          <p:nvPr/>
        </p:nvSpPr>
        <p:spPr>
          <a:xfrm rot="10800000" flipH="1">
            <a:off x="0" y="2122920"/>
            <a:ext cx="9144000" cy="34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14">
              <a:solidFill>
                <a:srgbClr val="000000"/>
              </a:solidFill>
              <a:latin typeface="Arial"/>
              <a:ea typeface="Arial"/>
              <a:cs typeface="Arial"/>
              <a:sym typeface="Arial"/>
            </a:endParaRPr>
          </a:p>
        </p:txBody>
      </p:sp>
      <p:sp>
        <p:nvSpPr>
          <p:cNvPr id="1856" name="Google Shape;1856;p261"/>
          <p:cNvSpPr/>
          <p:nvPr/>
        </p:nvSpPr>
        <p:spPr>
          <a:xfrm>
            <a:off x="2907985" y="2271110"/>
            <a:ext cx="286800" cy="286800"/>
          </a:xfrm>
          <a:prstGeom prst="ellipse">
            <a:avLst/>
          </a:prstGeom>
          <a:solidFill>
            <a:srgbClr val="F0F0F0"/>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95">
              <a:solidFill>
                <a:srgbClr val="FFFFFF"/>
              </a:solidFill>
              <a:latin typeface="Open Sans"/>
              <a:ea typeface="Open Sans"/>
              <a:cs typeface="Open Sans"/>
              <a:sym typeface="Open Sans"/>
            </a:endParaRPr>
          </a:p>
        </p:txBody>
      </p:sp>
      <p:grpSp>
        <p:nvGrpSpPr>
          <p:cNvPr id="1857" name="Google Shape;1857;p261"/>
          <p:cNvGrpSpPr/>
          <p:nvPr/>
        </p:nvGrpSpPr>
        <p:grpSpPr>
          <a:xfrm>
            <a:off x="2972862" y="2352896"/>
            <a:ext cx="156991" cy="112000"/>
            <a:chOff x="2786063" y="7188200"/>
            <a:chExt cx="520700" cy="371475"/>
          </a:xfrm>
        </p:grpSpPr>
        <p:sp>
          <p:nvSpPr>
            <p:cNvPr id="1858" name="Google Shape;1858;p261"/>
            <p:cNvSpPr/>
            <p:nvPr/>
          </p:nvSpPr>
          <p:spPr>
            <a:xfrm>
              <a:off x="2827338" y="7188200"/>
              <a:ext cx="438150" cy="276225"/>
            </a:xfrm>
            <a:custGeom>
              <a:avLst/>
              <a:gdLst/>
              <a:ahLst/>
              <a:cxnLst/>
              <a:rect l="l" t="t" r="r" b="b"/>
              <a:pathLst>
                <a:path w="208" h="131" extrusionOk="0">
                  <a:moveTo>
                    <a:pt x="5" y="131"/>
                  </a:moveTo>
                  <a:cubicBezTo>
                    <a:pt x="7" y="131"/>
                    <a:pt x="10" y="129"/>
                    <a:pt x="10" y="126"/>
                  </a:cubicBezTo>
                  <a:cubicBezTo>
                    <a:pt x="10" y="13"/>
                    <a:pt x="10" y="13"/>
                    <a:pt x="10" y="13"/>
                  </a:cubicBezTo>
                  <a:cubicBezTo>
                    <a:pt x="10" y="11"/>
                    <a:pt x="11" y="10"/>
                    <a:pt x="12" y="10"/>
                  </a:cubicBezTo>
                  <a:cubicBezTo>
                    <a:pt x="196" y="10"/>
                    <a:pt x="196" y="10"/>
                    <a:pt x="196" y="10"/>
                  </a:cubicBezTo>
                  <a:cubicBezTo>
                    <a:pt x="197" y="10"/>
                    <a:pt x="198" y="11"/>
                    <a:pt x="198" y="13"/>
                  </a:cubicBezTo>
                  <a:cubicBezTo>
                    <a:pt x="198" y="126"/>
                    <a:pt x="198" y="126"/>
                    <a:pt x="198" y="126"/>
                  </a:cubicBezTo>
                  <a:cubicBezTo>
                    <a:pt x="198" y="129"/>
                    <a:pt x="200" y="131"/>
                    <a:pt x="203" y="131"/>
                  </a:cubicBezTo>
                  <a:cubicBezTo>
                    <a:pt x="206" y="131"/>
                    <a:pt x="208" y="129"/>
                    <a:pt x="208" y="126"/>
                  </a:cubicBezTo>
                  <a:cubicBezTo>
                    <a:pt x="208" y="13"/>
                    <a:pt x="208" y="13"/>
                    <a:pt x="208" y="13"/>
                  </a:cubicBezTo>
                  <a:cubicBezTo>
                    <a:pt x="208" y="6"/>
                    <a:pt x="202" y="0"/>
                    <a:pt x="196" y="0"/>
                  </a:cubicBezTo>
                  <a:cubicBezTo>
                    <a:pt x="12" y="0"/>
                    <a:pt x="12" y="0"/>
                    <a:pt x="12" y="0"/>
                  </a:cubicBezTo>
                  <a:cubicBezTo>
                    <a:pt x="5" y="0"/>
                    <a:pt x="0" y="6"/>
                    <a:pt x="0" y="13"/>
                  </a:cubicBezTo>
                  <a:cubicBezTo>
                    <a:pt x="0" y="126"/>
                    <a:pt x="0" y="126"/>
                    <a:pt x="0" y="126"/>
                  </a:cubicBezTo>
                  <a:cubicBezTo>
                    <a:pt x="0" y="129"/>
                    <a:pt x="2" y="131"/>
                    <a:pt x="5" y="131"/>
                  </a:cubicBez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787878"/>
                </a:solidFill>
                <a:latin typeface="Open Sans"/>
                <a:ea typeface="Open Sans"/>
                <a:cs typeface="Open Sans"/>
                <a:sym typeface="Open Sans"/>
              </a:endParaRPr>
            </a:p>
          </p:txBody>
        </p:sp>
        <p:sp>
          <p:nvSpPr>
            <p:cNvPr id="1859" name="Google Shape;1859;p261"/>
            <p:cNvSpPr/>
            <p:nvPr/>
          </p:nvSpPr>
          <p:spPr>
            <a:xfrm>
              <a:off x="2786063" y="7489825"/>
              <a:ext cx="520700" cy="69850"/>
            </a:xfrm>
            <a:custGeom>
              <a:avLst/>
              <a:gdLst/>
              <a:ahLst/>
              <a:cxnLst/>
              <a:rect l="l" t="t" r="r" b="b"/>
              <a:pathLst>
                <a:path w="248" h="33" extrusionOk="0">
                  <a:moveTo>
                    <a:pt x="243" y="0"/>
                  </a:moveTo>
                  <a:cubicBezTo>
                    <a:pt x="137" y="0"/>
                    <a:pt x="137" y="0"/>
                    <a:pt x="137" y="0"/>
                  </a:cubicBezTo>
                  <a:cubicBezTo>
                    <a:pt x="134" y="0"/>
                    <a:pt x="132" y="2"/>
                    <a:pt x="132" y="5"/>
                  </a:cubicBezTo>
                  <a:cubicBezTo>
                    <a:pt x="132" y="8"/>
                    <a:pt x="132" y="8"/>
                    <a:pt x="132" y="8"/>
                  </a:cubicBezTo>
                  <a:cubicBezTo>
                    <a:pt x="116" y="8"/>
                    <a:pt x="116" y="8"/>
                    <a:pt x="116" y="8"/>
                  </a:cubicBezTo>
                  <a:cubicBezTo>
                    <a:pt x="116" y="5"/>
                    <a:pt x="116" y="5"/>
                    <a:pt x="116" y="5"/>
                  </a:cubicBezTo>
                  <a:cubicBezTo>
                    <a:pt x="116" y="2"/>
                    <a:pt x="114" y="0"/>
                    <a:pt x="111" y="0"/>
                  </a:cubicBezTo>
                  <a:cubicBezTo>
                    <a:pt x="5" y="0"/>
                    <a:pt x="5" y="0"/>
                    <a:pt x="5" y="0"/>
                  </a:cubicBezTo>
                  <a:cubicBezTo>
                    <a:pt x="2" y="0"/>
                    <a:pt x="0" y="2"/>
                    <a:pt x="0" y="5"/>
                  </a:cubicBezTo>
                  <a:cubicBezTo>
                    <a:pt x="0" y="20"/>
                    <a:pt x="0" y="20"/>
                    <a:pt x="0" y="20"/>
                  </a:cubicBezTo>
                  <a:cubicBezTo>
                    <a:pt x="0" y="27"/>
                    <a:pt x="6" y="33"/>
                    <a:pt x="13" y="33"/>
                  </a:cubicBezTo>
                  <a:cubicBezTo>
                    <a:pt x="234" y="33"/>
                    <a:pt x="234" y="33"/>
                    <a:pt x="234" y="33"/>
                  </a:cubicBezTo>
                  <a:cubicBezTo>
                    <a:pt x="242" y="33"/>
                    <a:pt x="248" y="27"/>
                    <a:pt x="248" y="20"/>
                  </a:cubicBezTo>
                  <a:cubicBezTo>
                    <a:pt x="248" y="5"/>
                    <a:pt x="248" y="5"/>
                    <a:pt x="248" y="5"/>
                  </a:cubicBezTo>
                  <a:cubicBezTo>
                    <a:pt x="248" y="2"/>
                    <a:pt x="245" y="0"/>
                    <a:pt x="243" y="0"/>
                  </a:cubicBezTo>
                  <a:close/>
                  <a:moveTo>
                    <a:pt x="238" y="20"/>
                  </a:moveTo>
                  <a:cubicBezTo>
                    <a:pt x="238" y="22"/>
                    <a:pt x="236" y="23"/>
                    <a:pt x="234" y="23"/>
                  </a:cubicBezTo>
                  <a:cubicBezTo>
                    <a:pt x="13" y="23"/>
                    <a:pt x="13" y="23"/>
                    <a:pt x="13" y="23"/>
                  </a:cubicBezTo>
                  <a:cubicBezTo>
                    <a:pt x="11" y="23"/>
                    <a:pt x="10" y="22"/>
                    <a:pt x="10" y="20"/>
                  </a:cubicBezTo>
                  <a:cubicBezTo>
                    <a:pt x="10" y="10"/>
                    <a:pt x="10" y="10"/>
                    <a:pt x="10" y="10"/>
                  </a:cubicBezTo>
                  <a:cubicBezTo>
                    <a:pt x="106" y="10"/>
                    <a:pt x="106" y="10"/>
                    <a:pt x="106" y="10"/>
                  </a:cubicBezTo>
                  <a:cubicBezTo>
                    <a:pt x="107" y="14"/>
                    <a:pt x="111" y="18"/>
                    <a:pt x="116" y="18"/>
                  </a:cubicBezTo>
                  <a:cubicBezTo>
                    <a:pt x="132" y="18"/>
                    <a:pt x="132" y="18"/>
                    <a:pt x="132" y="18"/>
                  </a:cubicBezTo>
                  <a:cubicBezTo>
                    <a:pt x="137" y="18"/>
                    <a:pt x="141" y="14"/>
                    <a:pt x="141" y="10"/>
                  </a:cubicBezTo>
                  <a:cubicBezTo>
                    <a:pt x="238" y="10"/>
                    <a:pt x="238" y="10"/>
                    <a:pt x="238" y="10"/>
                  </a:cubicBezTo>
                  <a:lnTo>
                    <a:pt x="238" y="20"/>
                  </a:ln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787878"/>
                </a:solidFill>
                <a:latin typeface="Open Sans"/>
                <a:ea typeface="Open Sans"/>
                <a:cs typeface="Open Sans"/>
                <a:sym typeface="Open Sans"/>
              </a:endParaRPr>
            </a:p>
          </p:txBody>
        </p:sp>
        <p:sp>
          <p:nvSpPr>
            <p:cNvPr id="1860" name="Google Shape;1860;p261"/>
            <p:cNvSpPr/>
            <p:nvPr/>
          </p:nvSpPr>
          <p:spPr>
            <a:xfrm>
              <a:off x="2892425" y="7318375"/>
              <a:ext cx="92075" cy="66675"/>
            </a:xfrm>
            <a:custGeom>
              <a:avLst/>
              <a:gdLst/>
              <a:ahLst/>
              <a:cxnLst/>
              <a:rect l="l" t="t" r="r" b="b"/>
              <a:pathLst>
                <a:path w="44" h="31" extrusionOk="0">
                  <a:moveTo>
                    <a:pt x="36" y="3"/>
                  </a:moveTo>
                  <a:cubicBezTo>
                    <a:pt x="31" y="17"/>
                    <a:pt x="31" y="17"/>
                    <a:pt x="31" y="17"/>
                  </a:cubicBezTo>
                  <a:cubicBezTo>
                    <a:pt x="26" y="3"/>
                    <a:pt x="26" y="3"/>
                    <a:pt x="26" y="3"/>
                  </a:cubicBezTo>
                  <a:cubicBezTo>
                    <a:pt x="26" y="1"/>
                    <a:pt x="24" y="0"/>
                    <a:pt x="22" y="0"/>
                  </a:cubicBezTo>
                  <a:cubicBezTo>
                    <a:pt x="22" y="0"/>
                    <a:pt x="22" y="0"/>
                    <a:pt x="22" y="0"/>
                  </a:cubicBezTo>
                  <a:cubicBezTo>
                    <a:pt x="20" y="0"/>
                    <a:pt x="18" y="1"/>
                    <a:pt x="18" y="3"/>
                  </a:cubicBezTo>
                  <a:cubicBezTo>
                    <a:pt x="13" y="17"/>
                    <a:pt x="13" y="17"/>
                    <a:pt x="13" y="17"/>
                  </a:cubicBezTo>
                  <a:cubicBezTo>
                    <a:pt x="8" y="3"/>
                    <a:pt x="8" y="3"/>
                    <a:pt x="8" y="3"/>
                  </a:cubicBezTo>
                  <a:cubicBezTo>
                    <a:pt x="8" y="1"/>
                    <a:pt x="6" y="0"/>
                    <a:pt x="4" y="0"/>
                  </a:cubicBezTo>
                  <a:cubicBezTo>
                    <a:pt x="2" y="0"/>
                    <a:pt x="0" y="2"/>
                    <a:pt x="0" y="4"/>
                  </a:cubicBezTo>
                  <a:cubicBezTo>
                    <a:pt x="0" y="5"/>
                    <a:pt x="0" y="5"/>
                    <a:pt x="1" y="6"/>
                  </a:cubicBezTo>
                  <a:cubicBezTo>
                    <a:pt x="8" y="27"/>
                    <a:pt x="8" y="27"/>
                    <a:pt x="8" y="27"/>
                  </a:cubicBezTo>
                  <a:cubicBezTo>
                    <a:pt x="9" y="30"/>
                    <a:pt x="11" y="31"/>
                    <a:pt x="13" y="31"/>
                  </a:cubicBezTo>
                  <a:cubicBezTo>
                    <a:pt x="15" y="31"/>
                    <a:pt x="17" y="30"/>
                    <a:pt x="17" y="28"/>
                  </a:cubicBezTo>
                  <a:cubicBezTo>
                    <a:pt x="22" y="14"/>
                    <a:pt x="22" y="14"/>
                    <a:pt x="22" y="14"/>
                  </a:cubicBezTo>
                  <a:cubicBezTo>
                    <a:pt x="27" y="27"/>
                    <a:pt x="27" y="27"/>
                    <a:pt x="27" y="27"/>
                  </a:cubicBezTo>
                  <a:cubicBezTo>
                    <a:pt x="27" y="30"/>
                    <a:pt x="29" y="31"/>
                    <a:pt x="31" y="31"/>
                  </a:cubicBezTo>
                  <a:cubicBezTo>
                    <a:pt x="31" y="31"/>
                    <a:pt x="31" y="31"/>
                    <a:pt x="31" y="31"/>
                  </a:cubicBezTo>
                  <a:cubicBezTo>
                    <a:pt x="33" y="31"/>
                    <a:pt x="35" y="30"/>
                    <a:pt x="36" y="27"/>
                  </a:cubicBezTo>
                  <a:cubicBezTo>
                    <a:pt x="43" y="6"/>
                    <a:pt x="43" y="6"/>
                    <a:pt x="43" y="6"/>
                  </a:cubicBezTo>
                  <a:cubicBezTo>
                    <a:pt x="44" y="6"/>
                    <a:pt x="44" y="5"/>
                    <a:pt x="44" y="4"/>
                  </a:cubicBezTo>
                  <a:cubicBezTo>
                    <a:pt x="44" y="2"/>
                    <a:pt x="42" y="0"/>
                    <a:pt x="40" y="0"/>
                  </a:cubicBezTo>
                  <a:cubicBezTo>
                    <a:pt x="38" y="0"/>
                    <a:pt x="36" y="1"/>
                    <a:pt x="36" y="3"/>
                  </a:cubicBez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787878"/>
                </a:solidFill>
                <a:latin typeface="Open Sans"/>
                <a:ea typeface="Open Sans"/>
                <a:cs typeface="Open Sans"/>
                <a:sym typeface="Open Sans"/>
              </a:endParaRPr>
            </a:p>
          </p:txBody>
        </p:sp>
        <p:sp>
          <p:nvSpPr>
            <p:cNvPr id="1861" name="Google Shape;1861;p261"/>
            <p:cNvSpPr/>
            <p:nvPr/>
          </p:nvSpPr>
          <p:spPr>
            <a:xfrm>
              <a:off x="2987675" y="7318375"/>
              <a:ext cx="92075" cy="66675"/>
            </a:xfrm>
            <a:custGeom>
              <a:avLst/>
              <a:gdLst/>
              <a:ahLst/>
              <a:cxnLst/>
              <a:rect l="l" t="t" r="r" b="b"/>
              <a:pathLst>
                <a:path w="44" h="31" extrusionOk="0">
                  <a:moveTo>
                    <a:pt x="36" y="3"/>
                  </a:moveTo>
                  <a:cubicBezTo>
                    <a:pt x="31" y="17"/>
                    <a:pt x="31" y="17"/>
                    <a:pt x="31" y="17"/>
                  </a:cubicBezTo>
                  <a:cubicBezTo>
                    <a:pt x="27" y="3"/>
                    <a:pt x="27" y="3"/>
                    <a:pt x="27" y="3"/>
                  </a:cubicBezTo>
                  <a:cubicBezTo>
                    <a:pt x="26" y="1"/>
                    <a:pt x="24" y="0"/>
                    <a:pt x="22" y="0"/>
                  </a:cubicBezTo>
                  <a:cubicBezTo>
                    <a:pt x="22" y="0"/>
                    <a:pt x="22" y="0"/>
                    <a:pt x="22" y="0"/>
                  </a:cubicBezTo>
                  <a:cubicBezTo>
                    <a:pt x="20" y="0"/>
                    <a:pt x="18" y="1"/>
                    <a:pt x="18" y="3"/>
                  </a:cubicBezTo>
                  <a:cubicBezTo>
                    <a:pt x="13" y="17"/>
                    <a:pt x="13" y="17"/>
                    <a:pt x="13" y="17"/>
                  </a:cubicBezTo>
                  <a:cubicBezTo>
                    <a:pt x="9" y="3"/>
                    <a:pt x="9" y="3"/>
                    <a:pt x="9" y="3"/>
                  </a:cubicBezTo>
                  <a:cubicBezTo>
                    <a:pt x="8" y="1"/>
                    <a:pt x="6" y="0"/>
                    <a:pt x="4" y="0"/>
                  </a:cubicBezTo>
                  <a:cubicBezTo>
                    <a:pt x="2" y="0"/>
                    <a:pt x="0" y="2"/>
                    <a:pt x="0" y="4"/>
                  </a:cubicBezTo>
                  <a:cubicBezTo>
                    <a:pt x="0" y="5"/>
                    <a:pt x="1" y="5"/>
                    <a:pt x="1" y="6"/>
                  </a:cubicBezTo>
                  <a:cubicBezTo>
                    <a:pt x="8" y="27"/>
                    <a:pt x="8" y="27"/>
                    <a:pt x="8" y="27"/>
                  </a:cubicBezTo>
                  <a:cubicBezTo>
                    <a:pt x="9" y="30"/>
                    <a:pt x="11" y="31"/>
                    <a:pt x="13" y="31"/>
                  </a:cubicBezTo>
                  <a:cubicBezTo>
                    <a:pt x="15" y="31"/>
                    <a:pt x="17" y="30"/>
                    <a:pt x="17" y="28"/>
                  </a:cubicBezTo>
                  <a:cubicBezTo>
                    <a:pt x="22" y="14"/>
                    <a:pt x="22" y="14"/>
                    <a:pt x="22" y="14"/>
                  </a:cubicBezTo>
                  <a:cubicBezTo>
                    <a:pt x="27" y="27"/>
                    <a:pt x="27" y="27"/>
                    <a:pt x="27" y="27"/>
                  </a:cubicBezTo>
                  <a:cubicBezTo>
                    <a:pt x="27" y="30"/>
                    <a:pt x="29" y="31"/>
                    <a:pt x="31" y="31"/>
                  </a:cubicBezTo>
                  <a:cubicBezTo>
                    <a:pt x="31" y="31"/>
                    <a:pt x="31" y="31"/>
                    <a:pt x="31" y="31"/>
                  </a:cubicBezTo>
                  <a:cubicBezTo>
                    <a:pt x="33" y="31"/>
                    <a:pt x="35" y="30"/>
                    <a:pt x="36" y="27"/>
                  </a:cubicBezTo>
                  <a:cubicBezTo>
                    <a:pt x="44" y="6"/>
                    <a:pt x="44" y="6"/>
                    <a:pt x="44" y="6"/>
                  </a:cubicBezTo>
                  <a:cubicBezTo>
                    <a:pt x="44" y="6"/>
                    <a:pt x="44" y="5"/>
                    <a:pt x="44" y="4"/>
                  </a:cubicBezTo>
                  <a:cubicBezTo>
                    <a:pt x="44" y="2"/>
                    <a:pt x="42" y="0"/>
                    <a:pt x="40" y="0"/>
                  </a:cubicBezTo>
                  <a:cubicBezTo>
                    <a:pt x="38" y="0"/>
                    <a:pt x="36" y="1"/>
                    <a:pt x="36" y="3"/>
                  </a:cubicBez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787878"/>
                </a:solidFill>
                <a:latin typeface="Open Sans"/>
                <a:ea typeface="Open Sans"/>
                <a:cs typeface="Open Sans"/>
                <a:sym typeface="Open Sans"/>
              </a:endParaRPr>
            </a:p>
          </p:txBody>
        </p:sp>
        <p:sp>
          <p:nvSpPr>
            <p:cNvPr id="1862" name="Google Shape;1862;p261"/>
            <p:cNvSpPr/>
            <p:nvPr/>
          </p:nvSpPr>
          <p:spPr>
            <a:xfrm>
              <a:off x="3081338" y="7318375"/>
              <a:ext cx="93663" cy="66675"/>
            </a:xfrm>
            <a:custGeom>
              <a:avLst/>
              <a:gdLst/>
              <a:ahLst/>
              <a:cxnLst/>
              <a:rect l="l" t="t" r="r" b="b"/>
              <a:pathLst>
                <a:path w="44" h="31" extrusionOk="0">
                  <a:moveTo>
                    <a:pt x="40" y="0"/>
                  </a:moveTo>
                  <a:cubicBezTo>
                    <a:pt x="38" y="0"/>
                    <a:pt x="37" y="1"/>
                    <a:pt x="36" y="3"/>
                  </a:cubicBezTo>
                  <a:cubicBezTo>
                    <a:pt x="31" y="17"/>
                    <a:pt x="31" y="17"/>
                    <a:pt x="31" y="17"/>
                  </a:cubicBezTo>
                  <a:cubicBezTo>
                    <a:pt x="27" y="3"/>
                    <a:pt x="27" y="3"/>
                    <a:pt x="27" y="3"/>
                  </a:cubicBezTo>
                  <a:cubicBezTo>
                    <a:pt x="26" y="1"/>
                    <a:pt x="24" y="0"/>
                    <a:pt x="22" y="0"/>
                  </a:cubicBezTo>
                  <a:cubicBezTo>
                    <a:pt x="22" y="0"/>
                    <a:pt x="22" y="0"/>
                    <a:pt x="22" y="0"/>
                  </a:cubicBezTo>
                  <a:cubicBezTo>
                    <a:pt x="20" y="0"/>
                    <a:pt x="18" y="1"/>
                    <a:pt x="18" y="3"/>
                  </a:cubicBezTo>
                  <a:cubicBezTo>
                    <a:pt x="13" y="17"/>
                    <a:pt x="13" y="17"/>
                    <a:pt x="13" y="17"/>
                  </a:cubicBezTo>
                  <a:cubicBezTo>
                    <a:pt x="9" y="3"/>
                    <a:pt x="9" y="3"/>
                    <a:pt x="9" y="3"/>
                  </a:cubicBezTo>
                  <a:cubicBezTo>
                    <a:pt x="8" y="1"/>
                    <a:pt x="7" y="0"/>
                    <a:pt x="5" y="0"/>
                  </a:cubicBezTo>
                  <a:cubicBezTo>
                    <a:pt x="2" y="0"/>
                    <a:pt x="0" y="2"/>
                    <a:pt x="0" y="4"/>
                  </a:cubicBezTo>
                  <a:cubicBezTo>
                    <a:pt x="0" y="5"/>
                    <a:pt x="1" y="5"/>
                    <a:pt x="1" y="6"/>
                  </a:cubicBezTo>
                  <a:cubicBezTo>
                    <a:pt x="8" y="27"/>
                    <a:pt x="8" y="27"/>
                    <a:pt x="8" y="27"/>
                  </a:cubicBezTo>
                  <a:cubicBezTo>
                    <a:pt x="9" y="30"/>
                    <a:pt x="11" y="31"/>
                    <a:pt x="13" y="31"/>
                  </a:cubicBezTo>
                  <a:cubicBezTo>
                    <a:pt x="15" y="31"/>
                    <a:pt x="17" y="30"/>
                    <a:pt x="18" y="28"/>
                  </a:cubicBezTo>
                  <a:cubicBezTo>
                    <a:pt x="22" y="14"/>
                    <a:pt x="22" y="14"/>
                    <a:pt x="22" y="14"/>
                  </a:cubicBezTo>
                  <a:cubicBezTo>
                    <a:pt x="27" y="27"/>
                    <a:pt x="27" y="27"/>
                    <a:pt x="27" y="27"/>
                  </a:cubicBezTo>
                  <a:cubicBezTo>
                    <a:pt x="28" y="30"/>
                    <a:pt x="29" y="31"/>
                    <a:pt x="31" y="31"/>
                  </a:cubicBezTo>
                  <a:cubicBezTo>
                    <a:pt x="32" y="31"/>
                    <a:pt x="32" y="31"/>
                    <a:pt x="32" y="31"/>
                  </a:cubicBezTo>
                  <a:cubicBezTo>
                    <a:pt x="34" y="31"/>
                    <a:pt x="35" y="30"/>
                    <a:pt x="36" y="27"/>
                  </a:cubicBezTo>
                  <a:cubicBezTo>
                    <a:pt x="44" y="6"/>
                    <a:pt x="44" y="6"/>
                    <a:pt x="44" y="6"/>
                  </a:cubicBezTo>
                  <a:cubicBezTo>
                    <a:pt x="44" y="6"/>
                    <a:pt x="44" y="5"/>
                    <a:pt x="44" y="4"/>
                  </a:cubicBezTo>
                  <a:cubicBezTo>
                    <a:pt x="44" y="2"/>
                    <a:pt x="42" y="0"/>
                    <a:pt x="40" y="0"/>
                  </a:cubicBez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787878"/>
                </a:solidFill>
                <a:latin typeface="Open Sans"/>
                <a:ea typeface="Open Sans"/>
                <a:cs typeface="Open Sans"/>
                <a:sym typeface="Open Sans"/>
              </a:endParaRPr>
            </a:p>
          </p:txBody>
        </p:sp>
        <p:sp>
          <p:nvSpPr>
            <p:cNvPr id="1863" name="Google Shape;1863;p261"/>
            <p:cNvSpPr/>
            <p:nvPr/>
          </p:nvSpPr>
          <p:spPr>
            <a:xfrm>
              <a:off x="3175000" y="7362825"/>
              <a:ext cx="19050" cy="22225"/>
            </a:xfrm>
            <a:custGeom>
              <a:avLst/>
              <a:gdLst/>
              <a:ahLst/>
              <a:cxnLst/>
              <a:rect l="l" t="t" r="r" b="b"/>
              <a:pathLst>
                <a:path w="9" h="10" extrusionOk="0">
                  <a:moveTo>
                    <a:pt x="5" y="10"/>
                  </a:moveTo>
                  <a:cubicBezTo>
                    <a:pt x="7" y="10"/>
                    <a:pt x="9" y="8"/>
                    <a:pt x="9" y="5"/>
                  </a:cubicBezTo>
                  <a:cubicBezTo>
                    <a:pt x="9" y="5"/>
                    <a:pt x="9" y="5"/>
                    <a:pt x="9" y="5"/>
                  </a:cubicBezTo>
                  <a:cubicBezTo>
                    <a:pt x="9" y="2"/>
                    <a:pt x="7" y="0"/>
                    <a:pt x="5" y="0"/>
                  </a:cubicBezTo>
                  <a:cubicBezTo>
                    <a:pt x="2" y="0"/>
                    <a:pt x="0" y="2"/>
                    <a:pt x="0" y="5"/>
                  </a:cubicBezTo>
                  <a:cubicBezTo>
                    <a:pt x="0" y="5"/>
                    <a:pt x="0" y="5"/>
                    <a:pt x="0" y="5"/>
                  </a:cubicBezTo>
                  <a:cubicBezTo>
                    <a:pt x="0" y="8"/>
                    <a:pt x="2" y="10"/>
                    <a:pt x="5" y="10"/>
                  </a:cubicBez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787878"/>
                </a:solidFill>
                <a:latin typeface="Open Sans"/>
                <a:ea typeface="Open Sans"/>
                <a:cs typeface="Open Sans"/>
                <a:sym typeface="Open Sans"/>
              </a:endParaRPr>
            </a:p>
          </p:txBody>
        </p:sp>
      </p:grpSp>
      <p:sp>
        <p:nvSpPr>
          <p:cNvPr id="1864" name="Google Shape;1864;p261"/>
          <p:cNvSpPr txBox="1"/>
          <p:nvPr/>
        </p:nvSpPr>
        <p:spPr>
          <a:xfrm>
            <a:off x="3234835" y="2826461"/>
            <a:ext cx="1197000" cy="259800"/>
          </a:xfrm>
          <a:prstGeom prst="rect">
            <a:avLst/>
          </a:prstGeom>
          <a:noFill/>
          <a:ln>
            <a:noFill/>
          </a:ln>
        </p:spPr>
        <p:txBody>
          <a:bodyPr spcFirstLastPara="1" wrap="square" lIns="0" tIns="0" rIns="0" bIns="0" anchor="t" anchorCtr="0">
            <a:spAutoFit/>
          </a:bodyPr>
          <a:lstStyle/>
          <a:p>
            <a:pPr marL="11906" marR="0" lvl="0" indent="0" algn="ctr" rtl="0">
              <a:spcBef>
                <a:spcPts val="0"/>
              </a:spcBef>
              <a:spcAft>
                <a:spcPts val="0"/>
              </a:spcAft>
              <a:buNone/>
            </a:pPr>
            <a:r>
              <a:rPr lang="en" sz="843" b="1">
                <a:solidFill>
                  <a:srgbClr val="000000"/>
                </a:solidFill>
                <a:latin typeface="Open Sans"/>
                <a:ea typeface="Open Sans"/>
                <a:cs typeface="Open Sans"/>
                <a:sym typeface="Open Sans"/>
              </a:rPr>
              <a:t>Manage Sponsored Program Spend</a:t>
            </a:r>
            <a:endParaRPr sz="843" b="1">
              <a:solidFill>
                <a:srgbClr val="000000"/>
              </a:solidFill>
              <a:latin typeface="Open Sans"/>
              <a:ea typeface="Open Sans"/>
              <a:cs typeface="Open Sans"/>
              <a:sym typeface="Open Sans"/>
            </a:endParaRPr>
          </a:p>
        </p:txBody>
      </p:sp>
      <p:grpSp>
        <p:nvGrpSpPr>
          <p:cNvPr id="1865" name="Google Shape;1865;p261"/>
          <p:cNvGrpSpPr/>
          <p:nvPr/>
        </p:nvGrpSpPr>
        <p:grpSpPr>
          <a:xfrm>
            <a:off x="83302" y="3402864"/>
            <a:ext cx="1591800" cy="394365"/>
            <a:chOff x="3319535" y="2594653"/>
            <a:chExt cx="1591800" cy="394365"/>
          </a:xfrm>
        </p:grpSpPr>
        <p:sp>
          <p:nvSpPr>
            <p:cNvPr id="1866" name="Google Shape;1866;p261"/>
            <p:cNvSpPr/>
            <p:nvPr/>
          </p:nvSpPr>
          <p:spPr>
            <a:xfrm>
              <a:off x="3319535" y="2594653"/>
              <a:ext cx="1591800" cy="2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5">
                  <a:solidFill>
                    <a:srgbClr val="9D320B"/>
                  </a:solidFill>
                  <a:latin typeface="Play"/>
                  <a:ea typeface="Play"/>
                  <a:cs typeface="Play"/>
                  <a:sym typeface="Play"/>
                </a:rPr>
                <a:t>Work </a:t>
              </a:r>
              <a:r>
                <a:rPr lang="en" sz="1055" b="1">
                  <a:solidFill>
                    <a:srgbClr val="9D320B"/>
                  </a:solidFill>
                  <a:latin typeface="Play"/>
                  <a:ea typeface="Play"/>
                  <a:cs typeface="Play"/>
                  <a:sym typeface="Play"/>
                </a:rPr>
                <a:t>Changing</a:t>
              </a:r>
              <a:endParaRPr/>
            </a:p>
          </p:txBody>
        </p:sp>
        <p:sp>
          <p:nvSpPr>
            <p:cNvPr id="1867" name="Google Shape;1867;p261"/>
            <p:cNvSpPr txBox="1"/>
            <p:nvPr/>
          </p:nvSpPr>
          <p:spPr>
            <a:xfrm>
              <a:off x="3319536" y="2788618"/>
              <a:ext cx="1523700" cy="200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03">
                  <a:solidFill>
                    <a:srgbClr val="000000"/>
                  </a:solidFill>
                  <a:latin typeface="Open Sans"/>
                  <a:ea typeface="Open Sans"/>
                  <a:cs typeface="Open Sans"/>
                  <a:sym typeface="Open Sans"/>
                </a:rPr>
                <a:t>All award intake within SAGE</a:t>
              </a:r>
              <a:endParaRPr/>
            </a:p>
          </p:txBody>
        </p:sp>
      </p:grpSp>
      <p:sp>
        <p:nvSpPr>
          <p:cNvPr id="1868" name="Google Shape;1868;p261"/>
          <p:cNvSpPr/>
          <p:nvPr/>
        </p:nvSpPr>
        <p:spPr>
          <a:xfrm>
            <a:off x="83303" y="3747618"/>
            <a:ext cx="1591800" cy="2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5">
                <a:solidFill>
                  <a:srgbClr val="9D320B"/>
                </a:solidFill>
                <a:latin typeface="Play"/>
                <a:ea typeface="Play"/>
                <a:cs typeface="Play"/>
                <a:sym typeface="Play"/>
              </a:rPr>
              <a:t>Work </a:t>
            </a:r>
            <a:r>
              <a:rPr lang="en" sz="1055" b="1">
                <a:solidFill>
                  <a:srgbClr val="9D320B"/>
                </a:solidFill>
                <a:latin typeface="Play"/>
                <a:ea typeface="Play"/>
                <a:cs typeface="Play"/>
                <a:sym typeface="Play"/>
              </a:rPr>
              <a:t>Changing</a:t>
            </a:r>
            <a:endParaRPr/>
          </a:p>
        </p:txBody>
      </p:sp>
      <p:sp>
        <p:nvSpPr>
          <p:cNvPr id="1869" name="Google Shape;1869;p261"/>
          <p:cNvSpPr txBox="1"/>
          <p:nvPr/>
        </p:nvSpPr>
        <p:spPr>
          <a:xfrm>
            <a:off x="68207" y="3917368"/>
            <a:ext cx="1339800" cy="52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03">
                <a:solidFill>
                  <a:srgbClr val="000000"/>
                </a:solidFill>
                <a:latin typeface="Open Sans"/>
                <a:ea typeface="Open Sans"/>
                <a:cs typeface="Open Sans"/>
                <a:sym typeface="Open Sans"/>
              </a:rPr>
              <a:t>Use of SAGE budget to standardize and facilitate Award integrations</a:t>
            </a:r>
            <a:endParaRPr sz="703">
              <a:solidFill>
                <a:srgbClr val="000000"/>
              </a:solidFill>
              <a:latin typeface="Open Sans"/>
              <a:ea typeface="Open Sans"/>
              <a:cs typeface="Open Sans"/>
              <a:sym typeface="Open Sans"/>
            </a:endParaRPr>
          </a:p>
          <a:p>
            <a:pPr marL="0" marR="0" lvl="0" indent="0" algn="l" rtl="0">
              <a:spcBef>
                <a:spcPts val="0"/>
              </a:spcBef>
              <a:spcAft>
                <a:spcPts val="0"/>
              </a:spcAft>
              <a:buNone/>
            </a:pPr>
            <a:endParaRPr sz="703">
              <a:solidFill>
                <a:srgbClr val="000000"/>
              </a:solidFill>
              <a:latin typeface="Open Sans"/>
              <a:ea typeface="Open Sans"/>
              <a:cs typeface="Open Sans"/>
              <a:sym typeface="Open Sans"/>
            </a:endParaRPr>
          </a:p>
        </p:txBody>
      </p:sp>
      <p:grpSp>
        <p:nvGrpSpPr>
          <p:cNvPr id="1870" name="Google Shape;1870;p261"/>
          <p:cNvGrpSpPr/>
          <p:nvPr/>
        </p:nvGrpSpPr>
        <p:grpSpPr>
          <a:xfrm>
            <a:off x="4630237" y="3379035"/>
            <a:ext cx="1602982" cy="617502"/>
            <a:chOff x="3319535" y="2604887"/>
            <a:chExt cx="1602982" cy="617502"/>
          </a:xfrm>
        </p:grpSpPr>
        <p:sp>
          <p:nvSpPr>
            <p:cNvPr id="1871" name="Google Shape;1871;p261"/>
            <p:cNvSpPr/>
            <p:nvPr/>
          </p:nvSpPr>
          <p:spPr>
            <a:xfrm>
              <a:off x="3330717" y="2604887"/>
              <a:ext cx="1591800" cy="2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5">
                  <a:solidFill>
                    <a:srgbClr val="008587"/>
                  </a:solidFill>
                  <a:latin typeface="Play"/>
                  <a:ea typeface="Play"/>
                  <a:cs typeface="Play"/>
                  <a:sym typeface="Play"/>
                </a:rPr>
                <a:t>Work </a:t>
              </a:r>
              <a:r>
                <a:rPr lang="en" sz="1055" b="1">
                  <a:solidFill>
                    <a:srgbClr val="008587"/>
                  </a:solidFill>
                  <a:latin typeface="Play"/>
                  <a:ea typeface="Play"/>
                  <a:cs typeface="Play"/>
                  <a:sym typeface="Play"/>
                </a:rPr>
                <a:t>Automated</a:t>
              </a:r>
              <a:endParaRPr/>
            </a:p>
          </p:txBody>
        </p:sp>
        <p:sp>
          <p:nvSpPr>
            <p:cNvPr id="1872" name="Google Shape;1872;p261"/>
            <p:cNvSpPr txBox="1"/>
            <p:nvPr/>
          </p:nvSpPr>
          <p:spPr>
            <a:xfrm>
              <a:off x="3319535" y="2805389"/>
              <a:ext cx="1523700" cy="417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03">
                  <a:solidFill>
                    <a:srgbClr val="000000"/>
                  </a:solidFill>
                  <a:latin typeface="Open Sans"/>
                  <a:ea typeface="Open Sans"/>
                  <a:cs typeface="Open Sans"/>
                  <a:sym typeface="Open Sans"/>
                </a:rPr>
                <a:t>Cost Reimbursable transactions outside award period not eligible for Sponsor Billing</a:t>
              </a:r>
              <a:endParaRPr sz="703">
                <a:solidFill>
                  <a:srgbClr val="000000"/>
                </a:solidFill>
                <a:latin typeface="Open Sans"/>
                <a:ea typeface="Open Sans"/>
                <a:cs typeface="Open Sans"/>
                <a:sym typeface="Open Sans"/>
              </a:endParaRPr>
            </a:p>
          </p:txBody>
        </p:sp>
      </p:grpSp>
      <p:sp>
        <p:nvSpPr>
          <p:cNvPr id="1873" name="Google Shape;1873;p261"/>
          <p:cNvSpPr/>
          <p:nvPr/>
        </p:nvSpPr>
        <p:spPr>
          <a:xfrm>
            <a:off x="7640149" y="3379029"/>
            <a:ext cx="1591800" cy="2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5">
                <a:solidFill>
                  <a:srgbClr val="008587"/>
                </a:solidFill>
                <a:latin typeface="Play"/>
                <a:ea typeface="Play"/>
                <a:cs typeface="Play"/>
                <a:sym typeface="Play"/>
              </a:rPr>
              <a:t>Work </a:t>
            </a:r>
            <a:r>
              <a:rPr lang="en" sz="1055" b="1">
                <a:solidFill>
                  <a:srgbClr val="008587"/>
                </a:solidFill>
                <a:latin typeface="Play"/>
                <a:ea typeface="Play"/>
                <a:cs typeface="Play"/>
                <a:sym typeface="Play"/>
              </a:rPr>
              <a:t>Automated</a:t>
            </a:r>
            <a:endParaRPr/>
          </a:p>
        </p:txBody>
      </p:sp>
      <p:sp>
        <p:nvSpPr>
          <p:cNvPr id="1874" name="Google Shape;1874;p261"/>
          <p:cNvSpPr/>
          <p:nvPr/>
        </p:nvSpPr>
        <p:spPr>
          <a:xfrm>
            <a:off x="6221995" y="3379029"/>
            <a:ext cx="1591800" cy="2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5">
                <a:solidFill>
                  <a:srgbClr val="9D320B"/>
                </a:solidFill>
                <a:latin typeface="Play"/>
                <a:ea typeface="Play"/>
                <a:cs typeface="Play"/>
                <a:sym typeface="Play"/>
              </a:rPr>
              <a:t>Work </a:t>
            </a:r>
            <a:r>
              <a:rPr lang="en" sz="1055" b="1">
                <a:solidFill>
                  <a:srgbClr val="9D320B"/>
                </a:solidFill>
                <a:latin typeface="Play"/>
                <a:ea typeface="Play"/>
                <a:cs typeface="Play"/>
                <a:sym typeface="Play"/>
              </a:rPr>
              <a:t>Changing</a:t>
            </a:r>
            <a:endParaRPr/>
          </a:p>
        </p:txBody>
      </p:sp>
      <p:sp>
        <p:nvSpPr>
          <p:cNvPr id="1875" name="Google Shape;1875;p261"/>
          <p:cNvSpPr txBox="1"/>
          <p:nvPr/>
        </p:nvSpPr>
        <p:spPr>
          <a:xfrm>
            <a:off x="6199630" y="3572490"/>
            <a:ext cx="1523700" cy="52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03">
                <a:solidFill>
                  <a:srgbClr val="000000"/>
                </a:solidFill>
                <a:latin typeface="Open Sans"/>
                <a:ea typeface="Open Sans"/>
                <a:cs typeface="Open Sans"/>
                <a:sym typeface="Open Sans"/>
              </a:rPr>
              <a:t>All cost share will be in Workday, and we will use a new third-party solution for effort reporting</a:t>
            </a:r>
            <a:endParaRPr/>
          </a:p>
        </p:txBody>
      </p:sp>
      <p:sp>
        <p:nvSpPr>
          <p:cNvPr id="1876" name="Google Shape;1876;p261"/>
          <p:cNvSpPr txBox="1"/>
          <p:nvPr/>
        </p:nvSpPr>
        <p:spPr>
          <a:xfrm>
            <a:off x="212285" y="1880394"/>
            <a:ext cx="6666900" cy="254700"/>
          </a:xfrm>
          <a:prstGeom prst="rect">
            <a:avLst/>
          </a:prstGeom>
          <a:noFill/>
          <a:ln>
            <a:noFill/>
          </a:ln>
        </p:spPr>
        <p:txBody>
          <a:bodyPr spcFirstLastPara="1" wrap="square" lIns="0" tIns="45700" rIns="91425" bIns="45700" anchor="b" anchorCtr="0">
            <a:spAutoFit/>
          </a:bodyPr>
          <a:lstStyle/>
          <a:p>
            <a:pPr marL="11430" marR="0" lvl="0" indent="0" algn="l" rtl="0">
              <a:spcBef>
                <a:spcPts val="0"/>
              </a:spcBef>
              <a:spcAft>
                <a:spcPts val="0"/>
              </a:spcAft>
              <a:buNone/>
            </a:pPr>
            <a:r>
              <a:rPr lang="en" sz="1055" b="1" cap="none">
                <a:solidFill>
                  <a:srgbClr val="000000"/>
                </a:solidFill>
                <a:latin typeface="Open Sans"/>
                <a:ea typeface="Open Sans"/>
                <a:cs typeface="Open Sans"/>
                <a:sym typeface="Open Sans"/>
              </a:rPr>
              <a:t>KEY STEPS IN POST-AWARD – IMPACTS TO CURRENT UNIT ACTIVITIES*</a:t>
            </a:r>
            <a:endParaRPr sz="1055" cap="none">
              <a:solidFill>
                <a:srgbClr val="000000"/>
              </a:solidFill>
              <a:latin typeface="Open Sans"/>
              <a:ea typeface="Open Sans"/>
              <a:cs typeface="Open Sans"/>
              <a:sym typeface="Open Sans"/>
            </a:endParaRPr>
          </a:p>
        </p:txBody>
      </p:sp>
      <p:sp>
        <p:nvSpPr>
          <p:cNvPr id="1877" name="Google Shape;1877;p261"/>
          <p:cNvSpPr txBox="1"/>
          <p:nvPr/>
        </p:nvSpPr>
        <p:spPr>
          <a:xfrm>
            <a:off x="7463177" y="935821"/>
            <a:ext cx="1534800" cy="871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633">
                <a:solidFill>
                  <a:srgbClr val="000000"/>
                </a:solidFill>
                <a:latin typeface="Open Sans"/>
                <a:ea typeface="Open Sans"/>
                <a:cs typeface="Open Sans"/>
                <a:sym typeface="Open Sans"/>
              </a:rPr>
              <a:t>* Full scope of activities not shown, to see more information on the levels of shared and future state processes, please see the individual business process sections</a:t>
            </a:r>
            <a:endParaRPr/>
          </a:p>
          <a:p>
            <a:pPr marL="0" marR="0" lvl="0" indent="0" algn="l" rtl="0">
              <a:spcBef>
                <a:spcPts val="0"/>
              </a:spcBef>
              <a:spcAft>
                <a:spcPts val="0"/>
              </a:spcAft>
              <a:buNone/>
            </a:pPr>
            <a:r>
              <a:rPr lang="en" sz="633">
                <a:solidFill>
                  <a:srgbClr val="000000"/>
                </a:solidFill>
                <a:latin typeface="Open Sans"/>
                <a:ea typeface="Open Sans"/>
                <a:cs typeface="Open Sans"/>
                <a:sym typeface="Open Sans"/>
              </a:rPr>
              <a:t>**Processes differ across units in the current state, these notes may apply differently to various units</a:t>
            </a:r>
            <a:endParaRPr/>
          </a:p>
        </p:txBody>
      </p:sp>
      <p:sp>
        <p:nvSpPr>
          <p:cNvPr id="1878" name="Google Shape;1878;p261"/>
          <p:cNvSpPr txBox="1"/>
          <p:nvPr/>
        </p:nvSpPr>
        <p:spPr>
          <a:xfrm>
            <a:off x="437265" y="2826803"/>
            <a:ext cx="921000" cy="259800"/>
          </a:xfrm>
          <a:prstGeom prst="rect">
            <a:avLst/>
          </a:prstGeom>
          <a:noFill/>
          <a:ln>
            <a:noFill/>
          </a:ln>
        </p:spPr>
        <p:txBody>
          <a:bodyPr spcFirstLastPara="1" wrap="square" lIns="0" tIns="0" rIns="0" bIns="0" anchor="t" anchorCtr="0">
            <a:spAutoFit/>
          </a:bodyPr>
          <a:lstStyle/>
          <a:p>
            <a:pPr marL="11906" marR="0" lvl="0" indent="0" algn="ctr" rtl="0">
              <a:spcBef>
                <a:spcPts val="0"/>
              </a:spcBef>
              <a:spcAft>
                <a:spcPts val="0"/>
              </a:spcAft>
              <a:buNone/>
            </a:pPr>
            <a:r>
              <a:rPr lang="en" sz="843" b="1">
                <a:solidFill>
                  <a:srgbClr val="000000"/>
                </a:solidFill>
                <a:latin typeface="Open Sans"/>
                <a:ea typeface="Open Sans"/>
                <a:cs typeface="Open Sans"/>
                <a:sym typeface="Open Sans"/>
              </a:rPr>
              <a:t>Receive Notice of Award</a:t>
            </a:r>
            <a:endParaRPr/>
          </a:p>
        </p:txBody>
      </p:sp>
      <p:cxnSp>
        <p:nvCxnSpPr>
          <p:cNvPr id="1879" name="Google Shape;1879;p261"/>
          <p:cNvCxnSpPr/>
          <p:nvPr/>
        </p:nvCxnSpPr>
        <p:spPr>
          <a:xfrm>
            <a:off x="1452729" y="2732517"/>
            <a:ext cx="7800" cy="3150300"/>
          </a:xfrm>
          <a:prstGeom prst="straightConnector1">
            <a:avLst/>
          </a:prstGeom>
          <a:noFill/>
          <a:ln w="9525" cap="flat" cmpd="sng">
            <a:solidFill>
              <a:srgbClr val="7F7F7F"/>
            </a:solidFill>
            <a:prstDash val="solid"/>
            <a:round/>
            <a:headEnd type="none" w="sm" len="sm"/>
            <a:tailEnd type="none" w="sm" len="sm"/>
          </a:ln>
        </p:spPr>
      </p:cxnSp>
      <p:cxnSp>
        <p:nvCxnSpPr>
          <p:cNvPr id="1880" name="Google Shape;1880;p261"/>
          <p:cNvCxnSpPr>
            <a:stCxn id="1856" idx="4"/>
          </p:cNvCxnSpPr>
          <p:nvPr/>
        </p:nvCxnSpPr>
        <p:spPr>
          <a:xfrm>
            <a:off x="3051385" y="2557910"/>
            <a:ext cx="0" cy="3343200"/>
          </a:xfrm>
          <a:prstGeom prst="straightConnector1">
            <a:avLst/>
          </a:prstGeom>
          <a:noFill/>
          <a:ln w="9525" cap="flat" cmpd="sng">
            <a:solidFill>
              <a:srgbClr val="7F7F7F"/>
            </a:solidFill>
            <a:prstDash val="solid"/>
            <a:round/>
            <a:headEnd type="none" w="sm" len="sm"/>
            <a:tailEnd type="none" w="sm" len="sm"/>
          </a:ln>
        </p:spPr>
      </p:cxnSp>
      <p:cxnSp>
        <p:nvCxnSpPr>
          <p:cNvPr id="1881" name="Google Shape;1881;p261"/>
          <p:cNvCxnSpPr/>
          <p:nvPr/>
        </p:nvCxnSpPr>
        <p:spPr>
          <a:xfrm>
            <a:off x="4632762" y="2865097"/>
            <a:ext cx="17100" cy="2379000"/>
          </a:xfrm>
          <a:prstGeom prst="straightConnector1">
            <a:avLst/>
          </a:prstGeom>
          <a:noFill/>
          <a:ln w="9525" cap="flat" cmpd="sng">
            <a:solidFill>
              <a:srgbClr val="7F7F7F"/>
            </a:solidFill>
            <a:prstDash val="solid"/>
            <a:round/>
            <a:headEnd type="none" w="sm" len="sm"/>
            <a:tailEnd type="none" w="sm" len="sm"/>
          </a:ln>
        </p:spPr>
      </p:cxnSp>
      <p:cxnSp>
        <p:nvCxnSpPr>
          <p:cNvPr id="1882" name="Google Shape;1882;p261"/>
          <p:cNvCxnSpPr/>
          <p:nvPr/>
        </p:nvCxnSpPr>
        <p:spPr>
          <a:xfrm>
            <a:off x="6206097" y="3228695"/>
            <a:ext cx="16200" cy="2030700"/>
          </a:xfrm>
          <a:prstGeom prst="straightConnector1">
            <a:avLst/>
          </a:prstGeom>
          <a:noFill/>
          <a:ln w="9525" cap="flat" cmpd="sng">
            <a:solidFill>
              <a:srgbClr val="7F7F7F"/>
            </a:solidFill>
            <a:prstDash val="solid"/>
            <a:round/>
            <a:headEnd type="none" w="sm" len="sm"/>
            <a:tailEnd type="none" w="sm" len="sm"/>
          </a:ln>
        </p:spPr>
      </p:cxnSp>
      <p:sp>
        <p:nvSpPr>
          <p:cNvPr id="1883" name="Google Shape;1883;p261"/>
          <p:cNvSpPr/>
          <p:nvPr/>
        </p:nvSpPr>
        <p:spPr>
          <a:xfrm>
            <a:off x="1411895" y="5425211"/>
            <a:ext cx="87300" cy="87300"/>
          </a:xfrm>
          <a:prstGeom prst="ellipse">
            <a:avLst/>
          </a:prstGeom>
          <a:solidFill>
            <a:srgbClr val="0086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884" name="Google Shape;1884;p261"/>
          <p:cNvSpPr/>
          <p:nvPr/>
        </p:nvSpPr>
        <p:spPr>
          <a:xfrm>
            <a:off x="21131" y="3828392"/>
            <a:ext cx="87300" cy="87300"/>
          </a:xfrm>
          <a:prstGeom prst="ellipse">
            <a:avLst/>
          </a:prstGeom>
          <a:solidFill>
            <a:srgbClr val="9D32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885" name="Google Shape;1885;p261"/>
          <p:cNvSpPr/>
          <p:nvPr/>
        </p:nvSpPr>
        <p:spPr>
          <a:xfrm>
            <a:off x="3015866" y="3449696"/>
            <a:ext cx="87300" cy="873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886" name="Google Shape;1886;p261"/>
          <p:cNvSpPr/>
          <p:nvPr/>
        </p:nvSpPr>
        <p:spPr>
          <a:xfrm>
            <a:off x="4597262" y="3449696"/>
            <a:ext cx="87300" cy="87300"/>
          </a:xfrm>
          <a:prstGeom prst="ellipse">
            <a:avLst/>
          </a:prstGeom>
          <a:solidFill>
            <a:srgbClr val="0085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887" name="Google Shape;1887;p261"/>
          <p:cNvSpPr/>
          <p:nvPr/>
        </p:nvSpPr>
        <p:spPr>
          <a:xfrm>
            <a:off x="7596881" y="3449696"/>
            <a:ext cx="87300" cy="87300"/>
          </a:xfrm>
          <a:prstGeom prst="ellipse">
            <a:avLst/>
          </a:prstGeom>
          <a:solidFill>
            <a:srgbClr val="0085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888" name="Google Shape;1888;p261"/>
          <p:cNvSpPr/>
          <p:nvPr/>
        </p:nvSpPr>
        <p:spPr>
          <a:xfrm>
            <a:off x="6172205" y="3449696"/>
            <a:ext cx="87300" cy="87300"/>
          </a:xfrm>
          <a:prstGeom prst="ellipse">
            <a:avLst/>
          </a:prstGeom>
          <a:solidFill>
            <a:srgbClr val="9D32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889" name="Google Shape;1889;p261"/>
          <p:cNvSpPr/>
          <p:nvPr/>
        </p:nvSpPr>
        <p:spPr>
          <a:xfrm>
            <a:off x="5205221" y="5462276"/>
            <a:ext cx="87300" cy="87300"/>
          </a:xfrm>
          <a:prstGeom prst="ellipse">
            <a:avLst/>
          </a:prstGeom>
          <a:solidFill>
            <a:srgbClr val="9D32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890" name="Google Shape;1890;p261"/>
          <p:cNvSpPr/>
          <p:nvPr/>
        </p:nvSpPr>
        <p:spPr>
          <a:xfrm>
            <a:off x="5817371" y="5456339"/>
            <a:ext cx="87300" cy="873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891" name="Google Shape;1891;p261"/>
          <p:cNvSpPr/>
          <p:nvPr/>
        </p:nvSpPr>
        <p:spPr>
          <a:xfrm>
            <a:off x="6404693" y="5458661"/>
            <a:ext cx="87300" cy="87300"/>
          </a:xfrm>
          <a:prstGeom prst="ellipse">
            <a:avLst/>
          </a:prstGeom>
          <a:solidFill>
            <a:srgbClr val="0085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892" name="Google Shape;1892;p261"/>
          <p:cNvSpPr/>
          <p:nvPr/>
        </p:nvSpPr>
        <p:spPr>
          <a:xfrm>
            <a:off x="5479398" y="5548699"/>
            <a:ext cx="759600" cy="33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773">
                <a:solidFill>
                  <a:srgbClr val="4B2E83"/>
                </a:solidFill>
                <a:latin typeface="Calibri"/>
                <a:ea typeface="Calibri"/>
                <a:cs typeface="Calibri"/>
                <a:sym typeface="Calibri"/>
              </a:rPr>
              <a:t>Work Moving to Shared</a:t>
            </a:r>
            <a:endParaRPr/>
          </a:p>
        </p:txBody>
      </p:sp>
      <p:sp>
        <p:nvSpPr>
          <p:cNvPr id="1893" name="Google Shape;1893;p261"/>
          <p:cNvSpPr/>
          <p:nvPr/>
        </p:nvSpPr>
        <p:spPr>
          <a:xfrm>
            <a:off x="4876873" y="5545938"/>
            <a:ext cx="724800" cy="33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773">
                <a:solidFill>
                  <a:srgbClr val="9D320B"/>
                </a:solidFill>
                <a:latin typeface="Calibri"/>
                <a:ea typeface="Calibri"/>
                <a:cs typeface="Calibri"/>
                <a:sym typeface="Calibri"/>
              </a:rPr>
              <a:t>Work Changing**</a:t>
            </a:r>
            <a:endParaRPr/>
          </a:p>
        </p:txBody>
      </p:sp>
      <p:sp>
        <p:nvSpPr>
          <p:cNvPr id="1894" name="Google Shape;1894;p261"/>
          <p:cNvSpPr/>
          <p:nvPr/>
        </p:nvSpPr>
        <p:spPr>
          <a:xfrm>
            <a:off x="6065061" y="5558047"/>
            <a:ext cx="759600" cy="33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773">
                <a:solidFill>
                  <a:srgbClr val="008587"/>
                </a:solidFill>
                <a:latin typeface="Calibri"/>
                <a:ea typeface="Calibri"/>
                <a:cs typeface="Calibri"/>
                <a:sym typeface="Calibri"/>
              </a:rPr>
              <a:t>Work Automated</a:t>
            </a:r>
            <a:endParaRPr/>
          </a:p>
        </p:txBody>
      </p:sp>
      <p:sp>
        <p:nvSpPr>
          <p:cNvPr id="1895" name="Google Shape;1895;p261"/>
          <p:cNvSpPr/>
          <p:nvPr/>
        </p:nvSpPr>
        <p:spPr>
          <a:xfrm>
            <a:off x="4961629" y="5503968"/>
            <a:ext cx="1932000" cy="447900"/>
          </a:xfrm>
          <a:prstGeom prst="rect">
            <a:avLst/>
          </a:prstGeom>
          <a:noFill/>
          <a:ln w="9525" cap="flat" cmpd="sng">
            <a:solidFill>
              <a:srgbClr val="8E7848"/>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896" name="Google Shape;1896;p261"/>
          <p:cNvSpPr/>
          <p:nvPr/>
        </p:nvSpPr>
        <p:spPr>
          <a:xfrm>
            <a:off x="4584058" y="5598028"/>
            <a:ext cx="417900" cy="256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984" b="1">
                <a:solidFill>
                  <a:srgbClr val="231A3A"/>
                </a:solidFill>
                <a:latin typeface="Encode Sans Black"/>
                <a:ea typeface="Encode Sans Black"/>
                <a:cs typeface="Encode Sans Black"/>
                <a:sym typeface="Encode Sans Black"/>
              </a:rPr>
              <a:t>Key</a:t>
            </a:r>
            <a:endParaRPr/>
          </a:p>
        </p:txBody>
      </p:sp>
      <p:sp>
        <p:nvSpPr>
          <p:cNvPr id="1897" name="Google Shape;1897;p261"/>
          <p:cNvSpPr/>
          <p:nvPr/>
        </p:nvSpPr>
        <p:spPr>
          <a:xfrm>
            <a:off x="6995602" y="1803222"/>
            <a:ext cx="2091900" cy="256200"/>
          </a:xfrm>
          <a:prstGeom prst="rect">
            <a:avLst/>
          </a:prstGeom>
          <a:solidFill>
            <a:schemeClr val="lt2"/>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 sz="1195">
                <a:solidFill>
                  <a:srgbClr val="4B2E83"/>
                </a:solidFill>
                <a:latin typeface="Calibri"/>
                <a:ea typeface="Calibri"/>
                <a:cs typeface="Calibri"/>
                <a:sym typeface="Calibri"/>
              </a:rPr>
              <a:t>Process Notes Specific to UWA</a:t>
            </a:r>
            <a:endParaRPr/>
          </a:p>
        </p:txBody>
      </p:sp>
      <p:sp>
        <p:nvSpPr>
          <p:cNvPr id="1898" name="Google Shape;1898;p261"/>
          <p:cNvSpPr txBox="1"/>
          <p:nvPr/>
        </p:nvSpPr>
        <p:spPr>
          <a:xfrm>
            <a:off x="7638515" y="3604170"/>
            <a:ext cx="1523700" cy="417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03">
                <a:solidFill>
                  <a:srgbClr val="000000"/>
                </a:solidFill>
                <a:latin typeface="Open Sans"/>
                <a:ea typeface="Open Sans"/>
                <a:cs typeface="Open Sans"/>
                <a:sym typeface="Open Sans"/>
              </a:rPr>
              <a:t>Award Closeout Task Notifications and Lifecycle status updates</a:t>
            </a:r>
            <a:endParaRPr/>
          </a:p>
        </p:txBody>
      </p:sp>
      <p:sp>
        <p:nvSpPr>
          <p:cNvPr id="1899" name="Google Shape;1899;p261"/>
          <p:cNvSpPr txBox="1"/>
          <p:nvPr/>
        </p:nvSpPr>
        <p:spPr>
          <a:xfrm>
            <a:off x="3054577" y="4172508"/>
            <a:ext cx="1626000" cy="52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03">
                <a:solidFill>
                  <a:srgbClr val="000000"/>
                </a:solidFill>
                <a:latin typeface="Open Sans"/>
                <a:ea typeface="Open Sans"/>
                <a:cs typeface="Open Sans"/>
                <a:sym typeface="Open Sans"/>
              </a:rPr>
              <a:t>All cost transfers completed in Workday and payroll accounting adjustments (payroll expense transfers) completed by units</a:t>
            </a:r>
            <a:endParaRPr/>
          </a:p>
        </p:txBody>
      </p:sp>
      <p:sp>
        <p:nvSpPr>
          <p:cNvPr id="1900" name="Google Shape;1900;p261"/>
          <p:cNvSpPr/>
          <p:nvPr/>
        </p:nvSpPr>
        <p:spPr>
          <a:xfrm>
            <a:off x="3044573" y="3962761"/>
            <a:ext cx="1591800" cy="2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5">
                <a:solidFill>
                  <a:srgbClr val="9D320B"/>
                </a:solidFill>
                <a:latin typeface="Play"/>
                <a:ea typeface="Play"/>
                <a:cs typeface="Play"/>
                <a:sym typeface="Play"/>
              </a:rPr>
              <a:t>Work </a:t>
            </a:r>
            <a:r>
              <a:rPr lang="en" sz="1055" b="1">
                <a:solidFill>
                  <a:srgbClr val="9D320B"/>
                </a:solidFill>
                <a:latin typeface="Play"/>
                <a:ea typeface="Play"/>
                <a:cs typeface="Play"/>
                <a:sym typeface="Play"/>
              </a:rPr>
              <a:t>Changing</a:t>
            </a:r>
            <a:endParaRPr/>
          </a:p>
        </p:txBody>
      </p:sp>
      <p:sp>
        <p:nvSpPr>
          <p:cNvPr id="1901" name="Google Shape;1901;p261"/>
          <p:cNvSpPr/>
          <p:nvPr/>
        </p:nvSpPr>
        <p:spPr>
          <a:xfrm>
            <a:off x="3010166" y="4041605"/>
            <a:ext cx="87300" cy="87300"/>
          </a:xfrm>
          <a:prstGeom prst="ellipse">
            <a:avLst/>
          </a:prstGeom>
          <a:solidFill>
            <a:srgbClr val="9D32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grpSp>
        <p:nvGrpSpPr>
          <p:cNvPr id="1902" name="Google Shape;1902;p261"/>
          <p:cNvGrpSpPr/>
          <p:nvPr/>
        </p:nvGrpSpPr>
        <p:grpSpPr>
          <a:xfrm>
            <a:off x="213444" y="2935999"/>
            <a:ext cx="140792" cy="138004"/>
            <a:chOff x="184150" y="5391150"/>
            <a:chExt cx="481012" cy="471487"/>
          </a:xfrm>
        </p:grpSpPr>
        <p:sp>
          <p:nvSpPr>
            <p:cNvPr id="1903" name="Google Shape;1903;p261"/>
            <p:cNvSpPr/>
            <p:nvPr/>
          </p:nvSpPr>
          <p:spPr>
            <a:xfrm>
              <a:off x="184150" y="5391150"/>
              <a:ext cx="481012" cy="471487"/>
            </a:xfrm>
            <a:custGeom>
              <a:avLst/>
              <a:gdLst/>
              <a:ahLst/>
              <a:cxnLst/>
              <a:rect l="l" t="t" r="r" b="b"/>
              <a:pathLst>
                <a:path w="243" h="238" extrusionOk="0">
                  <a:moveTo>
                    <a:pt x="238" y="135"/>
                  </a:moveTo>
                  <a:cubicBezTo>
                    <a:pt x="227" y="135"/>
                    <a:pt x="227" y="135"/>
                    <a:pt x="227" y="135"/>
                  </a:cubicBezTo>
                  <a:cubicBezTo>
                    <a:pt x="227" y="98"/>
                    <a:pt x="227" y="98"/>
                    <a:pt x="227" y="98"/>
                  </a:cubicBezTo>
                  <a:cubicBezTo>
                    <a:pt x="227" y="98"/>
                    <a:pt x="227" y="98"/>
                    <a:pt x="227" y="98"/>
                  </a:cubicBezTo>
                  <a:cubicBezTo>
                    <a:pt x="227" y="98"/>
                    <a:pt x="227" y="98"/>
                    <a:pt x="227" y="98"/>
                  </a:cubicBezTo>
                  <a:cubicBezTo>
                    <a:pt x="227" y="95"/>
                    <a:pt x="225" y="93"/>
                    <a:pt x="222" y="93"/>
                  </a:cubicBezTo>
                  <a:cubicBezTo>
                    <a:pt x="217" y="93"/>
                    <a:pt x="217" y="93"/>
                    <a:pt x="217" y="93"/>
                  </a:cubicBezTo>
                  <a:cubicBezTo>
                    <a:pt x="217" y="93"/>
                    <a:pt x="217" y="92"/>
                    <a:pt x="217" y="92"/>
                  </a:cubicBezTo>
                  <a:cubicBezTo>
                    <a:pt x="210" y="71"/>
                    <a:pt x="210" y="71"/>
                    <a:pt x="210" y="71"/>
                  </a:cubicBezTo>
                  <a:cubicBezTo>
                    <a:pt x="222" y="71"/>
                    <a:pt x="222" y="71"/>
                    <a:pt x="222" y="71"/>
                  </a:cubicBezTo>
                  <a:cubicBezTo>
                    <a:pt x="225" y="71"/>
                    <a:pt x="227" y="69"/>
                    <a:pt x="227" y="66"/>
                  </a:cubicBezTo>
                  <a:cubicBezTo>
                    <a:pt x="227" y="63"/>
                    <a:pt x="225" y="61"/>
                    <a:pt x="222" y="61"/>
                  </a:cubicBezTo>
                  <a:cubicBezTo>
                    <a:pt x="207" y="61"/>
                    <a:pt x="207" y="61"/>
                    <a:pt x="207" y="61"/>
                  </a:cubicBezTo>
                  <a:cubicBezTo>
                    <a:pt x="190" y="4"/>
                    <a:pt x="190" y="4"/>
                    <a:pt x="190" y="4"/>
                  </a:cubicBezTo>
                  <a:cubicBezTo>
                    <a:pt x="189" y="3"/>
                    <a:pt x="188" y="2"/>
                    <a:pt x="187" y="1"/>
                  </a:cubicBezTo>
                  <a:cubicBezTo>
                    <a:pt x="186" y="0"/>
                    <a:pt x="185" y="0"/>
                    <a:pt x="184" y="1"/>
                  </a:cubicBezTo>
                  <a:cubicBezTo>
                    <a:pt x="23" y="50"/>
                    <a:pt x="23" y="50"/>
                    <a:pt x="23" y="50"/>
                  </a:cubicBezTo>
                  <a:cubicBezTo>
                    <a:pt x="21" y="51"/>
                    <a:pt x="20" y="52"/>
                    <a:pt x="20" y="53"/>
                  </a:cubicBezTo>
                  <a:cubicBezTo>
                    <a:pt x="19" y="54"/>
                    <a:pt x="19" y="55"/>
                    <a:pt x="19" y="57"/>
                  </a:cubicBezTo>
                  <a:cubicBezTo>
                    <a:pt x="21" y="61"/>
                    <a:pt x="21" y="61"/>
                    <a:pt x="21" y="61"/>
                  </a:cubicBezTo>
                  <a:cubicBezTo>
                    <a:pt x="9" y="61"/>
                    <a:pt x="0" y="71"/>
                    <a:pt x="0" y="82"/>
                  </a:cubicBezTo>
                  <a:cubicBezTo>
                    <a:pt x="0" y="217"/>
                    <a:pt x="0" y="217"/>
                    <a:pt x="0" y="217"/>
                  </a:cubicBezTo>
                  <a:cubicBezTo>
                    <a:pt x="0" y="229"/>
                    <a:pt x="9" y="238"/>
                    <a:pt x="21" y="238"/>
                  </a:cubicBezTo>
                  <a:cubicBezTo>
                    <a:pt x="222" y="238"/>
                    <a:pt x="222" y="238"/>
                    <a:pt x="222" y="238"/>
                  </a:cubicBezTo>
                  <a:cubicBezTo>
                    <a:pt x="225" y="238"/>
                    <a:pt x="227" y="236"/>
                    <a:pt x="227" y="233"/>
                  </a:cubicBezTo>
                  <a:cubicBezTo>
                    <a:pt x="227" y="194"/>
                    <a:pt x="227" y="194"/>
                    <a:pt x="227" y="194"/>
                  </a:cubicBezTo>
                  <a:cubicBezTo>
                    <a:pt x="238" y="194"/>
                    <a:pt x="238" y="194"/>
                    <a:pt x="238" y="194"/>
                  </a:cubicBezTo>
                  <a:cubicBezTo>
                    <a:pt x="241" y="194"/>
                    <a:pt x="243" y="192"/>
                    <a:pt x="243" y="190"/>
                  </a:cubicBezTo>
                  <a:cubicBezTo>
                    <a:pt x="243" y="140"/>
                    <a:pt x="243" y="140"/>
                    <a:pt x="243" y="140"/>
                  </a:cubicBezTo>
                  <a:cubicBezTo>
                    <a:pt x="243" y="137"/>
                    <a:pt x="241" y="135"/>
                    <a:pt x="238" y="135"/>
                  </a:cubicBezTo>
                  <a:close/>
                  <a:moveTo>
                    <a:pt x="182" y="12"/>
                  </a:moveTo>
                  <a:cubicBezTo>
                    <a:pt x="206" y="90"/>
                    <a:pt x="206" y="90"/>
                    <a:pt x="206" y="90"/>
                  </a:cubicBezTo>
                  <a:cubicBezTo>
                    <a:pt x="195" y="93"/>
                    <a:pt x="195" y="93"/>
                    <a:pt x="195" y="93"/>
                  </a:cubicBezTo>
                  <a:cubicBezTo>
                    <a:pt x="41" y="93"/>
                    <a:pt x="41" y="93"/>
                    <a:pt x="41" y="93"/>
                  </a:cubicBezTo>
                  <a:cubicBezTo>
                    <a:pt x="30" y="58"/>
                    <a:pt x="30" y="58"/>
                    <a:pt x="30" y="58"/>
                  </a:cubicBezTo>
                  <a:lnTo>
                    <a:pt x="182" y="12"/>
                  </a:lnTo>
                  <a:close/>
                  <a:moveTo>
                    <a:pt x="21" y="71"/>
                  </a:moveTo>
                  <a:cubicBezTo>
                    <a:pt x="24" y="71"/>
                    <a:pt x="24" y="71"/>
                    <a:pt x="24" y="71"/>
                  </a:cubicBezTo>
                  <a:cubicBezTo>
                    <a:pt x="31" y="93"/>
                    <a:pt x="31" y="93"/>
                    <a:pt x="31" y="93"/>
                  </a:cubicBezTo>
                  <a:cubicBezTo>
                    <a:pt x="21" y="93"/>
                    <a:pt x="21" y="93"/>
                    <a:pt x="21" y="93"/>
                  </a:cubicBezTo>
                  <a:cubicBezTo>
                    <a:pt x="21" y="93"/>
                    <a:pt x="21" y="93"/>
                    <a:pt x="21" y="93"/>
                  </a:cubicBezTo>
                  <a:cubicBezTo>
                    <a:pt x="15" y="93"/>
                    <a:pt x="10" y="88"/>
                    <a:pt x="10" y="82"/>
                  </a:cubicBezTo>
                  <a:cubicBezTo>
                    <a:pt x="10" y="76"/>
                    <a:pt x="15" y="71"/>
                    <a:pt x="21" y="71"/>
                  </a:cubicBezTo>
                  <a:close/>
                  <a:moveTo>
                    <a:pt x="217" y="228"/>
                  </a:moveTo>
                  <a:cubicBezTo>
                    <a:pt x="21" y="228"/>
                    <a:pt x="21" y="228"/>
                    <a:pt x="21" y="228"/>
                  </a:cubicBezTo>
                  <a:cubicBezTo>
                    <a:pt x="15" y="228"/>
                    <a:pt x="10" y="223"/>
                    <a:pt x="10" y="217"/>
                  </a:cubicBezTo>
                  <a:cubicBezTo>
                    <a:pt x="10" y="100"/>
                    <a:pt x="10" y="100"/>
                    <a:pt x="10" y="100"/>
                  </a:cubicBezTo>
                  <a:cubicBezTo>
                    <a:pt x="13" y="102"/>
                    <a:pt x="17" y="103"/>
                    <a:pt x="21" y="103"/>
                  </a:cubicBezTo>
                  <a:cubicBezTo>
                    <a:pt x="217" y="103"/>
                    <a:pt x="217" y="103"/>
                    <a:pt x="217" y="103"/>
                  </a:cubicBezTo>
                  <a:cubicBezTo>
                    <a:pt x="217" y="135"/>
                    <a:pt x="217" y="135"/>
                    <a:pt x="217" y="135"/>
                  </a:cubicBezTo>
                  <a:cubicBezTo>
                    <a:pt x="186" y="135"/>
                    <a:pt x="186" y="135"/>
                    <a:pt x="186" y="135"/>
                  </a:cubicBezTo>
                  <a:cubicBezTo>
                    <a:pt x="169" y="135"/>
                    <a:pt x="156" y="148"/>
                    <a:pt x="156" y="165"/>
                  </a:cubicBezTo>
                  <a:cubicBezTo>
                    <a:pt x="156" y="181"/>
                    <a:pt x="169" y="194"/>
                    <a:pt x="186" y="194"/>
                  </a:cubicBezTo>
                  <a:cubicBezTo>
                    <a:pt x="217" y="194"/>
                    <a:pt x="217" y="194"/>
                    <a:pt x="217" y="194"/>
                  </a:cubicBezTo>
                  <a:lnTo>
                    <a:pt x="217" y="228"/>
                  </a:lnTo>
                  <a:close/>
                  <a:moveTo>
                    <a:pt x="233" y="185"/>
                  </a:moveTo>
                  <a:cubicBezTo>
                    <a:pt x="186" y="185"/>
                    <a:pt x="186" y="185"/>
                    <a:pt x="186" y="185"/>
                  </a:cubicBezTo>
                  <a:cubicBezTo>
                    <a:pt x="175" y="185"/>
                    <a:pt x="166" y="176"/>
                    <a:pt x="166" y="165"/>
                  </a:cubicBezTo>
                  <a:cubicBezTo>
                    <a:pt x="166" y="153"/>
                    <a:pt x="175" y="144"/>
                    <a:pt x="186" y="144"/>
                  </a:cubicBezTo>
                  <a:cubicBezTo>
                    <a:pt x="233" y="144"/>
                    <a:pt x="233" y="144"/>
                    <a:pt x="233" y="144"/>
                  </a:cubicBezTo>
                  <a:lnTo>
                    <a:pt x="233" y="185"/>
                  </a:ln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92D400"/>
                </a:solidFill>
                <a:latin typeface="Arial"/>
                <a:ea typeface="Arial"/>
                <a:cs typeface="Arial"/>
                <a:sym typeface="Arial"/>
              </a:endParaRPr>
            </a:p>
          </p:txBody>
        </p:sp>
        <p:sp>
          <p:nvSpPr>
            <p:cNvPr id="1904" name="Google Shape;1904;p261"/>
            <p:cNvSpPr/>
            <p:nvPr/>
          </p:nvSpPr>
          <p:spPr>
            <a:xfrm>
              <a:off x="546100" y="5703888"/>
              <a:ext cx="25500" cy="25500"/>
            </a:xfrm>
            <a:prstGeom prst="ellipse">
              <a:avLst/>
            </a:pr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92D400"/>
                </a:solidFill>
                <a:latin typeface="Arial"/>
                <a:ea typeface="Arial"/>
                <a:cs typeface="Arial"/>
                <a:sym typeface="Arial"/>
              </a:endParaRPr>
            </a:p>
          </p:txBody>
        </p:sp>
      </p:grpSp>
      <p:grpSp>
        <p:nvGrpSpPr>
          <p:cNvPr id="1905" name="Google Shape;1905;p261"/>
          <p:cNvGrpSpPr/>
          <p:nvPr/>
        </p:nvGrpSpPr>
        <p:grpSpPr>
          <a:xfrm>
            <a:off x="4571997" y="2637543"/>
            <a:ext cx="140792" cy="138004"/>
            <a:chOff x="184150" y="5391150"/>
            <a:chExt cx="481012" cy="471487"/>
          </a:xfrm>
        </p:grpSpPr>
        <p:sp>
          <p:nvSpPr>
            <p:cNvPr id="1906" name="Google Shape;1906;p261"/>
            <p:cNvSpPr/>
            <p:nvPr/>
          </p:nvSpPr>
          <p:spPr>
            <a:xfrm>
              <a:off x="184150" y="5391150"/>
              <a:ext cx="481012" cy="471487"/>
            </a:xfrm>
            <a:custGeom>
              <a:avLst/>
              <a:gdLst/>
              <a:ahLst/>
              <a:cxnLst/>
              <a:rect l="l" t="t" r="r" b="b"/>
              <a:pathLst>
                <a:path w="243" h="238" extrusionOk="0">
                  <a:moveTo>
                    <a:pt x="238" y="135"/>
                  </a:moveTo>
                  <a:cubicBezTo>
                    <a:pt x="227" y="135"/>
                    <a:pt x="227" y="135"/>
                    <a:pt x="227" y="135"/>
                  </a:cubicBezTo>
                  <a:cubicBezTo>
                    <a:pt x="227" y="98"/>
                    <a:pt x="227" y="98"/>
                    <a:pt x="227" y="98"/>
                  </a:cubicBezTo>
                  <a:cubicBezTo>
                    <a:pt x="227" y="98"/>
                    <a:pt x="227" y="98"/>
                    <a:pt x="227" y="98"/>
                  </a:cubicBezTo>
                  <a:cubicBezTo>
                    <a:pt x="227" y="98"/>
                    <a:pt x="227" y="98"/>
                    <a:pt x="227" y="98"/>
                  </a:cubicBezTo>
                  <a:cubicBezTo>
                    <a:pt x="227" y="95"/>
                    <a:pt x="225" y="93"/>
                    <a:pt x="222" y="93"/>
                  </a:cubicBezTo>
                  <a:cubicBezTo>
                    <a:pt x="217" y="93"/>
                    <a:pt x="217" y="93"/>
                    <a:pt x="217" y="93"/>
                  </a:cubicBezTo>
                  <a:cubicBezTo>
                    <a:pt x="217" y="93"/>
                    <a:pt x="217" y="92"/>
                    <a:pt x="217" y="92"/>
                  </a:cubicBezTo>
                  <a:cubicBezTo>
                    <a:pt x="210" y="71"/>
                    <a:pt x="210" y="71"/>
                    <a:pt x="210" y="71"/>
                  </a:cubicBezTo>
                  <a:cubicBezTo>
                    <a:pt x="222" y="71"/>
                    <a:pt x="222" y="71"/>
                    <a:pt x="222" y="71"/>
                  </a:cubicBezTo>
                  <a:cubicBezTo>
                    <a:pt x="225" y="71"/>
                    <a:pt x="227" y="69"/>
                    <a:pt x="227" y="66"/>
                  </a:cubicBezTo>
                  <a:cubicBezTo>
                    <a:pt x="227" y="63"/>
                    <a:pt x="225" y="61"/>
                    <a:pt x="222" y="61"/>
                  </a:cubicBezTo>
                  <a:cubicBezTo>
                    <a:pt x="207" y="61"/>
                    <a:pt x="207" y="61"/>
                    <a:pt x="207" y="61"/>
                  </a:cubicBezTo>
                  <a:cubicBezTo>
                    <a:pt x="190" y="4"/>
                    <a:pt x="190" y="4"/>
                    <a:pt x="190" y="4"/>
                  </a:cubicBezTo>
                  <a:cubicBezTo>
                    <a:pt x="189" y="3"/>
                    <a:pt x="188" y="2"/>
                    <a:pt x="187" y="1"/>
                  </a:cubicBezTo>
                  <a:cubicBezTo>
                    <a:pt x="186" y="0"/>
                    <a:pt x="185" y="0"/>
                    <a:pt x="184" y="1"/>
                  </a:cubicBezTo>
                  <a:cubicBezTo>
                    <a:pt x="23" y="50"/>
                    <a:pt x="23" y="50"/>
                    <a:pt x="23" y="50"/>
                  </a:cubicBezTo>
                  <a:cubicBezTo>
                    <a:pt x="21" y="51"/>
                    <a:pt x="20" y="52"/>
                    <a:pt x="20" y="53"/>
                  </a:cubicBezTo>
                  <a:cubicBezTo>
                    <a:pt x="19" y="54"/>
                    <a:pt x="19" y="55"/>
                    <a:pt x="19" y="57"/>
                  </a:cubicBezTo>
                  <a:cubicBezTo>
                    <a:pt x="21" y="61"/>
                    <a:pt x="21" y="61"/>
                    <a:pt x="21" y="61"/>
                  </a:cubicBezTo>
                  <a:cubicBezTo>
                    <a:pt x="9" y="61"/>
                    <a:pt x="0" y="71"/>
                    <a:pt x="0" y="82"/>
                  </a:cubicBezTo>
                  <a:cubicBezTo>
                    <a:pt x="0" y="217"/>
                    <a:pt x="0" y="217"/>
                    <a:pt x="0" y="217"/>
                  </a:cubicBezTo>
                  <a:cubicBezTo>
                    <a:pt x="0" y="229"/>
                    <a:pt x="9" y="238"/>
                    <a:pt x="21" y="238"/>
                  </a:cubicBezTo>
                  <a:cubicBezTo>
                    <a:pt x="222" y="238"/>
                    <a:pt x="222" y="238"/>
                    <a:pt x="222" y="238"/>
                  </a:cubicBezTo>
                  <a:cubicBezTo>
                    <a:pt x="225" y="238"/>
                    <a:pt x="227" y="236"/>
                    <a:pt x="227" y="233"/>
                  </a:cubicBezTo>
                  <a:cubicBezTo>
                    <a:pt x="227" y="194"/>
                    <a:pt x="227" y="194"/>
                    <a:pt x="227" y="194"/>
                  </a:cubicBezTo>
                  <a:cubicBezTo>
                    <a:pt x="238" y="194"/>
                    <a:pt x="238" y="194"/>
                    <a:pt x="238" y="194"/>
                  </a:cubicBezTo>
                  <a:cubicBezTo>
                    <a:pt x="241" y="194"/>
                    <a:pt x="243" y="192"/>
                    <a:pt x="243" y="190"/>
                  </a:cubicBezTo>
                  <a:cubicBezTo>
                    <a:pt x="243" y="140"/>
                    <a:pt x="243" y="140"/>
                    <a:pt x="243" y="140"/>
                  </a:cubicBezTo>
                  <a:cubicBezTo>
                    <a:pt x="243" y="137"/>
                    <a:pt x="241" y="135"/>
                    <a:pt x="238" y="135"/>
                  </a:cubicBezTo>
                  <a:close/>
                  <a:moveTo>
                    <a:pt x="182" y="12"/>
                  </a:moveTo>
                  <a:cubicBezTo>
                    <a:pt x="206" y="90"/>
                    <a:pt x="206" y="90"/>
                    <a:pt x="206" y="90"/>
                  </a:cubicBezTo>
                  <a:cubicBezTo>
                    <a:pt x="195" y="93"/>
                    <a:pt x="195" y="93"/>
                    <a:pt x="195" y="93"/>
                  </a:cubicBezTo>
                  <a:cubicBezTo>
                    <a:pt x="41" y="93"/>
                    <a:pt x="41" y="93"/>
                    <a:pt x="41" y="93"/>
                  </a:cubicBezTo>
                  <a:cubicBezTo>
                    <a:pt x="30" y="58"/>
                    <a:pt x="30" y="58"/>
                    <a:pt x="30" y="58"/>
                  </a:cubicBezTo>
                  <a:lnTo>
                    <a:pt x="182" y="12"/>
                  </a:lnTo>
                  <a:close/>
                  <a:moveTo>
                    <a:pt x="21" y="71"/>
                  </a:moveTo>
                  <a:cubicBezTo>
                    <a:pt x="24" y="71"/>
                    <a:pt x="24" y="71"/>
                    <a:pt x="24" y="71"/>
                  </a:cubicBezTo>
                  <a:cubicBezTo>
                    <a:pt x="31" y="93"/>
                    <a:pt x="31" y="93"/>
                    <a:pt x="31" y="93"/>
                  </a:cubicBezTo>
                  <a:cubicBezTo>
                    <a:pt x="21" y="93"/>
                    <a:pt x="21" y="93"/>
                    <a:pt x="21" y="93"/>
                  </a:cubicBezTo>
                  <a:cubicBezTo>
                    <a:pt x="21" y="93"/>
                    <a:pt x="21" y="93"/>
                    <a:pt x="21" y="93"/>
                  </a:cubicBezTo>
                  <a:cubicBezTo>
                    <a:pt x="15" y="93"/>
                    <a:pt x="10" y="88"/>
                    <a:pt x="10" y="82"/>
                  </a:cubicBezTo>
                  <a:cubicBezTo>
                    <a:pt x="10" y="76"/>
                    <a:pt x="15" y="71"/>
                    <a:pt x="21" y="71"/>
                  </a:cubicBezTo>
                  <a:close/>
                  <a:moveTo>
                    <a:pt x="217" y="228"/>
                  </a:moveTo>
                  <a:cubicBezTo>
                    <a:pt x="21" y="228"/>
                    <a:pt x="21" y="228"/>
                    <a:pt x="21" y="228"/>
                  </a:cubicBezTo>
                  <a:cubicBezTo>
                    <a:pt x="15" y="228"/>
                    <a:pt x="10" y="223"/>
                    <a:pt x="10" y="217"/>
                  </a:cubicBezTo>
                  <a:cubicBezTo>
                    <a:pt x="10" y="100"/>
                    <a:pt x="10" y="100"/>
                    <a:pt x="10" y="100"/>
                  </a:cubicBezTo>
                  <a:cubicBezTo>
                    <a:pt x="13" y="102"/>
                    <a:pt x="17" y="103"/>
                    <a:pt x="21" y="103"/>
                  </a:cubicBezTo>
                  <a:cubicBezTo>
                    <a:pt x="217" y="103"/>
                    <a:pt x="217" y="103"/>
                    <a:pt x="217" y="103"/>
                  </a:cubicBezTo>
                  <a:cubicBezTo>
                    <a:pt x="217" y="135"/>
                    <a:pt x="217" y="135"/>
                    <a:pt x="217" y="135"/>
                  </a:cubicBezTo>
                  <a:cubicBezTo>
                    <a:pt x="186" y="135"/>
                    <a:pt x="186" y="135"/>
                    <a:pt x="186" y="135"/>
                  </a:cubicBezTo>
                  <a:cubicBezTo>
                    <a:pt x="169" y="135"/>
                    <a:pt x="156" y="148"/>
                    <a:pt x="156" y="165"/>
                  </a:cubicBezTo>
                  <a:cubicBezTo>
                    <a:pt x="156" y="181"/>
                    <a:pt x="169" y="194"/>
                    <a:pt x="186" y="194"/>
                  </a:cubicBezTo>
                  <a:cubicBezTo>
                    <a:pt x="217" y="194"/>
                    <a:pt x="217" y="194"/>
                    <a:pt x="217" y="194"/>
                  </a:cubicBezTo>
                  <a:lnTo>
                    <a:pt x="217" y="228"/>
                  </a:lnTo>
                  <a:close/>
                  <a:moveTo>
                    <a:pt x="233" y="185"/>
                  </a:moveTo>
                  <a:cubicBezTo>
                    <a:pt x="186" y="185"/>
                    <a:pt x="186" y="185"/>
                    <a:pt x="186" y="185"/>
                  </a:cubicBezTo>
                  <a:cubicBezTo>
                    <a:pt x="175" y="185"/>
                    <a:pt x="166" y="176"/>
                    <a:pt x="166" y="165"/>
                  </a:cubicBezTo>
                  <a:cubicBezTo>
                    <a:pt x="166" y="153"/>
                    <a:pt x="175" y="144"/>
                    <a:pt x="186" y="144"/>
                  </a:cubicBezTo>
                  <a:cubicBezTo>
                    <a:pt x="233" y="144"/>
                    <a:pt x="233" y="144"/>
                    <a:pt x="233" y="144"/>
                  </a:cubicBezTo>
                  <a:lnTo>
                    <a:pt x="233" y="185"/>
                  </a:ln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92D400"/>
                </a:solidFill>
                <a:latin typeface="Arial"/>
                <a:ea typeface="Arial"/>
                <a:cs typeface="Arial"/>
                <a:sym typeface="Arial"/>
              </a:endParaRPr>
            </a:p>
          </p:txBody>
        </p:sp>
        <p:sp>
          <p:nvSpPr>
            <p:cNvPr id="1907" name="Google Shape;1907;p261"/>
            <p:cNvSpPr/>
            <p:nvPr/>
          </p:nvSpPr>
          <p:spPr>
            <a:xfrm>
              <a:off x="546100" y="5703888"/>
              <a:ext cx="25500" cy="25500"/>
            </a:xfrm>
            <a:prstGeom prst="ellipse">
              <a:avLst/>
            </a:pr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36">
                <a:solidFill>
                  <a:srgbClr val="92D400"/>
                </a:solidFill>
                <a:latin typeface="Arial"/>
                <a:ea typeface="Arial"/>
                <a:cs typeface="Arial"/>
                <a:sym typeface="Arial"/>
              </a:endParaRPr>
            </a:p>
          </p:txBody>
        </p:sp>
      </p:grpSp>
      <p:sp>
        <p:nvSpPr>
          <p:cNvPr id="1908" name="Google Shape;1908;p261"/>
          <p:cNvSpPr/>
          <p:nvPr/>
        </p:nvSpPr>
        <p:spPr>
          <a:xfrm>
            <a:off x="6204318" y="4055220"/>
            <a:ext cx="1591800" cy="2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5">
                <a:solidFill>
                  <a:srgbClr val="4B2E83"/>
                </a:solidFill>
                <a:latin typeface="Play"/>
                <a:ea typeface="Play"/>
                <a:cs typeface="Play"/>
                <a:sym typeface="Play"/>
              </a:rPr>
              <a:t>Work </a:t>
            </a:r>
            <a:r>
              <a:rPr lang="en" sz="1055" b="1">
                <a:solidFill>
                  <a:srgbClr val="4B2E83"/>
                </a:solidFill>
                <a:latin typeface="Play"/>
                <a:ea typeface="Play"/>
                <a:cs typeface="Play"/>
                <a:sym typeface="Play"/>
              </a:rPr>
              <a:t>Moving</a:t>
            </a:r>
            <a:r>
              <a:rPr lang="en" sz="1055">
                <a:solidFill>
                  <a:srgbClr val="4B2E83"/>
                </a:solidFill>
                <a:latin typeface="Play"/>
                <a:ea typeface="Play"/>
                <a:cs typeface="Play"/>
                <a:sym typeface="Play"/>
              </a:rPr>
              <a:t> to Shared</a:t>
            </a:r>
            <a:endParaRPr/>
          </a:p>
        </p:txBody>
      </p:sp>
      <p:sp>
        <p:nvSpPr>
          <p:cNvPr id="1909" name="Google Shape;1909;p261"/>
          <p:cNvSpPr/>
          <p:nvPr/>
        </p:nvSpPr>
        <p:spPr>
          <a:xfrm>
            <a:off x="6167429" y="4122917"/>
            <a:ext cx="87300" cy="873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910" name="Google Shape;1910;p261"/>
          <p:cNvSpPr/>
          <p:nvPr/>
        </p:nvSpPr>
        <p:spPr>
          <a:xfrm>
            <a:off x="1414073" y="3459275"/>
            <a:ext cx="87300" cy="87300"/>
          </a:xfrm>
          <a:prstGeom prst="ellipse">
            <a:avLst/>
          </a:prstGeom>
          <a:solidFill>
            <a:srgbClr val="0085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911" name="Google Shape;1911;p261"/>
          <p:cNvSpPr txBox="1"/>
          <p:nvPr/>
        </p:nvSpPr>
        <p:spPr>
          <a:xfrm>
            <a:off x="1461298" y="3570427"/>
            <a:ext cx="1523700" cy="492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650">
                <a:solidFill>
                  <a:srgbClr val="000000"/>
                </a:solidFill>
                <a:latin typeface="Open Sans"/>
                <a:ea typeface="Open Sans"/>
                <a:cs typeface="Open Sans"/>
                <a:sym typeface="Open Sans"/>
              </a:rPr>
              <a:t>SAGE Integration to initiate Awards, Award Lines, Award Schedules, Award Budgets, and to create Grant worktags</a:t>
            </a:r>
            <a:endParaRPr sz="650">
              <a:solidFill>
                <a:srgbClr val="000000"/>
              </a:solidFill>
              <a:latin typeface="Open Sans"/>
              <a:ea typeface="Open Sans"/>
              <a:cs typeface="Open Sans"/>
              <a:sym typeface="Open Sans"/>
            </a:endParaRPr>
          </a:p>
        </p:txBody>
      </p:sp>
      <p:sp>
        <p:nvSpPr>
          <p:cNvPr id="1912" name="Google Shape;1912;p261"/>
          <p:cNvSpPr txBox="1"/>
          <p:nvPr/>
        </p:nvSpPr>
        <p:spPr>
          <a:xfrm>
            <a:off x="6273451" y="4362541"/>
            <a:ext cx="1414500" cy="389400"/>
          </a:xfrm>
          <a:prstGeom prst="rect">
            <a:avLst/>
          </a:prstGeom>
          <a:noFill/>
          <a:ln>
            <a:noFill/>
          </a:ln>
        </p:spPr>
        <p:txBody>
          <a:bodyPr spcFirstLastPara="1" wrap="square" lIns="64275" tIns="32125" rIns="64275" bIns="32125" anchor="t" anchorCtr="0">
            <a:spAutoFit/>
          </a:bodyPr>
          <a:lstStyle/>
          <a:p>
            <a:pPr marL="0" marR="0" lvl="0" indent="0" algn="l" rtl="0">
              <a:spcBef>
                <a:spcPts val="0"/>
              </a:spcBef>
              <a:spcAft>
                <a:spcPts val="0"/>
              </a:spcAft>
              <a:buNone/>
            </a:pPr>
            <a:r>
              <a:rPr lang="en" sz="703">
                <a:solidFill>
                  <a:srgbClr val="000000"/>
                </a:solidFill>
                <a:latin typeface="Open Sans"/>
                <a:ea typeface="Open Sans"/>
                <a:cs typeface="Open Sans"/>
                <a:sym typeface="Open Sans"/>
              </a:rPr>
              <a:t>Review all effort reports for compliance before certification</a:t>
            </a:r>
            <a:endParaRPr/>
          </a:p>
        </p:txBody>
      </p:sp>
      <p:sp>
        <p:nvSpPr>
          <p:cNvPr id="1913" name="Google Shape;1913;p261"/>
          <p:cNvSpPr/>
          <p:nvPr/>
        </p:nvSpPr>
        <p:spPr>
          <a:xfrm>
            <a:off x="7663449" y="3978408"/>
            <a:ext cx="1591800" cy="2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5">
                <a:solidFill>
                  <a:srgbClr val="4B2E83"/>
                </a:solidFill>
                <a:latin typeface="Play"/>
                <a:ea typeface="Play"/>
                <a:cs typeface="Play"/>
                <a:sym typeface="Play"/>
              </a:rPr>
              <a:t>Work </a:t>
            </a:r>
            <a:r>
              <a:rPr lang="en" sz="1055" b="1">
                <a:solidFill>
                  <a:srgbClr val="4B2E83"/>
                </a:solidFill>
                <a:latin typeface="Play"/>
                <a:ea typeface="Play"/>
                <a:cs typeface="Play"/>
                <a:sym typeface="Play"/>
              </a:rPr>
              <a:t>Moving</a:t>
            </a:r>
            <a:r>
              <a:rPr lang="en" sz="1055">
                <a:solidFill>
                  <a:srgbClr val="4B2E83"/>
                </a:solidFill>
                <a:latin typeface="Play"/>
                <a:ea typeface="Play"/>
                <a:cs typeface="Play"/>
                <a:sym typeface="Play"/>
              </a:rPr>
              <a:t> to Shared</a:t>
            </a:r>
            <a:endParaRPr/>
          </a:p>
        </p:txBody>
      </p:sp>
      <p:sp>
        <p:nvSpPr>
          <p:cNvPr id="1914" name="Google Shape;1914;p261"/>
          <p:cNvSpPr/>
          <p:nvPr/>
        </p:nvSpPr>
        <p:spPr>
          <a:xfrm>
            <a:off x="7606535" y="4056638"/>
            <a:ext cx="87300" cy="873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915" name="Google Shape;1915;p261"/>
          <p:cNvSpPr txBox="1"/>
          <p:nvPr/>
        </p:nvSpPr>
        <p:spPr>
          <a:xfrm>
            <a:off x="7673233" y="4251214"/>
            <a:ext cx="1414500" cy="606000"/>
          </a:xfrm>
          <a:prstGeom prst="rect">
            <a:avLst/>
          </a:prstGeom>
          <a:noFill/>
          <a:ln>
            <a:noFill/>
          </a:ln>
        </p:spPr>
        <p:txBody>
          <a:bodyPr spcFirstLastPara="1" wrap="square" lIns="64275" tIns="32125" rIns="64275" bIns="32125" anchor="t" anchorCtr="0">
            <a:spAutoFit/>
          </a:bodyPr>
          <a:lstStyle/>
          <a:p>
            <a:pPr marL="0" marR="0" lvl="0" indent="0" algn="l" rtl="0">
              <a:spcBef>
                <a:spcPts val="0"/>
              </a:spcBef>
              <a:spcAft>
                <a:spcPts val="0"/>
              </a:spcAft>
              <a:buNone/>
            </a:pPr>
            <a:r>
              <a:rPr lang="en" sz="703">
                <a:solidFill>
                  <a:srgbClr val="000000"/>
                </a:solidFill>
                <a:latin typeface="Open Sans"/>
                <a:ea typeface="Open Sans"/>
                <a:cs typeface="Open Sans"/>
                <a:sym typeface="Open Sans"/>
              </a:rPr>
              <a:t>Assist local units with the final award reconciliation before working with Grant and Contract Accounting to close out the award in Workday</a:t>
            </a:r>
            <a:endParaRPr/>
          </a:p>
        </p:txBody>
      </p:sp>
      <p:sp>
        <p:nvSpPr>
          <p:cNvPr id="1916" name="Google Shape;1916;p261"/>
          <p:cNvSpPr/>
          <p:nvPr/>
        </p:nvSpPr>
        <p:spPr>
          <a:xfrm>
            <a:off x="1478487" y="4649315"/>
            <a:ext cx="1591800" cy="2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5">
                <a:solidFill>
                  <a:srgbClr val="9D320B"/>
                </a:solidFill>
                <a:latin typeface="Play"/>
                <a:ea typeface="Play"/>
                <a:cs typeface="Play"/>
                <a:sym typeface="Play"/>
              </a:rPr>
              <a:t>Work </a:t>
            </a:r>
            <a:r>
              <a:rPr lang="en" sz="1055" b="1">
                <a:solidFill>
                  <a:srgbClr val="9D320B"/>
                </a:solidFill>
                <a:latin typeface="Play"/>
                <a:ea typeface="Play"/>
                <a:cs typeface="Play"/>
                <a:sym typeface="Play"/>
              </a:rPr>
              <a:t>Changing</a:t>
            </a:r>
            <a:endParaRPr/>
          </a:p>
        </p:txBody>
      </p:sp>
      <p:sp>
        <p:nvSpPr>
          <p:cNvPr id="1917" name="Google Shape;1917;p261"/>
          <p:cNvSpPr txBox="1"/>
          <p:nvPr/>
        </p:nvSpPr>
        <p:spPr>
          <a:xfrm>
            <a:off x="1453612" y="4828510"/>
            <a:ext cx="1632000" cy="70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650">
                <a:solidFill>
                  <a:srgbClr val="000000"/>
                </a:solidFill>
                <a:latin typeface="Open Sans"/>
                <a:ea typeface="Open Sans"/>
                <a:cs typeface="Open Sans"/>
                <a:sym typeface="Open Sans"/>
              </a:rPr>
              <a:t>Unique award line for each subaward with spend restrictions to allow only subaward related spend and to support automated F&amp;A with basis limits</a:t>
            </a:r>
            <a:endParaRPr sz="650">
              <a:solidFill>
                <a:srgbClr val="000000"/>
              </a:solidFill>
              <a:latin typeface="Open Sans"/>
              <a:ea typeface="Open Sans"/>
              <a:cs typeface="Open Sans"/>
              <a:sym typeface="Open Sans"/>
            </a:endParaRPr>
          </a:p>
          <a:p>
            <a:pPr marL="0" marR="0" lvl="0" indent="0" algn="l" rtl="0">
              <a:spcBef>
                <a:spcPts val="0"/>
              </a:spcBef>
              <a:spcAft>
                <a:spcPts val="0"/>
              </a:spcAft>
              <a:buNone/>
            </a:pPr>
            <a:endParaRPr sz="703">
              <a:solidFill>
                <a:srgbClr val="000000"/>
              </a:solidFill>
              <a:latin typeface="Open Sans"/>
              <a:ea typeface="Open Sans"/>
              <a:cs typeface="Open Sans"/>
              <a:sym typeface="Open Sans"/>
            </a:endParaRPr>
          </a:p>
        </p:txBody>
      </p:sp>
      <p:sp>
        <p:nvSpPr>
          <p:cNvPr id="1918" name="Google Shape;1918;p261"/>
          <p:cNvSpPr/>
          <p:nvPr/>
        </p:nvSpPr>
        <p:spPr>
          <a:xfrm>
            <a:off x="1417715" y="4713317"/>
            <a:ext cx="87300" cy="87300"/>
          </a:xfrm>
          <a:prstGeom prst="ellipse">
            <a:avLst/>
          </a:prstGeom>
          <a:solidFill>
            <a:srgbClr val="9D32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919" name="Google Shape;1919;p261"/>
          <p:cNvSpPr/>
          <p:nvPr/>
        </p:nvSpPr>
        <p:spPr>
          <a:xfrm>
            <a:off x="1464296" y="4016841"/>
            <a:ext cx="1591800" cy="2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5">
                <a:solidFill>
                  <a:srgbClr val="9D320B"/>
                </a:solidFill>
                <a:latin typeface="Play"/>
                <a:ea typeface="Play"/>
                <a:cs typeface="Play"/>
                <a:sym typeface="Play"/>
              </a:rPr>
              <a:t>Work </a:t>
            </a:r>
            <a:r>
              <a:rPr lang="en" sz="1055" b="1">
                <a:solidFill>
                  <a:srgbClr val="9D320B"/>
                </a:solidFill>
                <a:latin typeface="Play"/>
                <a:ea typeface="Play"/>
                <a:cs typeface="Play"/>
                <a:sym typeface="Play"/>
              </a:rPr>
              <a:t>Changing</a:t>
            </a:r>
            <a:endParaRPr/>
          </a:p>
        </p:txBody>
      </p:sp>
      <p:sp>
        <p:nvSpPr>
          <p:cNvPr id="1920" name="Google Shape;1920;p261"/>
          <p:cNvSpPr/>
          <p:nvPr/>
        </p:nvSpPr>
        <p:spPr>
          <a:xfrm>
            <a:off x="1408169" y="4132640"/>
            <a:ext cx="87300" cy="87300"/>
          </a:xfrm>
          <a:prstGeom prst="ellipse">
            <a:avLst/>
          </a:prstGeom>
          <a:solidFill>
            <a:srgbClr val="9D32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921" name="Google Shape;1921;p261"/>
          <p:cNvSpPr/>
          <p:nvPr/>
        </p:nvSpPr>
        <p:spPr>
          <a:xfrm>
            <a:off x="83621" y="4296110"/>
            <a:ext cx="1348200" cy="2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5">
                <a:solidFill>
                  <a:srgbClr val="9D320B"/>
                </a:solidFill>
                <a:latin typeface="Play"/>
                <a:ea typeface="Play"/>
                <a:cs typeface="Play"/>
                <a:sym typeface="Play"/>
              </a:rPr>
              <a:t>Work </a:t>
            </a:r>
            <a:r>
              <a:rPr lang="en" sz="1055" b="1">
                <a:solidFill>
                  <a:srgbClr val="9D320B"/>
                </a:solidFill>
                <a:latin typeface="Play"/>
                <a:ea typeface="Play"/>
                <a:cs typeface="Play"/>
                <a:sym typeface="Play"/>
              </a:rPr>
              <a:t>Changing</a:t>
            </a:r>
            <a:endParaRPr/>
          </a:p>
        </p:txBody>
      </p:sp>
      <p:sp>
        <p:nvSpPr>
          <p:cNvPr id="1922" name="Google Shape;1922;p261"/>
          <p:cNvSpPr txBox="1"/>
          <p:nvPr/>
        </p:nvSpPr>
        <p:spPr>
          <a:xfrm>
            <a:off x="56151" y="4492819"/>
            <a:ext cx="1349700" cy="633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03">
                <a:solidFill>
                  <a:srgbClr val="000000"/>
                </a:solidFill>
                <a:latin typeface="Open Sans"/>
                <a:ea typeface="Open Sans"/>
                <a:cs typeface="Open Sans"/>
                <a:sym typeface="Open Sans"/>
              </a:rPr>
              <a:t>Award structure is changing – an award will equal a SAGE cycle, which is equal to a sponsor-awarded competitive segment</a:t>
            </a:r>
            <a:endParaRPr sz="703">
              <a:solidFill>
                <a:srgbClr val="000000"/>
              </a:solidFill>
              <a:latin typeface="Open Sans"/>
              <a:ea typeface="Open Sans"/>
              <a:cs typeface="Open Sans"/>
              <a:sym typeface="Open Sans"/>
            </a:endParaRPr>
          </a:p>
        </p:txBody>
      </p:sp>
      <p:sp>
        <p:nvSpPr>
          <p:cNvPr id="1923" name="Google Shape;1923;p261"/>
          <p:cNvSpPr/>
          <p:nvPr/>
        </p:nvSpPr>
        <p:spPr>
          <a:xfrm>
            <a:off x="14663" y="4377626"/>
            <a:ext cx="87300" cy="87300"/>
          </a:xfrm>
          <a:prstGeom prst="ellipse">
            <a:avLst/>
          </a:prstGeom>
          <a:solidFill>
            <a:srgbClr val="9D32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924" name="Google Shape;1924;p261"/>
          <p:cNvSpPr/>
          <p:nvPr/>
        </p:nvSpPr>
        <p:spPr>
          <a:xfrm>
            <a:off x="4644883" y="4580922"/>
            <a:ext cx="1591800" cy="2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5">
                <a:solidFill>
                  <a:srgbClr val="9D320B"/>
                </a:solidFill>
                <a:latin typeface="Play"/>
                <a:ea typeface="Play"/>
                <a:cs typeface="Play"/>
                <a:sym typeface="Play"/>
              </a:rPr>
              <a:t>Work </a:t>
            </a:r>
            <a:r>
              <a:rPr lang="en" sz="1055" b="1">
                <a:solidFill>
                  <a:srgbClr val="9D320B"/>
                </a:solidFill>
                <a:latin typeface="Play"/>
                <a:ea typeface="Play"/>
                <a:cs typeface="Play"/>
                <a:sym typeface="Play"/>
              </a:rPr>
              <a:t>Changing</a:t>
            </a:r>
            <a:endParaRPr/>
          </a:p>
        </p:txBody>
      </p:sp>
      <p:sp>
        <p:nvSpPr>
          <p:cNvPr id="1925" name="Google Shape;1925;p261"/>
          <p:cNvSpPr txBox="1"/>
          <p:nvPr/>
        </p:nvSpPr>
        <p:spPr>
          <a:xfrm>
            <a:off x="4642091" y="4759875"/>
            <a:ext cx="1469100" cy="633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03">
                <a:solidFill>
                  <a:srgbClr val="000000"/>
                </a:solidFill>
                <a:latin typeface="Open Sans"/>
                <a:ea typeface="Open Sans"/>
                <a:cs typeface="Open Sans"/>
                <a:sym typeface="Open Sans"/>
              </a:rPr>
              <a:t>Ability to connect milestone -based Sponsor billing with award tasks to facilitate task completion communication and timely billing </a:t>
            </a:r>
            <a:endParaRPr sz="703">
              <a:solidFill>
                <a:srgbClr val="000000"/>
              </a:solidFill>
              <a:latin typeface="Open Sans"/>
              <a:ea typeface="Open Sans"/>
              <a:cs typeface="Open Sans"/>
              <a:sym typeface="Open Sans"/>
            </a:endParaRPr>
          </a:p>
        </p:txBody>
      </p:sp>
      <p:sp>
        <p:nvSpPr>
          <p:cNvPr id="1926" name="Google Shape;1926;p261"/>
          <p:cNvSpPr/>
          <p:nvPr/>
        </p:nvSpPr>
        <p:spPr>
          <a:xfrm>
            <a:off x="4600604" y="4644680"/>
            <a:ext cx="87300" cy="87300"/>
          </a:xfrm>
          <a:prstGeom prst="ellipse">
            <a:avLst/>
          </a:prstGeom>
          <a:solidFill>
            <a:srgbClr val="9D32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927" name="Google Shape;1927;p261"/>
          <p:cNvSpPr/>
          <p:nvPr/>
        </p:nvSpPr>
        <p:spPr>
          <a:xfrm>
            <a:off x="6226523" y="4645201"/>
            <a:ext cx="1591800" cy="2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5">
                <a:solidFill>
                  <a:srgbClr val="9D320B"/>
                </a:solidFill>
                <a:latin typeface="Play"/>
                <a:ea typeface="Play"/>
                <a:cs typeface="Play"/>
                <a:sym typeface="Play"/>
              </a:rPr>
              <a:t>Work </a:t>
            </a:r>
            <a:r>
              <a:rPr lang="en" sz="1055" b="1">
                <a:solidFill>
                  <a:srgbClr val="9D320B"/>
                </a:solidFill>
                <a:latin typeface="Play"/>
                <a:ea typeface="Play"/>
                <a:cs typeface="Play"/>
                <a:sym typeface="Play"/>
              </a:rPr>
              <a:t>Changing</a:t>
            </a:r>
            <a:endParaRPr/>
          </a:p>
        </p:txBody>
      </p:sp>
      <p:sp>
        <p:nvSpPr>
          <p:cNvPr id="1928" name="Google Shape;1928;p261"/>
          <p:cNvSpPr txBox="1"/>
          <p:nvPr/>
        </p:nvSpPr>
        <p:spPr>
          <a:xfrm>
            <a:off x="6217868" y="4835423"/>
            <a:ext cx="1462800" cy="74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03">
                <a:solidFill>
                  <a:srgbClr val="000000"/>
                </a:solidFill>
                <a:latin typeface="Open Sans"/>
                <a:ea typeface="Open Sans"/>
                <a:cs typeface="Open Sans"/>
                <a:sym typeface="Open Sans"/>
              </a:rPr>
              <a:t>Faculty effort cost share requires costing allocations as it is no longer assumed within the pool of non-sponsored support</a:t>
            </a:r>
            <a:endParaRPr/>
          </a:p>
          <a:p>
            <a:pPr marL="0" marR="0" lvl="0" indent="0" algn="l" rtl="0">
              <a:spcBef>
                <a:spcPts val="0"/>
              </a:spcBef>
              <a:spcAft>
                <a:spcPts val="0"/>
              </a:spcAft>
              <a:buNone/>
            </a:pPr>
            <a:endParaRPr sz="703">
              <a:solidFill>
                <a:srgbClr val="000000"/>
              </a:solidFill>
              <a:latin typeface="Open Sans"/>
              <a:ea typeface="Open Sans"/>
              <a:cs typeface="Open Sans"/>
              <a:sym typeface="Open Sans"/>
            </a:endParaRPr>
          </a:p>
        </p:txBody>
      </p:sp>
      <p:sp>
        <p:nvSpPr>
          <p:cNvPr id="1929" name="Google Shape;1929;p261"/>
          <p:cNvSpPr/>
          <p:nvPr/>
        </p:nvSpPr>
        <p:spPr>
          <a:xfrm>
            <a:off x="6182882" y="4710212"/>
            <a:ext cx="87300" cy="87300"/>
          </a:xfrm>
          <a:prstGeom prst="ellipse">
            <a:avLst/>
          </a:prstGeom>
          <a:solidFill>
            <a:srgbClr val="9D32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930" name="Google Shape;1930;p261"/>
          <p:cNvSpPr/>
          <p:nvPr/>
        </p:nvSpPr>
        <p:spPr>
          <a:xfrm>
            <a:off x="16277" y="3473543"/>
            <a:ext cx="87300" cy="87300"/>
          </a:xfrm>
          <a:prstGeom prst="ellipse">
            <a:avLst/>
          </a:prstGeom>
          <a:solidFill>
            <a:srgbClr val="9D32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931" name="Google Shape;1931;p261"/>
          <p:cNvSpPr txBox="1"/>
          <p:nvPr/>
        </p:nvSpPr>
        <p:spPr>
          <a:xfrm>
            <a:off x="3007362" y="4909824"/>
            <a:ext cx="1632000" cy="633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03">
                <a:solidFill>
                  <a:srgbClr val="000000"/>
                </a:solidFill>
                <a:latin typeface="Open Sans"/>
                <a:ea typeface="Open Sans"/>
                <a:cs typeface="Open Sans"/>
                <a:sym typeface="Open Sans"/>
              </a:rPr>
              <a:t>Each eligible direct cost will generate an individual F&amp;A cost transaction, rather than one summary per day</a:t>
            </a:r>
            <a:endParaRPr/>
          </a:p>
          <a:p>
            <a:pPr marL="0" marR="0" lvl="0" indent="0" algn="l" rtl="0">
              <a:spcBef>
                <a:spcPts val="0"/>
              </a:spcBef>
              <a:spcAft>
                <a:spcPts val="0"/>
              </a:spcAft>
              <a:buNone/>
            </a:pPr>
            <a:endParaRPr sz="703">
              <a:solidFill>
                <a:srgbClr val="000000"/>
              </a:solidFill>
              <a:latin typeface="Open Sans"/>
              <a:ea typeface="Open Sans"/>
              <a:cs typeface="Open Sans"/>
              <a:sym typeface="Open Sans"/>
            </a:endParaRPr>
          </a:p>
        </p:txBody>
      </p:sp>
      <p:sp>
        <p:nvSpPr>
          <p:cNvPr id="1932" name="Google Shape;1932;p261"/>
          <p:cNvSpPr/>
          <p:nvPr/>
        </p:nvSpPr>
        <p:spPr>
          <a:xfrm>
            <a:off x="3068549" y="4714843"/>
            <a:ext cx="1591800" cy="2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5">
                <a:solidFill>
                  <a:srgbClr val="9D320B"/>
                </a:solidFill>
                <a:latin typeface="Play"/>
                <a:ea typeface="Play"/>
                <a:cs typeface="Play"/>
                <a:sym typeface="Play"/>
              </a:rPr>
              <a:t>Work </a:t>
            </a:r>
            <a:r>
              <a:rPr lang="en" sz="1055" b="1">
                <a:solidFill>
                  <a:srgbClr val="9D320B"/>
                </a:solidFill>
                <a:latin typeface="Play"/>
                <a:ea typeface="Play"/>
                <a:cs typeface="Play"/>
                <a:sym typeface="Play"/>
              </a:rPr>
              <a:t>Changing</a:t>
            </a:r>
            <a:endParaRPr/>
          </a:p>
        </p:txBody>
      </p:sp>
      <p:sp>
        <p:nvSpPr>
          <p:cNvPr id="1933" name="Google Shape;1933;p261"/>
          <p:cNvSpPr/>
          <p:nvPr/>
        </p:nvSpPr>
        <p:spPr>
          <a:xfrm>
            <a:off x="3009989" y="4741229"/>
            <a:ext cx="87300" cy="87300"/>
          </a:xfrm>
          <a:prstGeom prst="ellipse">
            <a:avLst/>
          </a:prstGeom>
          <a:solidFill>
            <a:srgbClr val="9D32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934" name="Google Shape;1934;p261"/>
          <p:cNvSpPr txBox="1"/>
          <p:nvPr/>
        </p:nvSpPr>
        <p:spPr>
          <a:xfrm>
            <a:off x="4630781" y="4168354"/>
            <a:ext cx="1523700" cy="417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03">
                <a:solidFill>
                  <a:srgbClr val="000000"/>
                </a:solidFill>
                <a:latin typeface="Open Sans"/>
                <a:ea typeface="Open Sans"/>
                <a:cs typeface="Open Sans"/>
                <a:sym typeface="Open Sans"/>
              </a:rPr>
              <a:t>Visibility into Award Billing Information in Workday Award (also visible in Award Portal)</a:t>
            </a:r>
            <a:endParaRPr/>
          </a:p>
        </p:txBody>
      </p:sp>
      <p:sp>
        <p:nvSpPr>
          <p:cNvPr id="1935" name="Google Shape;1935;p261"/>
          <p:cNvSpPr/>
          <p:nvPr/>
        </p:nvSpPr>
        <p:spPr>
          <a:xfrm>
            <a:off x="4604450" y="4020119"/>
            <a:ext cx="87300" cy="87300"/>
          </a:xfrm>
          <a:prstGeom prst="ellipse">
            <a:avLst/>
          </a:prstGeom>
          <a:solidFill>
            <a:srgbClr val="9D32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6">
              <a:solidFill>
                <a:srgbClr val="E8D3A2"/>
              </a:solidFill>
              <a:latin typeface="Calibri"/>
              <a:ea typeface="Calibri"/>
              <a:cs typeface="Calibri"/>
              <a:sym typeface="Calibri"/>
            </a:endParaRPr>
          </a:p>
        </p:txBody>
      </p:sp>
      <p:sp>
        <p:nvSpPr>
          <p:cNvPr id="1936" name="Google Shape;1936;p261"/>
          <p:cNvSpPr/>
          <p:nvPr/>
        </p:nvSpPr>
        <p:spPr>
          <a:xfrm>
            <a:off x="4655995" y="3963627"/>
            <a:ext cx="1591800" cy="2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5">
                <a:solidFill>
                  <a:srgbClr val="9D320B"/>
                </a:solidFill>
                <a:latin typeface="Play"/>
                <a:ea typeface="Play"/>
                <a:cs typeface="Play"/>
                <a:sym typeface="Play"/>
              </a:rPr>
              <a:t>Work </a:t>
            </a:r>
            <a:r>
              <a:rPr lang="en" sz="1055" b="1">
                <a:solidFill>
                  <a:srgbClr val="9D320B"/>
                </a:solidFill>
                <a:latin typeface="Play"/>
                <a:ea typeface="Play"/>
                <a:cs typeface="Play"/>
                <a:sym typeface="Play"/>
              </a:rPr>
              <a:t>Changing</a:t>
            </a:r>
            <a:endParaRPr/>
          </a:p>
        </p:txBody>
      </p:sp>
      <p:cxnSp>
        <p:nvCxnSpPr>
          <p:cNvPr id="1937" name="Google Shape;1937;p261"/>
          <p:cNvCxnSpPr/>
          <p:nvPr/>
        </p:nvCxnSpPr>
        <p:spPr>
          <a:xfrm>
            <a:off x="7638516" y="3028325"/>
            <a:ext cx="15000" cy="234780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942"/>
        <p:cNvGrpSpPr/>
        <p:nvPr/>
      </p:nvGrpSpPr>
      <p:grpSpPr>
        <a:xfrm>
          <a:off x="0" y="0"/>
          <a:ext cx="0" cy="0"/>
          <a:chOff x="0" y="0"/>
          <a:chExt cx="0" cy="0"/>
        </a:xfrm>
      </p:grpSpPr>
      <p:sp>
        <p:nvSpPr>
          <p:cNvPr id="1943" name="Google Shape;1943;p262"/>
          <p:cNvSpPr txBox="1">
            <a:spLocks noGrp="1"/>
          </p:cNvSpPr>
          <p:nvPr>
            <p:ph type="title"/>
          </p:nvPr>
        </p:nvSpPr>
        <p:spPr>
          <a:xfrm>
            <a:off x="478256" y="717291"/>
            <a:ext cx="8172300" cy="433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2400"/>
              <a:buFont typeface="Encode Sans Black"/>
              <a:buNone/>
            </a:pPr>
            <a:r>
              <a:rPr lang="en" sz="2400" cap="none"/>
              <a:t>GRANT AWARD TO CLOSE </a:t>
            </a:r>
            <a:br>
              <a:rPr lang="en" sz="2400" cap="none"/>
            </a:br>
            <a:r>
              <a:rPr lang="en" sz="2400" cap="none">
                <a:solidFill>
                  <a:srgbClr val="9D7A27"/>
                </a:solidFill>
              </a:rPr>
              <a:t>Post-Award Set-Up | GA2C-030</a:t>
            </a:r>
            <a:endParaRPr/>
          </a:p>
        </p:txBody>
      </p:sp>
      <p:grpSp>
        <p:nvGrpSpPr>
          <p:cNvPr id="1944" name="Google Shape;1944;p262"/>
          <p:cNvGrpSpPr/>
          <p:nvPr/>
        </p:nvGrpSpPr>
        <p:grpSpPr>
          <a:xfrm>
            <a:off x="348008" y="2275770"/>
            <a:ext cx="8447890" cy="923700"/>
            <a:chOff x="1650" y="0"/>
            <a:chExt cx="8447890" cy="923700"/>
          </a:xfrm>
        </p:grpSpPr>
        <p:sp>
          <p:nvSpPr>
            <p:cNvPr id="1945" name="Google Shape;1945;p262"/>
            <p:cNvSpPr/>
            <p:nvPr/>
          </p:nvSpPr>
          <p:spPr>
            <a:xfrm>
              <a:off x="1650" y="0"/>
              <a:ext cx="3519900" cy="923700"/>
            </a:xfrm>
            <a:prstGeom prst="roundRect">
              <a:avLst>
                <a:gd name="adj" fmla="val 10000"/>
              </a:avLst>
            </a:prstGeom>
            <a:solidFill>
              <a:srgbClr val="E8D3A1"/>
            </a:solidFill>
            <a:ln w="25400" cap="flat" cmpd="sng">
              <a:solidFill>
                <a:srgbClr val="42297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62"/>
            <p:cNvSpPr txBox="1"/>
            <p:nvPr/>
          </p:nvSpPr>
          <p:spPr>
            <a:xfrm>
              <a:off x="28706" y="27056"/>
              <a:ext cx="3465900" cy="8697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Open Sans"/>
                <a:buNone/>
              </a:pPr>
              <a:r>
                <a:rPr lang="en" sz="1200">
                  <a:solidFill>
                    <a:schemeClr val="dk1"/>
                  </a:solidFill>
                  <a:latin typeface="Open Sans"/>
                  <a:ea typeface="Open Sans"/>
                  <a:cs typeface="Open Sans"/>
                  <a:sym typeface="Open Sans"/>
                </a:rPr>
                <a:t>Full information needed for set-up requires using a variety of communication methods which do not connect (e.g., email, in-systems communications)​</a:t>
              </a:r>
              <a:endParaRPr sz="1200">
                <a:solidFill>
                  <a:schemeClr val="dk1"/>
                </a:solidFill>
                <a:latin typeface="Open Sans"/>
                <a:ea typeface="Open Sans"/>
                <a:cs typeface="Open Sans"/>
                <a:sym typeface="Open Sans"/>
              </a:endParaRPr>
            </a:p>
          </p:txBody>
        </p:sp>
        <p:sp>
          <p:nvSpPr>
            <p:cNvPr id="1947" name="Google Shape;1947;p262"/>
            <p:cNvSpPr/>
            <p:nvPr/>
          </p:nvSpPr>
          <p:spPr>
            <a:xfrm>
              <a:off x="3873642" y="25401"/>
              <a:ext cx="746100" cy="873000"/>
            </a:xfrm>
            <a:prstGeom prst="rightArrow">
              <a:avLst>
                <a:gd name="adj1" fmla="val 60000"/>
                <a:gd name="adj2" fmla="val 50000"/>
              </a:avLst>
            </a:prstGeom>
            <a:solidFill>
              <a:srgbClr val="AF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62"/>
            <p:cNvSpPr txBox="1"/>
            <p:nvPr/>
          </p:nvSpPr>
          <p:spPr>
            <a:xfrm>
              <a:off x="3873642" y="199993"/>
              <a:ext cx="522300" cy="5238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Calibri"/>
                <a:buNone/>
              </a:pPr>
              <a:endParaRPr sz="1400">
                <a:solidFill>
                  <a:schemeClr val="lt1"/>
                </a:solidFill>
                <a:latin typeface="Calibri"/>
                <a:ea typeface="Calibri"/>
                <a:cs typeface="Calibri"/>
                <a:sym typeface="Calibri"/>
              </a:endParaRPr>
            </a:p>
          </p:txBody>
        </p:sp>
        <p:sp>
          <p:nvSpPr>
            <p:cNvPr id="1949" name="Google Shape;1949;p262"/>
            <p:cNvSpPr/>
            <p:nvPr/>
          </p:nvSpPr>
          <p:spPr>
            <a:xfrm>
              <a:off x="4929640" y="0"/>
              <a:ext cx="3519900" cy="923700"/>
            </a:xfrm>
            <a:prstGeom prst="roundRect">
              <a:avLst>
                <a:gd name="adj" fmla="val 10000"/>
              </a:avLst>
            </a:prstGeom>
            <a:solidFill>
              <a:srgbClr val="E8D3A1"/>
            </a:solidFill>
            <a:ln w="25400" cap="flat" cmpd="sng">
              <a:solidFill>
                <a:srgbClr val="42297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62"/>
            <p:cNvSpPr txBox="1"/>
            <p:nvPr/>
          </p:nvSpPr>
          <p:spPr>
            <a:xfrm>
              <a:off x="4956696" y="27056"/>
              <a:ext cx="3465900" cy="8697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Open Sans"/>
                <a:buNone/>
              </a:pPr>
              <a:r>
                <a:rPr lang="en" sz="1400" b="1">
                  <a:solidFill>
                    <a:schemeClr val="dk2"/>
                  </a:solidFill>
                  <a:latin typeface="Open Sans"/>
                  <a:ea typeface="Open Sans"/>
                  <a:cs typeface="Open Sans"/>
                  <a:sym typeface="Open Sans"/>
                </a:rPr>
                <a:t>Award setup initiated in SAGE by campus, consolidating data collection and reducing back and forth </a:t>
              </a:r>
              <a:endParaRPr sz="1400">
                <a:solidFill>
                  <a:schemeClr val="dk2"/>
                </a:solidFill>
                <a:latin typeface="Calibri"/>
                <a:ea typeface="Calibri"/>
                <a:cs typeface="Calibri"/>
                <a:sym typeface="Calibri"/>
              </a:endParaRPr>
            </a:p>
          </p:txBody>
        </p:sp>
      </p:grpSp>
      <p:grpSp>
        <p:nvGrpSpPr>
          <p:cNvPr id="1951" name="Google Shape;1951;p262"/>
          <p:cNvGrpSpPr/>
          <p:nvPr/>
        </p:nvGrpSpPr>
        <p:grpSpPr>
          <a:xfrm>
            <a:off x="349186" y="3457655"/>
            <a:ext cx="8447890" cy="923700"/>
            <a:chOff x="1650" y="0"/>
            <a:chExt cx="8447890" cy="923700"/>
          </a:xfrm>
        </p:grpSpPr>
        <p:sp>
          <p:nvSpPr>
            <p:cNvPr id="1952" name="Google Shape;1952;p262"/>
            <p:cNvSpPr/>
            <p:nvPr/>
          </p:nvSpPr>
          <p:spPr>
            <a:xfrm>
              <a:off x="1650" y="0"/>
              <a:ext cx="3519900" cy="923700"/>
            </a:xfrm>
            <a:prstGeom prst="roundRect">
              <a:avLst>
                <a:gd name="adj" fmla="val 10000"/>
              </a:avLst>
            </a:prstGeom>
            <a:solidFill>
              <a:srgbClr val="E8D3A1"/>
            </a:solidFill>
            <a:ln w="25400" cap="flat" cmpd="sng">
              <a:solidFill>
                <a:srgbClr val="42297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62"/>
            <p:cNvSpPr txBox="1"/>
            <p:nvPr/>
          </p:nvSpPr>
          <p:spPr>
            <a:xfrm>
              <a:off x="28706" y="27056"/>
              <a:ext cx="3465900" cy="8697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2"/>
                </a:buClr>
                <a:buSzPts val="1400"/>
                <a:buFont typeface="Open Sans"/>
                <a:buNone/>
              </a:pPr>
              <a:r>
                <a:rPr lang="en" sz="1400">
                  <a:solidFill>
                    <a:schemeClr val="dk2"/>
                  </a:solidFill>
                  <a:latin typeface="Open Sans"/>
                  <a:ea typeface="Open Sans"/>
                  <a:cs typeface="Open Sans"/>
                  <a:sym typeface="Open Sans"/>
                </a:rPr>
                <a:t>Set-up requires multiple rounds of manual data entry into multiple systems (e.g., SAGE, Grant Tracker, BGT)​</a:t>
              </a:r>
              <a:endParaRPr sz="1400">
                <a:solidFill>
                  <a:schemeClr val="lt1"/>
                </a:solidFill>
                <a:latin typeface="Open Sans"/>
                <a:ea typeface="Open Sans"/>
                <a:cs typeface="Open Sans"/>
                <a:sym typeface="Open Sans"/>
              </a:endParaRPr>
            </a:p>
          </p:txBody>
        </p:sp>
        <p:sp>
          <p:nvSpPr>
            <p:cNvPr id="1954" name="Google Shape;1954;p262"/>
            <p:cNvSpPr/>
            <p:nvPr/>
          </p:nvSpPr>
          <p:spPr>
            <a:xfrm>
              <a:off x="3873642" y="25401"/>
              <a:ext cx="746100" cy="873000"/>
            </a:xfrm>
            <a:prstGeom prst="rightArrow">
              <a:avLst>
                <a:gd name="adj1" fmla="val 60000"/>
                <a:gd name="adj2" fmla="val 50000"/>
              </a:avLst>
            </a:prstGeom>
            <a:solidFill>
              <a:srgbClr val="AF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62"/>
            <p:cNvSpPr txBox="1"/>
            <p:nvPr/>
          </p:nvSpPr>
          <p:spPr>
            <a:xfrm>
              <a:off x="3873642" y="199993"/>
              <a:ext cx="522300" cy="5238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Calibri"/>
                <a:buNone/>
              </a:pPr>
              <a:endParaRPr sz="1400">
                <a:solidFill>
                  <a:schemeClr val="lt1"/>
                </a:solidFill>
                <a:latin typeface="Calibri"/>
                <a:ea typeface="Calibri"/>
                <a:cs typeface="Calibri"/>
                <a:sym typeface="Calibri"/>
              </a:endParaRPr>
            </a:p>
          </p:txBody>
        </p:sp>
        <p:sp>
          <p:nvSpPr>
            <p:cNvPr id="1956" name="Google Shape;1956;p262"/>
            <p:cNvSpPr/>
            <p:nvPr/>
          </p:nvSpPr>
          <p:spPr>
            <a:xfrm>
              <a:off x="4929640" y="0"/>
              <a:ext cx="3519900" cy="923700"/>
            </a:xfrm>
            <a:prstGeom prst="roundRect">
              <a:avLst>
                <a:gd name="adj" fmla="val 10000"/>
              </a:avLst>
            </a:prstGeom>
            <a:solidFill>
              <a:srgbClr val="E8D3A1"/>
            </a:solidFill>
            <a:ln w="25400" cap="flat" cmpd="sng">
              <a:solidFill>
                <a:srgbClr val="42297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62"/>
            <p:cNvSpPr txBox="1"/>
            <p:nvPr/>
          </p:nvSpPr>
          <p:spPr>
            <a:xfrm>
              <a:off x="4956696" y="27056"/>
              <a:ext cx="3465900" cy="8697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dk2"/>
                </a:buClr>
                <a:buSzPts val="1600"/>
                <a:buFont typeface="Open Sans"/>
                <a:buNone/>
              </a:pPr>
              <a:r>
                <a:rPr lang="en" sz="1600" b="1">
                  <a:solidFill>
                    <a:schemeClr val="dk2"/>
                  </a:solidFill>
                  <a:latin typeface="Open Sans"/>
                  <a:ea typeface="Open Sans"/>
                  <a:cs typeface="Open Sans"/>
                  <a:sym typeface="Open Sans"/>
                </a:rPr>
                <a:t>SAGE to Workday integration will reduce manual entry </a:t>
              </a:r>
              <a:endParaRPr sz="1600">
                <a:solidFill>
                  <a:schemeClr val="lt1"/>
                </a:solidFill>
                <a:latin typeface="Calibri"/>
                <a:ea typeface="Calibri"/>
                <a:cs typeface="Calibri"/>
                <a:sym typeface="Calibri"/>
              </a:endParaRPr>
            </a:p>
          </p:txBody>
        </p:sp>
      </p:grpSp>
      <p:grpSp>
        <p:nvGrpSpPr>
          <p:cNvPr id="1958" name="Google Shape;1958;p262"/>
          <p:cNvGrpSpPr/>
          <p:nvPr/>
        </p:nvGrpSpPr>
        <p:grpSpPr>
          <a:xfrm>
            <a:off x="343294" y="4611258"/>
            <a:ext cx="8447890" cy="923700"/>
            <a:chOff x="1650" y="0"/>
            <a:chExt cx="8447890" cy="923700"/>
          </a:xfrm>
        </p:grpSpPr>
        <p:sp>
          <p:nvSpPr>
            <p:cNvPr id="1959" name="Google Shape;1959;p262"/>
            <p:cNvSpPr/>
            <p:nvPr/>
          </p:nvSpPr>
          <p:spPr>
            <a:xfrm>
              <a:off x="1650" y="0"/>
              <a:ext cx="3519900" cy="923700"/>
            </a:xfrm>
            <a:prstGeom prst="roundRect">
              <a:avLst>
                <a:gd name="adj" fmla="val 10000"/>
              </a:avLst>
            </a:prstGeom>
            <a:solidFill>
              <a:srgbClr val="E8D3A1"/>
            </a:solidFill>
            <a:ln w="25400" cap="flat" cmpd="sng">
              <a:solidFill>
                <a:srgbClr val="42297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62"/>
            <p:cNvSpPr txBox="1"/>
            <p:nvPr/>
          </p:nvSpPr>
          <p:spPr>
            <a:xfrm>
              <a:off x="28706" y="27056"/>
              <a:ext cx="3465900" cy="8697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dk2"/>
                </a:buClr>
                <a:buSzPts val="1600"/>
                <a:buFont typeface="Open Sans"/>
                <a:buNone/>
              </a:pPr>
              <a:r>
                <a:rPr lang="en" sz="1600">
                  <a:solidFill>
                    <a:schemeClr val="dk2"/>
                  </a:solidFill>
                  <a:latin typeface="Open Sans"/>
                  <a:ea typeface="Open Sans"/>
                  <a:cs typeface="Open Sans"/>
                  <a:sym typeface="Open Sans"/>
                </a:rPr>
                <a:t>Award structure is often complex, and difficult to record</a:t>
              </a:r>
              <a:endParaRPr sz="1600">
                <a:solidFill>
                  <a:schemeClr val="lt1"/>
                </a:solidFill>
                <a:latin typeface="Calibri"/>
                <a:ea typeface="Calibri"/>
                <a:cs typeface="Calibri"/>
                <a:sym typeface="Calibri"/>
              </a:endParaRPr>
            </a:p>
          </p:txBody>
        </p:sp>
        <p:sp>
          <p:nvSpPr>
            <p:cNvPr id="1961" name="Google Shape;1961;p262"/>
            <p:cNvSpPr/>
            <p:nvPr/>
          </p:nvSpPr>
          <p:spPr>
            <a:xfrm>
              <a:off x="3873642" y="25401"/>
              <a:ext cx="746100" cy="873000"/>
            </a:xfrm>
            <a:prstGeom prst="rightArrow">
              <a:avLst>
                <a:gd name="adj1" fmla="val 60000"/>
                <a:gd name="adj2" fmla="val 50000"/>
              </a:avLst>
            </a:prstGeom>
            <a:solidFill>
              <a:srgbClr val="AF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62"/>
            <p:cNvSpPr txBox="1"/>
            <p:nvPr/>
          </p:nvSpPr>
          <p:spPr>
            <a:xfrm>
              <a:off x="3873642" y="199993"/>
              <a:ext cx="522300" cy="5238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Calibri"/>
                <a:buNone/>
              </a:pPr>
              <a:endParaRPr sz="1400">
                <a:solidFill>
                  <a:schemeClr val="lt1"/>
                </a:solidFill>
                <a:latin typeface="Calibri"/>
                <a:ea typeface="Calibri"/>
                <a:cs typeface="Calibri"/>
                <a:sym typeface="Calibri"/>
              </a:endParaRPr>
            </a:p>
          </p:txBody>
        </p:sp>
        <p:sp>
          <p:nvSpPr>
            <p:cNvPr id="1963" name="Google Shape;1963;p262"/>
            <p:cNvSpPr/>
            <p:nvPr/>
          </p:nvSpPr>
          <p:spPr>
            <a:xfrm>
              <a:off x="4929640" y="0"/>
              <a:ext cx="3519900" cy="923700"/>
            </a:xfrm>
            <a:prstGeom prst="roundRect">
              <a:avLst>
                <a:gd name="adj" fmla="val 10000"/>
              </a:avLst>
            </a:prstGeom>
            <a:solidFill>
              <a:srgbClr val="E8D3A1"/>
            </a:solidFill>
            <a:ln w="25400" cap="flat" cmpd="sng">
              <a:solidFill>
                <a:srgbClr val="42297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62"/>
            <p:cNvSpPr txBox="1"/>
            <p:nvPr/>
          </p:nvSpPr>
          <p:spPr>
            <a:xfrm>
              <a:off x="4956696" y="27056"/>
              <a:ext cx="3465900" cy="8697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2"/>
                </a:buClr>
                <a:buSzPts val="1400"/>
                <a:buFont typeface="Open Sans"/>
                <a:buNone/>
              </a:pPr>
              <a:r>
                <a:rPr lang="en" sz="1400" b="1">
                  <a:solidFill>
                    <a:schemeClr val="dk2"/>
                  </a:solidFill>
                  <a:latin typeface="Open Sans"/>
                  <a:ea typeface="Open Sans"/>
                  <a:cs typeface="Open Sans"/>
                  <a:sym typeface="Open Sans"/>
                </a:rPr>
                <a:t>Awards encompass a competitive segment of activity and are visible in both Workday and SAGE </a:t>
              </a:r>
              <a:endParaRPr sz="1400">
                <a:solidFill>
                  <a:schemeClr val="lt1"/>
                </a:solidFill>
                <a:latin typeface="Calibri"/>
                <a:ea typeface="Calibri"/>
                <a:cs typeface="Calibri"/>
                <a:sym typeface="Calibri"/>
              </a:endParaRPr>
            </a:p>
          </p:txBody>
        </p:sp>
      </p:grpSp>
      <p:sp>
        <p:nvSpPr>
          <p:cNvPr id="1965" name="Google Shape;1965;p262"/>
          <p:cNvSpPr txBox="1"/>
          <p:nvPr/>
        </p:nvSpPr>
        <p:spPr>
          <a:xfrm>
            <a:off x="1194370" y="1914662"/>
            <a:ext cx="1576200" cy="35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75" b="1">
                <a:solidFill>
                  <a:schemeClr val="dk1"/>
                </a:solidFill>
                <a:latin typeface="Calibri"/>
                <a:ea typeface="Calibri"/>
                <a:cs typeface="Calibri"/>
                <a:sym typeface="Calibri"/>
              </a:rPr>
              <a:t>Current</a:t>
            </a:r>
            <a:r>
              <a:rPr lang="en" sz="1875">
                <a:solidFill>
                  <a:schemeClr val="dk1"/>
                </a:solidFill>
                <a:latin typeface="Calibri"/>
                <a:ea typeface="Calibri"/>
                <a:cs typeface="Calibri"/>
                <a:sym typeface="Calibri"/>
              </a:rPr>
              <a:t> </a:t>
            </a:r>
            <a:r>
              <a:rPr lang="en" sz="1875" b="1">
                <a:solidFill>
                  <a:schemeClr val="dk1"/>
                </a:solidFill>
                <a:latin typeface="Open Sans"/>
                <a:ea typeface="Open Sans"/>
                <a:cs typeface="Open Sans"/>
                <a:sym typeface="Open Sans"/>
              </a:rPr>
              <a:t>State</a:t>
            </a:r>
            <a:endParaRPr/>
          </a:p>
        </p:txBody>
      </p:sp>
      <p:sp>
        <p:nvSpPr>
          <p:cNvPr id="1966" name="Google Shape;1966;p262"/>
          <p:cNvSpPr txBox="1"/>
          <p:nvPr/>
        </p:nvSpPr>
        <p:spPr>
          <a:xfrm>
            <a:off x="6214665" y="1916001"/>
            <a:ext cx="1635600" cy="35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75" b="1">
                <a:solidFill>
                  <a:schemeClr val="dk1"/>
                </a:solidFill>
                <a:latin typeface="Open Sans"/>
                <a:ea typeface="Open Sans"/>
                <a:cs typeface="Open Sans"/>
                <a:sym typeface="Open Sans"/>
              </a:rPr>
              <a:t>Future State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182"/>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The Myth of the “14-Hour Rule”</a:t>
            </a:r>
            <a:endParaRPr/>
          </a:p>
        </p:txBody>
      </p:sp>
      <p:sp>
        <p:nvSpPr>
          <p:cNvPr id="1021" name="Google Shape;1021;p182"/>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rmAutofit lnSpcReduction="20000"/>
          </a:bodyPr>
          <a:lstStyle/>
          <a:p>
            <a:pPr marL="342900" lvl="0" indent="-354330" algn="l" rtl="0">
              <a:spcBef>
                <a:spcPts val="0"/>
              </a:spcBef>
              <a:spcAft>
                <a:spcPts val="0"/>
              </a:spcAft>
              <a:buClr>
                <a:srgbClr val="4B2E83"/>
              </a:buClr>
              <a:buSzPts val="2400"/>
              <a:buFont typeface="Merriweather Sans"/>
              <a:buChar char="&gt;"/>
            </a:pPr>
            <a:r>
              <a:rPr lang="en">
                <a:latin typeface="Arial"/>
                <a:ea typeface="Arial"/>
                <a:cs typeface="Arial"/>
                <a:sym typeface="Arial"/>
              </a:rPr>
              <a:t>Under the Uniform Guidance (2 CFR 200), the length of the flight </a:t>
            </a:r>
            <a:r>
              <a:rPr lang="en" u="sng">
                <a:latin typeface="Arial"/>
                <a:ea typeface="Arial"/>
                <a:cs typeface="Arial"/>
                <a:sym typeface="Arial"/>
              </a:rPr>
              <a:t>is not an exception</a:t>
            </a:r>
            <a:r>
              <a:rPr lang="en">
                <a:latin typeface="Arial"/>
                <a:ea typeface="Arial"/>
                <a:cs typeface="Arial"/>
                <a:sym typeface="Arial"/>
              </a:rPr>
              <a:t> to the requirement to purchase the least expensive unrestricted ticket</a:t>
            </a:r>
            <a:endParaRPr/>
          </a:p>
          <a:p>
            <a:pPr marL="342900" lvl="0" indent="-201930" algn="l" rtl="0">
              <a:spcBef>
                <a:spcPts val="444"/>
              </a:spcBef>
              <a:spcAft>
                <a:spcPts val="0"/>
              </a:spcAft>
              <a:buClr>
                <a:srgbClr val="4B2E83"/>
              </a:buClr>
              <a:buSzPts val="2400"/>
              <a:buFont typeface="Merriweather Sans"/>
              <a:buNone/>
            </a:pPr>
            <a:endParaRPr>
              <a:latin typeface="Arial"/>
              <a:ea typeface="Arial"/>
              <a:cs typeface="Arial"/>
              <a:sym typeface="Arial"/>
            </a:endParaRPr>
          </a:p>
          <a:p>
            <a:pPr marL="342900" lvl="0" indent="-354330" algn="l" rtl="0">
              <a:spcBef>
                <a:spcPts val="444"/>
              </a:spcBef>
              <a:spcAft>
                <a:spcPts val="0"/>
              </a:spcAft>
              <a:buClr>
                <a:srgbClr val="4B2E83"/>
              </a:buClr>
              <a:buSzPts val="2400"/>
              <a:buFont typeface="Merriweather Sans"/>
              <a:buChar char="&gt;"/>
            </a:pPr>
            <a:r>
              <a:rPr lang="en">
                <a:latin typeface="Arial"/>
                <a:ea typeface="Arial"/>
                <a:cs typeface="Arial"/>
                <a:sym typeface="Arial"/>
              </a:rPr>
              <a:t>The Federal Travel Regulations (“FTR”) contain the “14-hour rule” but the FTR seat class rules </a:t>
            </a:r>
            <a:r>
              <a:rPr lang="en" u="sng">
                <a:latin typeface="Arial"/>
                <a:ea typeface="Arial"/>
                <a:cs typeface="Arial"/>
                <a:sym typeface="Arial"/>
              </a:rPr>
              <a:t>do not apply to federal sponsored awards</a:t>
            </a:r>
            <a:r>
              <a:rPr lang="en">
                <a:latin typeface="Arial"/>
                <a:ea typeface="Arial"/>
                <a:cs typeface="Arial"/>
                <a:sym typeface="Arial"/>
              </a:rPr>
              <a:t> – the Uniform Guidance applies</a:t>
            </a:r>
            <a:endParaRPr/>
          </a:p>
          <a:p>
            <a:pPr marL="342900" lvl="0" indent="-201930" algn="l" rtl="0">
              <a:spcBef>
                <a:spcPts val="444"/>
              </a:spcBef>
              <a:spcAft>
                <a:spcPts val="0"/>
              </a:spcAft>
              <a:buClr>
                <a:srgbClr val="4B2E83"/>
              </a:buClr>
              <a:buSzPts val="2400"/>
              <a:buFont typeface="Merriweather Sans"/>
              <a:buNone/>
            </a:pPr>
            <a:endParaRPr>
              <a:latin typeface="Arial"/>
              <a:ea typeface="Arial"/>
              <a:cs typeface="Arial"/>
              <a:sym typeface="Arial"/>
            </a:endParaRPr>
          </a:p>
          <a:p>
            <a:pPr marL="342900" lvl="0" indent="-354330" algn="l" rtl="0">
              <a:spcBef>
                <a:spcPts val="444"/>
              </a:spcBef>
              <a:spcAft>
                <a:spcPts val="0"/>
              </a:spcAft>
              <a:buClr>
                <a:srgbClr val="4B2E83"/>
              </a:buClr>
              <a:buSzPts val="2400"/>
              <a:buFont typeface="Merriweather Sans"/>
              <a:buChar char="&gt;"/>
            </a:pPr>
            <a:r>
              <a:rPr lang="en">
                <a:latin typeface="Arial"/>
                <a:ea typeface="Arial"/>
                <a:cs typeface="Arial"/>
                <a:sym typeface="Arial"/>
              </a:rPr>
              <a:t>There are many, many (many) federal regulations – recipients must apply the regulations specific to sponsored awards</a:t>
            </a:r>
            <a:endParaRPr/>
          </a:p>
        </p:txBody>
      </p:sp>
      <p:sp>
        <p:nvSpPr>
          <p:cNvPr id="1022" name="Google Shape;1022;p182"/>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263"/>
          <p:cNvSpPr/>
          <p:nvPr/>
        </p:nvSpPr>
        <p:spPr>
          <a:xfrm>
            <a:off x="91734" y="3735045"/>
            <a:ext cx="8453400" cy="749400"/>
          </a:xfrm>
          <a:prstGeom prst="roundRect">
            <a:avLst>
              <a:gd name="adj" fmla="val 13799"/>
            </a:avLst>
          </a:prstGeom>
          <a:solidFill>
            <a:srgbClr val="D6CDE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88" b="1">
                <a:solidFill>
                  <a:schemeClr val="dk2"/>
                </a:solidFill>
                <a:latin typeface="Open Sans"/>
                <a:ea typeface="Open Sans"/>
                <a:cs typeface="Open Sans"/>
                <a:sym typeface="Open Sans"/>
              </a:rPr>
              <a:t>TRACKING NON-FINANCIAL TASKS</a:t>
            </a:r>
            <a:endParaRPr sz="1088" b="1">
              <a:solidFill>
                <a:schemeClr val="dk2"/>
              </a:solidFill>
              <a:latin typeface="Open Sans"/>
              <a:ea typeface="Open Sans"/>
              <a:cs typeface="Open Sans"/>
              <a:sym typeface="Open Sans"/>
            </a:endParaRPr>
          </a:p>
          <a:p>
            <a:pPr marL="170973" marR="0" lvl="0" indent="-170973" algn="l" rtl="0">
              <a:spcBef>
                <a:spcPts val="300"/>
              </a:spcBef>
              <a:spcAft>
                <a:spcPts val="0"/>
              </a:spcAft>
              <a:buClr>
                <a:schemeClr val="dk2"/>
              </a:buClr>
              <a:buSzPts val="900"/>
              <a:buFont typeface="Arial"/>
              <a:buChar char="•"/>
            </a:pPr>
            <a:r>
              <a:rPr lang="en" sz="900">
                <a:solidFill>
                  <a:schemeClr val="dk2"/>
                </a:solidFill>
                <a:latin typeface="Open Sans"/>
                <a:ea typeface="Open Sans"/>
                <a:cs typeface="Open Sans"/>
                <a:sym typeface="Open Sans"/>
              </a:rPr>
              <a:t>Grant awardees at the unit level can input ad-hoc non-financial tasks into Workday (e.g. progress and inventory reports). This will allow for fewer side-systems and increased visibility. </a:t>
            </a:r>
            <a:endParaRPr sz="900">
              <a:solidFill>
                <a:schemeClr val="dk2"/>
              </a:solidFill>
              <a:latin typeface="Open Sans"/>
              <a:ea typeface="Open Sans"/>
              <a:cs typeface="Open Sans"/>
              <a:sym typeface="Open Sans"/>
            </a:endParaRPr>
          </a:p>
          <a:p>
            <a:pPr marL="0" marR="0" lvl="0" indent="0" algn="l" rtl="0">
              <a:spcBef>
                <a:spcPts val="300"/>
              </a:spcBef>
              <a:spcAft>
                <a:spcPts val="0"/>
              </a:spcAft>
              <a:buNone/>
            </a:pPr>
            <a:endParaRPr sz="1050">
              <a:solidFill>
                <a:srgbClr val="0B0401"/>
              </a:solidFill>
              <a:latin typeface="Open Sans"/>
              <a:ea typeface="Open Sans"/>
              <a:cs typeface="Open Sans"/>
              <a:sym typeface="Open Sans"/>
            </a:endParaRPr>
          </a:p>
        </p:txBody>
      </p:sp>
      <p:sp>
        <p:nvSpPr>
          <p:cNvPr id="1973" name="Google Shape;1973;p263"/>
          <p:cNvSpPr/>
          <p:nvPr/>
        </p:nvSpPr>
        <p:spPr>
          <a:xfrm>
            <a:off x="89434" y="2998851"/>
            <a:ext cx="8465400" cy="626400"/>
          </a:xfrm>
          <a:prstGeom prst="roundRect">
            <a:avLst>
              <a:gd name="adj" fmla="val 16667"/>
            </a:avLst>
          </a:prstGeom>
          <a:solidFill>
            <a:srgbClr val="D6CDE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88" b="1">
                <a:solidFill>
                  <a:schemeClr val="dk2"/>
                </a:solidFill>
                <a:latin typeface="Open Sans"/>
                <a:ea typeface="Open Sans"/>
                <a:cs typeface="Open Sans"/>
                <a:sym typeface="Open Sans"/>
              </a:rPr>
              <a:t>RESOLVING DEFICIT (ex. COST TRANSFERS)</a:t>
            </a:r>
            <a:endParaRPr sz="1088" b="1">
              <a:solidFill>
                <a:schemeClr val="dk2"/>
              </a:solidFill>
              <a:latin typeface="Open Sans"/>
              <a:ea typeface="Open Sans"/>
              <a:cs typeface="Open Sans"/>
              <a:sym typeface="Open Sans"/>
            </a:endParaRPr>
          </a:p>
          <a:p>
            <a:pPr marL="170973" marR="0" lvl="0" indent="-170973" algn="l" rtl="0">
              <a:spcBef>
                <a:spcPts val="300"/>
              </a:spcBef>
              <a:spcAft>
                <a:spcPts val="0"/>
              </a:spcAft>
              <a:buClr>
                <a:schemeClr val="dk2"/>
              </a:buClr>
              <a:buSzPts val="900"/>
              <a:buFont typeface="Arial"/>
              <a:buChar char="•"/>
            </a:pPr>
            <a:r>
              <a:rPr lang="en" sz="900">
                <a:solidFill>
                  <a:schemeClr val="dk2"/>
                </a:solidFill>
                <a:latin typeface="Open Sans"/>
                <a:ea typeface="Open Sans"/>
                <a:cs typeface="Open Sans"/>
                <a:sym typeface="Open Sans"/>
              </a:rPr>
              <a:t>Staff in Shared Environments will complete transfers. This shift will improve compliance for UW. </a:t>
            </a:r>
            <a:endParaRPr sz="1000" b="1">
              <a:solidFill>
                <a:schemeClr val="dk2"/>
              </a:solidFill>
              <a:latin typeface="Open Sans"/>
              <a:ea typeface="Open Sans"/>
              <a:cs typeface="Open Sans"/>
              <a:sym typeface="Open Sans"/>
            </a:endParaRPr>
          </a:p>
        </p:txBody>
      </p:sp>
      <p:sp>
        <p:nvSpPr>
          <p:cNvPr id="1974" name="Google Shape;1974;p263"/>
          <p:cNvSpPr txBox="1">
            <a:spLocks noGrp="1"/>
          </p:cNvSpPr>
          <p:nvPr>
            <p:ph type="title"/>
          </p:nvPr>
        </p:nvSpPr>
        <p:spPr>
          <a:xfrm>
            <a:off x="478256" y="726350"/>
            <a:ext cx="8172300" cy="433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2400"/>
              <a:buFont typeface="Encode Sans Black"/>
              <a:buNone/>
            </a:pPr>
            <a:r>
              <a:rPr lang="en" sz="2400" cap="none"/>
              <a:t>GRANT AWARD TO CLOSE </a:t>
            </a:r>
            <a:br>
              <a:rPr lang="en" sz="2400" cap="none"/>
            </a:br>
            <a:r>
              <a:rPr lang="en" sz="2400" cap="none">
                <a:solidFill>
                  <a:srgbClr val="9D7A27"/>
                </a:solidFill>
              </a:rPr>
              <a:t>Post-Award Set-Up | GA2C-030</a:t>
            </a:r>
            <a:endParaRPr/>
          </a:p>
        </p:txBody>
      </p:sp>
      <p:sp>
        <p:nvSpPr>
          <p:cNvPr id="1975" name="Google Shape;1975;p263"/>
          <p:cNvSpPr/>
          <p:nvPr/>
        </p:nvSpPr>
        <p:spPr>
          <a:xfrm>
            <a:off x="89434" y="4573189"/>
            <a:ext cx="8455500" cy="1040100"/>
          </a:xfrm>
          <a:prstGeom prst="roundRect">
            <a:avLst>
              <a:gd name="adj" fmla="val 16667"/>
            </a:avLst>
          </a:prstGeom>
          <a:solidFill>
            <a:srgbClr val="D6CDE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088" b="1">
                <a:solidFill>
                  <a:schemeClr val="dk2"/>
                </a:solidFill>
                <a:latin typeface="Open Sans"/>
                <a:ea typeface="Open Sans"/>
                <a:cs typeface="Open Sans"/>
                <a:sym typeface="Open Sans"/>
              </a:rPr>
              <a:t>SPONSOR ATTRIBUTE FACILITATES REPORTING</a:t>
            </a:r>
            <a:endParaRPr sz="1088" b="1">
              <a:solidFill>
                <a:schemeClr val="dk2"/>
              </a:solidFill>
              <a:latin typeface="Open Sans"/>
              <a:ea typeface="Open Sans"/>
              <a:cs typeface="Open Sans"/>
              <a:sym typeface="Open Sans"/>
            </a:endParaRPr>
          </a:p>
          <a:p>
            <a:pPr marL="170973" marR="0" lvl="0" indent="-170973" algn="l" rtl="0">
              <a:spcBef>
                <a:spcPts val="300"/>
              </a:spcBef>
              <a:spcAft>
                <a:spcPts val="0"/>
              </a:spcAft>
              <a:buClr>
                <a:schemeClr val="dk2"/>
              </a:buClr>
              <a:buSzPts val="900"/>
              <a:buFont typeface="Arial"/>
              <a:buChar char="•"/>
            </a:pPr>
            <a:r>
              <a:rPr lang="en" sz="900">
                <a:solidFill>
                  <a:schemeClr val="dk2"/>
                </a:solidFill>
                <a:latin typeface="Open Sans"/>
                <a:ea typeface="Open Sans"/>
                <a:cs typeface="Open Sans"/>
                <a:sym typeface="Open Sans"/>
              </a:rPr>
              <a:t>Use of new attribute for sponsor identification.</a:t>
            </a:r>
            <a:endParaRPr sz="900">
              <a:solidFill>
                <a:schemeClr val="dk2"/>
              </a:solidFill>
              <a:latin typeface="Open Sans"/>
              <a:ea typeface="Open Sans"/>
              <a:cs typeface="Open Sans"/>
              <a:sym typeface="Open Sans"/>
            </a:endParaRPr>
          </a:p>
          <a:p>
            <a:pPr marL="170973" marR="0" lvl="0" indent="-170973" algn="l" rtl="0">
              <a:spcBef>
                <a:spcPts val="300"/>
              </a:spcBef>
              <a:spcAft>
                <a:spcPts val="0"/>
              </a:spcAft>
              <a:buClr>
                <a:schemeClr val="dk2"/>
              </a:buClr>
              <a:buSzPts val="900"/>
              <a:buFont typeface="Arial"/>
              <a:buChar char="•"/>
            </a:pPr>
            <a:r>
              <a:rPr lang="en" sz="900">
                <a:solidFill>
                  <a:schemeClr val="dk2"/>
                </a:solidFill>
                <a:latin typeface="Open Sans"/>
                <a:ea typeface="Open Sans"/>
                <a:cs typeface="Open Sans"/>
                <a:sym typeface="Open Sans"/>
              </a:rPr>
              <a:t>Fewer revenue categories will be needed. </a:t>
            </a:r>
            <a:endParaRPr/>
          </a:p>
          <a:p>
            <a:pPr marL="170973" marR="0" lvl="0" indent="-170973" algn="l" rtl="0">
              <a:spcBef>
                <a:spcPts val="300"/>
              </a:spcBef>
              <a:spcAft>
                <a:spcPts val="0"/>
              </a:spcAft>
              <a:buClr>
                <a:schemeClr val="dk2"/>
              </a:buClr>
              <a:buSzPts val="900"/>
              <a:buFont typeface="Arial"/>
              <a:buChar char="•"/>
            </a:pPr>
            <a:r>
              <a:rPr lang="en" sz="900">
                <a:solidFill>
                  <a:schemeClr val="dk2"/>
                </a:solidFill>
                <a:latin typeface="Open Sans"/>
                <a:ea typeface="Open Sans"/>
                <a:cs typeface="Open Sans"/>
                <a:sym typeface="Open Sans"/>
              </a:rPr>
              <a:t>Greater granularity available in reporting. </a:t>
            </a:r>
            <a:endParaRPr sz="900">
              <a:solidFill>
                <a:schemeClr val="dk2"/>
              </a:solidFill>
              <a:latin typeface="Open Sans"/>
              <a:ea typeface="Open Sans"/>
              <a:cs typeface="Open Sans"/>
              <a:sym typeface="Open Sans"/>
            </a:endParaRPr>
          </a:p>
          <a:p>
            <a:pPr marL="170973" marR="0" lvl="0" indent="-170973" algn="l" rtl="0">
              <a:spcBef>
                <a:spcPts val="300"/>
              </a:spcBef>
              <a:spcAft>
                <a:spcPts val="0"/>
              </a:spcAft>
              <a:buClr>
                <a:schemeClr val="dk2"/>
              </a:buClr>
              <a:buSzPts val="900"/>
              <a:buFont typeface="Arial"/>
              <a:buChar char="•"/>
            </a:pPr>
            <a:r>
              <a:rPr lang="en" sz="900">
                <a:solidFill>
                  <a:schemeClr val="dk2"/>
                </a:solidFill>
                <a:latin typeface="Open Sans"/>
                <a:ea typeface="Open Sans"/>
                <a:cs typeface="Open Sans"/>
                <a:sym typeface="Open Sans"/>
              </a:rPr>
              <a:t>Sponsor management will be its own discipline.</a:t>
            </a:r>
            <a:endParaRPr sz="900">
              <a:solidFill>
                <a:schemeClr val="dk2"/>
              </a:solidFill>
              <a:latin typeface="Open Sans"/>
              <a:ea typeface="Open Sans"/>
              <a:cs typeface="Open Sans"/>
              <a:sym typeface="Open Sans"/>
            </a:endParaRPr>
          </a:p>
        </p:txBody>
      </p:sp>
      <p:sp>
        <p:nvSpPr>
          <p:cNvPr id="1976" name="Google Shape;1976;p263"/>
          <p:cNvSpPr/>
          <p:nvPr/>
        </p:nvSpPr>
        <p:spPr>
          <a:xfrm>
            <a:off x="77266" y="1963663"/>
            <a:ext cx="8465400" cy="929400"/>
          </a:xfrm>
          <a:prstGeom prst="roundRect">
            <a:avLst>
              <a:gd name="adj" fmla="val 16667"/>
            </a:avLst>
          </a:prstGeom>
          <a:solidFill>
            <a:srgbClr val="D6CDE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88" b="1">
                <a:solidFill>
                  <a:schemeClr val="dk2"/>
                </a:solidFill>
                <a:latin typeface="Open Sans"/>
                <a:ea typeface="Open Sans"/>
                <a:cs typeface="Open Sans"/>
                <a:sym typeface="Open Sans"/>
              </a:rPr>
              <a:t>SUBAWARD F&amp;A WILL BE AUTO-CALCULATED</a:t>
            </a:r>
            <a:endParaRPr sz="1088" b="1">
              <a:solidFill>
                <a:schemeClr val="dk2"/>
              </a:solidFill>
              <a:latin typeface="Open Sans"/>
              <a:ea typeface="Open Sans"/>
              <a:cs typeface="Open Sans"/>
              <a:sym typeface="Open Sans"/>
            </a:endParaRPr>
          </a:p>
          <a:p>
            <a:pPr marL="170973" marR="0" lvl="0" indent="-170973" algn="l" rtl="0">
              <a:spcBef>
                <a:spcPts val="300"/>
              </a:spcBef>
              <a:spcAft>
                <a:spcPts val="0"/>
              </a:spcAft>
              <a:buClr>
                <a:schemeClr val="dk2"/>
              </a:buClr>
              <a:buSzPts val="900"/>
              <a:buFont typeface="Arial"/>
              <a:buChar char="•"/>
            </a:pPr>
            <a:r>
              <a:rPr lang="en" sz="900">
                <a:solidFill>
                  <a:schemeClr val="dk2"/>
                </a:solidFill>
                <a:latin typeface="Open Sans"/>
                <a:ea typeface="Open Sans"/>
                <a:cs typeface="Open Sans"/>
                <a:sym typeface="Open Sans"/>
              </a:rPr>
              <a:t>Workday will apply Facilities and Administration (F&amp;A) on subawards automatically until the remainder of the F&amp;A basis limit is consumed. </a:t>
            </a:r>
            <a:endParaRPr sz="900">
              <a:solidFill>
                <a:schemeClr val="dk2"/>
              </a:solidFill>
              <a:latin typeface="Open Sans"/>
              <a:ea typeface="Open Sans"/>
              <a:cs typeface="Open Sans"/>
              <a:sym typeface="Open Sans"/>
            </a:endParaRPr>
          </a:p>
          <a:p>
            <a:pPr marL="170973" marR="0" lvl="0" indent="-170973" algn="l" rtl="0">
              <a:spcBef>
                <a:spcPts val="300"/>
              </a:spcBef>
              <a:spcAft>
                <a:spcPts val="0"/>
              </a:spcAft>
              <a:buClr>
                <a:schemeClr val="dk2"/>
              </a:buClr>
              <a:buSzPts val="900"/>
              <a:buFont typeface="Arial"/>
              <a:buChar char="•"/>
            </a:pPr>
            <a:r>
              <a:rPr lang="en" sz="900">
                <a:solidFill>
                  <a:schemeClr val="dk2"/>
                </a:solidFill>
                <a:latin typeface="Open Sans"/>
                <a:ea typeface="Open Sans"/>
                <a:cs typeface="Open Sans"/>
                <a:sym typeface="Open Sans"/>
              </a:rPr>
              <a:t>Different award lines for each subaward will improve F&amp;A management. </a:t>
            </a:r>
            <a:endParaRPr sz="900">
              <a:solidFill>
                <a:schemeClr val="dk2"/>
              </a:solidFill>
              <a:latin typeface="Open Sans"/>
              <a:ea typeface="Open Sans"/>
              <a:cs typeface="Open Sans"/>
              <a:sym typeface="Open Sans"/>
            </a:endParaRPr>
          </a:p>
          <a:p>
            <a:pPr marL="170973" marR="0" lvl="0" indent="-170973" algn="l" rtl="0">
              <a:spcBef>
                <a:spcPts val="300"/>
              </a:spcBef>
              <a:spcAft>
                <a:spcPts val="0"/>
              </a:spcAft>
              <a:buClr>
                <a:schemeClr val="dk2"/>
              </a:buClr>
              <a:buSzPts val="900"/>
              <a:buFont typeface="Arial"/>
              <a:buChar char="•"/>
            </a:pPr>
            <a:r>
              <a:rPr lang="en" sz="900">
                <a:solidFill>
                  <a:schemeClr val="dk2"/>
                </a:solidFill>
                <a:latin typeface="Open Sans"/>
                <a:ea typeface="Open Sans"/>
                <a:cs typeface="Open Sans"/>
                <a:sym typeface="Open Sans"/>
              </a:rPr>
              <a:t>This will result in a reduction in manual work and use of side systems</a:t>
            </a:r>
            <a:endParaRPr sz="900">
              <a:solidFill>
                <a:schemeClr val="dk2"/>
              </a:solidFill>
              <a:latin typeface="Open Sans"/>
              <a:ea typeface="Open Sans"/>
              <a:cs typeface="Open Sans"/>
              <a:sym typeface="Open Sans"/>
            </a:endParaRPr>
          </a:p>
          <a:p>
            <a:pPr marL="0" marR="0" lvl="0" indent="0" algn="l" rtl="0">
              <a:spcBef>
                <a:spcPts val="300"/>
              </a:spcBef>
              <a:spcAft>
                <a:spcPts val="0"/>
              </a:spcAft>
              <a:buNone/>
            </a:pPr>
            <a:endParaRPr sz="1050" b="1">
              <a:solidFill>
                <a:srgbClr val="000000"/>
              </a:solidFill>
              <a:latin typeface="Open Sans"/>
              <a:ea typeface="Open Sans"/>
              <a:cs typeface="Open Sans"/>
              <a:sym typeface="Open San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981"/>
        <p:cNvGrpSpPr/>
        <p:nvPr/>
      </p:nvGrpSpPr>
      <p:grpSpPr>
        <a:xfrm>
          <a:off x="0" y="0"/>
          <a:ext cx="0" cy="0"/>
          <a:chOff x="0" y="0"/>
          <a:chExt cx="0" cy="0"/>
        </a:xfrm>
      </p:grpSpPr>
      <p:sp>
        <p:nvSpPr>
          <p:cNvPr id="1982" name="Google Shape;1982;p264"/>
          <p:cNvSpPr txBox="1">
            <a:spLocks noGrp="1"/>
          </p:cNvSpPr>
          <p:nvPr>
            <p:ph type="title"/>
          </p:nvPr>
        </p:nvSpPr>
        <p:spPr>
          <a:xfrm>
            <a:off x="671757" y="2899901"/>
            <a:ext cx="7461900" cy="8139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rgbClr val="4B2E83"/>
              </a:buClr>
              <a:buSzPts val="3700"/>
              <a:buFont typeface="Encode Sans Black"/>
              <a:buNone/>
            </a:pPr>
            <a:r>
              <a:rPr lang="en">
                <a:latin typeface="Encode Sans Black"/>
                <a:ea typeface="Encode Sans Black"/>
                <a:cs typeface="Encode Sans Black"/>
                <a:sym typeface="Encode Sans Black"/>
              </a:rPr>
              <a:t>KEY GRANTS-RELATED SYSTEMS</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86"/>
        <p:cNvGrpSpPr/>
        <p:nvPr/>
      </p:nvGrpSpPr>
      <p:grpSpPr>
        <a:xfrm>
          <a:off x="0" y="0"/>
          <a:ext cx="0" cy="0"/>
          <a:chOff x="0" y="0"/>
          <a:chExt cx="0" cy="0"/>
        </a:xfrm>
      </p:grpSpPr>
      <p:sp>
        <p:nvSpPr>
          <p:cNvPr id="1987" name="Google Shape;1987;p265"/>
          <p:cNvSpPr txBox="1">
            <a:spLocks noGrp="1"/>
          </p:cNvSpPr>
          <p:nvPr>
            <p:ph type="title"/>
          </p:nvPr>
        </p:nvSpPr>
        <p:spPr>
          <a:xfrm>
            <a:off x="111035" y="901574"/>
            <a:ext cx="8833200" cy="4020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Clr>
                <a:srgbClr val="4B2E83"/>
              </a:buClr>
              <a:buSzPts val="2138"/>
              <a:buFont typeface="Encode Sans Black"/>
              <a:buNone/>
            </a:pPr>
            <a:r>
              <a:rPr lang="en" sz="2138">
                <a:latin typeface="Encode Sans Black"/>
                <a:ea typeface="Encode Sans Black"/>
                <a:cs typeface="Encode Sans Black"/>
                <a:sym typeface="Encode Sans Black"/>
              </a:rPr>
              <a:t>GRANT SYSTEM LANDSCAPE </a:t>
            </a:r>
            <a:endParaRPr sz="2138">
              <a:solidFill>
                <a:srgbClr val="FF0000"/>
              </a:solidFill>
            </a:endParaRPr>
          </a:p>
        </p:txBody>
      </p:sp>
      <p:graphicFrame>
        <p:nvGraphicFramePr>
          <p:cNvPr id="1988" name="Google Shape;1988;p265"/>
          <p:cNvGraphicFramePr/>
          <p:nvPr/>
        </p:nvGraphicFramePr>
        <p:xfrm>
          <a:off x="125763" y="1589769"/>
          <a:ext cx="3000000" cy="3000000"/>
        </p:xfrm>
        <a:graphic>
          <a:graphicData uri="http://schemas.openxmlformats.org/drawingml/2006/table">
            <a:tbl>
              <a:tblPr firstRow="1" firstCol="1" bandRow="1">
                <a:noFill/>
                <a:tableStyleId>{600E7CE8-80DD-4CE5-8A38-5D24A22CF2D8}</a:tableStyleId>
              </a:tblPr>
              <a:tblGrid>
                <a:gridCol w="956100">
                  <a:extLst>
                    <a:ext uri="{9D8B030D-6E8A-4147-A177-3AD203B41FA5}">
                      <a16:colId xmlns:a16="http://schemas.microsoft.com/office/drawing/2014/main" val="20000"/>
                    </a:ext>
                  </a:extLst>
                </a:gridCol>
                <a:gridCol w="1587275">
                  <a:extLst>
                    <a:ext uri="{9D8B030D-6E8A-4147-A177-3AD203B41FA5}">
                      <a16:colId xmlns:a16="http://schemas.microsoft.com/office/drawing/2014/main" val="20001"/>
                    </a:ext>
                  </a:extLst>
                </a:gridCol>
                <a:gridCol w="1587275">
                  <a:extLst>
                    <a:ext uri="{9D8B030D-6E8A-4147-A177-3AD203B41FA5}">
                      <a16:colId xmlns:a16="http://schemas.microsoft.com/office/drawing/2014/main" val="20002"/>
                    </a:ext>
                  </a:extLst>
                </a:gridCol>
                <a:gridCol w="1587275">
                  <a:extLst>
                    <a:ext uri="{9D8B030D-6E8A-4147-A177-3AD203B41FA5}">
                      <a16:colId xmlns:a16="http://schemas.microsoft.com/office/drawing/2014/main" val="20003"/>
                    </a:ext>
                  </a:extLst>
                </a:gridCol>
                <a:gridCol w="1587275">
                  <a:extLst>
                    <a:ext uri="{9D8B030D-6E8A-4147-A177-3AD203B41FA5}">
                      <a16:colId xmlns:a16="http://schemas.microsoft.com/office/drawing/2014/main" val="20004"/>
                    </a:ext>
                  </a:extLst>
                </a:gridCol>
                <a:gridCol w="1587275">
                  <a:extLst>
                    <a:ext uri="{9D8B030D-6E8A-4147-A177-3AD203B41FA5}">
                      <a16:colId xmlns:a16="http://schemas.microsoft.com/office/drawing/2014/main" val="20005"/>
                    </a:ext>
                  </a:extLst>
                </a:gridCol>
              </a:tblGrid>
              <a:tr h="140375">
                <a:tc>
                  <a:txBody>
                    <a:bodyPr/>
                    <a:lstStyle/>
                    <a:p>
                      <a:pPr marL="0" marR="0" lvl="0" indent="0" algn="l" rtl="0">
                        <a:lnSpc>
                          <a:spcPct val="107000"/>
                        </a:lnSpc>
                        <a:spcBef>
                          <a:spcPts val="0"/>
                        </a:spcBef>
                        <a:spcAft>
                          <a:spcPts val="0"/>
                        </a:spcAft>
                        <a:buNone/>
                      </a:pPr>
                      <a:endParaRPr sz="800" u="none" strike="noStrike" cap="none">
                        <a:latin typeface="Calibri"/>
                        <a:ea typeface="Calibri"/>
                        <a:cs typeface="Calibri"/>
                        <a:sym typeface="Calibri"/>
                      </a:endParaRPr>
                    </a:p>
                  </a:txBody>
                  <a:tcPr marL="51425" marR="51425" marT="0" marB="0">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lnB w="9525" cap="flat" cmpd="sng">
                      <a:solidFill>
                        <a:srgbClr val="9D7A27"/>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900" b="1" u="none" strike="noStrike" cap="none">
                          <a:solidFill>
                            <a:schemeClr val="lt1"/>
                          </a:solidFill>
                          <a:latin typeface="Calibri"/>
                          <a:ea typeface="Calibri"/>
                          <a:cs typeface="Calibri"/>
                          <a:sym typeface="Calibri"/>
                        </a:rPr>
                        <a:t>SAGE</a:t>
                      </a:r>
                      <a:endParaRPr/>
                    </a:p>
                  </a:txBody>
                  <a:tcPr marL="51425" marR="51425" marT="0" marB="0">
                    <a:lnB w="9525" cap="flat" cmpd="sng">
                      <a:solidFill>
                        <a:srgbClr val="9D7A27"/>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900" u="none" strike="noStrike" cap="none"/>
                        <a:t>Workday</a:t>
                      </a:r>
                      <a:endParaRPr/>
                    </a:p>
                  </a:txBody>
                  <a:tcPr marL="51425" marR="51425" marT="0" marB="0">
                    <a:lnB w="9525" cap="flat" cmpd="sng">
                      <a:solidFill>
                        <a:srgbClr val="9D7A27"/>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900" b="1" u="none" strike="noStrike" cap="none">
                          <a:solidFill>
                            <a:schemeClr val="lt1"/>
                          </a:solidFill>
                          <a:latin typeface="Calibri"/>
                          <a:ea typeface="Calibri"/>
                          <a:cs typeface="Calibri"/>
                          <a:sym typeface="Calibri"/>
                        </a:rPr>
                        <a:t>ECC</a:t>
                      </a:r>
                      <a:endParaRPr/>
                    </a:p>
                  </a:txBody>
                  <a:tcPr marL="51425" marR="51425" marT="0" marB="0">
                    <a:lnB w="9525" cap="flat" cmpd="sng">
                      <a:solidFill>
                        <a:srgbClr val="9D7A27"/>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900" b="1" u="none" strike="noStrike" cap="none">
                          <a:solidFill>
                            <a:schemeClr val="lt1"/>
                          </a:solidFill>
                          <a:latin typeface="Calibri"/>
                          <a:ea typeface="Calibri"/>
                          <a:cs typeface="Calibri"/>
                          <a:sym typeface="Calibri"/>
                        </a:rPr>
                        <a:t>Award Portal</a:t>
                      </a:r>
                      <a:endParaRPr/>
                    </a:p>
                  </a:txBody>
                  <a:tcPr marL="51425" marR="51425" marT="0" marB="0">
                    <a:lnB w="9525" cap="flat" cmpd="sng">
                      <a:solidFill>
                        <a:srgbClr val="9D7A27"/>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900" b="1" u="none" strike="noStrike" cap="none">
                          <a:solidFill>
                            <a:schemeClr val="lt1"/>
                          </a:solidFill>
                          <a:latin typeface="Calibri"/>
                          <a:ea typeface="Calibri"/>
                          <a:cs typeface="Calibri"/>
                          <a:sym typeface="Calibri"/>
                        </a:rPr>
                        <a:t>UW Connect</a:t>
                      </a:r>
                      <a:endParaRPr/>
                    </a:p>
                  </a:txBody>
                  <a:tcPr marL="51425" marR="51425" marT="0" marB="0">
                    <a:lnB w="9525" cap="flat" cmpd="sng">
                      <a:solidFill>
                        <a:srgbClr val="9D7A27"/>
                      </a:solidFill>
                      <a:prstDash val="solid"/>
                      <a:round/>
                      <a:headEnd type="none" w="sm" len="sm"/>
                      <a:tailEnd type="none" w="sm" len="sm"/>
                    </a:lnB>
                  </a:tcPr>
                </a:tc>
                <a:extLst>
                  <a:ext uri="{0D108BD9-81ED-4DB2-BD59-A6C34878D82A}">
                    <a16:rowId xmlns:a16="http://schemas.microsoft.com/office/drawing/2014/main" val="10000"/>
                  </a:ext>
                </a:extLst>
              </a:tr>
              <a:tr h="1360150">
                <a:tc>
                  <a:txBody>
                    <a:bodyPr/>
                    <a:lstStyle/>
                    <a:p>
                      <a:pPr marL="0" marR="0" lvl="0" indent="0" algn="l" rtl="0">
                        <a:lnSpc>
                          <a:spcPct val="107000"/>
                        </a:lnSpc>
                        <a:spcBef>
                          <a:spcPts val="0"/>
                        </a:spcBef>
                        <a:spcAft>
                          <a:spcPts val="0"/>
                        </a:spcAft>
                        <a:buNone/>
                      </a:pPr>
                      <a:r>
                        <a:rPr lang="en" sz="1100" u="none" strike="noStrike" cap="none"/>
                        <a:t>System Description</a:t>
                      </a:r>
                      <a:endParaRPr sz="1100" u="none" strike="noStrike" cap="none">
                        <a:latin typeface="Calibri"/>
                        <a:ea typeface="Calibri"/>
                        <a:cs typeface="Calibri"/>
                        <a:sym typeface="Calibri"/>
                      </a:endParaRPr>
                    </a:p>
                  </a:txBody>
                  <a:tcPr marL="51425" marR="51425" marT="0" marB="0" anchor="ctr">
                    <a:lnT w="9525" cap="flat" cmpd="sng">
                      <a:solidFill>
                        <a:srgbClr val="9D7A27"/>
                      </a:solidFill>
                      <a:prstDash val="solid"/>
                      <a:round/>
                      <a:headEnd type="none" w="sm" len="sm"/>
                      <a:tailEnd type="none" w="sm" len="sm"/>
                    </a:lnT>
                    <a:lnB w="9525" cap="flat" cmpd="sng">
                      <a:solidFill>
                        <a:srgbClr val="9D7A27"/>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chemeClr val="dk1"/>
                        </a:buClr>
                        <a:buSzPts val="600"/>
                        <a:buFont typeface="Calibri"/>
                        <a:buNone/>
                      </a:pPr>
                      <a:r>
                        <a:rPr lang="en" sz="600" b="0" i="0" u="none" strike="noStrike" cap="none">
                          <a:latin typeface="Calibri"/>
                          <a:ea typeface="Calibri"/>
                          <a:cs typeface="Calibri"/>
                          <a:sym typeface="Calibri"/>
                        </a:rPr>
                        <a:t>The </a:t>
                      </a:r>
                      <a:r>
                        <a:rPr lang="en" sz="600" b="1" i="0" u="none" strike="noStrike" cap="none">
                          <a:latin typeface="Calibri"/>
                          <a:ea typeface="Calibri"/>
                          <a:cs typeface="Calibri"/>
                          <a:sym typeface="Calibri"/>
                        </a:rPr>
                        <a:t>System to Administer Grants Electronically </a:t>
                      </a:r>
                      <a:r>
                        <a:rPr lang="en" sz="600" b="0" i="0" u="none" strike="noStrike" cap="none">
                          <a:latin typeface="Calibri"/>
                          <a:ea typeface="Calibri"/>
                          <a:cs typeface="Calibri"/>
                          <a:sym typeface="Calibri"/>
                        </a:rPr>
                        <a:t>(SAGE) is the web-based system used to submit and route funding applications for consideration and approval, create accurate and detailed budgets, request advance budgets, and initiate subawards. With UWFT launch in July 2023, SAGE will also host the award setup request form, to be completed after the Notice of Award (NOA) is received. </a:t>
                      </a:r>
                      <a:endParaRPr sz="1100" u="none" strike="noStrike" cap="none">
                        <a:latin typeface="Calibri"/>
                        <a:ea typeface="Calibri"/>
                        <a:cs typeface="Calibri"/>
                        <a:sym typeface="Calibri"/>
                      </a:endParaRPr>
                    </a:p>
                  </a:txBody>
                  <a:tcPr marL="51425" marR="51425" marT="25750" marB="25750">
                    <a:lnT w="9525" cap="flat" cmpd="sng">
                      <a:solidFill>
                        <a:srgbClr val="9D7A27"/>
                      </a:solidFill>
                      <a:prstDash val="solid"/>
                      <a:round/>
                      <a:headEnd type="none" w="sm" len="sm"/>
                      <a:tailEnd type="none" w="sm" len="sm"/>
                    </a:lnT>
                    <a:lnB w="9525" cap="flat" cmpd="sng">
                      <a:solidFill>
                        <a:srgbClr val="9D7A27"/>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 sz="600" b="1" u="none" strike="noStrike" cap="none">
                          <a:latin typeface="Calibri"/>
                          <a:ea typeface="Calibri"/>
                          <a:cs typeface="Calibri"/>
                          <a:sym typeface="Calibri"/>
                        </a:rPr>
                        <a:t>Workday</a:t>
                      </a:r>
                      <a:r>
                        <a:rPr lang="en" sz="600" u="none" strike="noStrike" cap="none">
                          <a:latin typeface="Calibri"/>
                          <a:ea typeface="Calibri"/>
                          <a:cs typeface="Calibri"/>
                          <a:sym typeface="Calibri"/>
                        </a:rPr>
                        <a:t> is a cloud-based finance and supply chain system UW will use to manage all financial processes and procurement and inventory management activities. It allows for transactions and analytics to be unified in a single system, where all data is stored in-memory, enabling real-time transaction processing, consolidation, and reporting of financial data in one place.</a:t>
                      </a:r>
                      <a:endParaRPr sz="600" u="none" strike="noStrike" cap="none">
                        <a:latin typeface="Calibri"/>
                        <a:ea typeface="Calibri"/>
                        <a:cs typeface="Calibri"/>
                        <a:sym typeface="Calibri"/>
                      </a:endParaRPr>
                    </a:p>
                  </a:txBody>
                  <a:tcPr marL="51425" marR="51425" marT="25750" marB="25750">
                    <a:lnT w="9525" cap="flat" cmpd="sng">
                      <a:solidFill>
                        <a:srgbClr val="9D7A27"/>
                      </a:solidFill>
                      <a:prstDash val="solid"/>
                      <a:round/>
                      <a:headEnd type="none" w="sm" len="sm"/>
                      <a:tailEnd type="none" w="sm" len="sm"/>
                    </a:lnT>
                    <a:lnB w="9525" cap="flat" cmpd="sng">
                      <a:solidFill>
                        <a:srgbClr val="9D7A27"/>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4B2E83"/>
                        </a:buClr>
                        <a:buSzPts val="600"/>
                        <a:buFont typeface="Calibri"/>
                        <a:buNone/>
                      </a:pPr>
                      <a:r>
                        <a:rPr lang="en" sz="600" b="1" i="0" u="none" strike="noStrike" cap="none">
                          <a:solidFill>
                            <a:srgbClr val="4B2E83"/>
                          </a:solidFill>
                          <a:latin typeface="Calibri"/>
                          <a:ea typeface="Calibri"/>
                          <a:cs typeface="Calibri"/>
                          <a:sym typeface="Calibri"/>
                        </a:rPr>
                        <a:t>Employee Compensation Compliance </a:t>
                      </a:r>
                      <a:r>
                        <a:rPr lang="en" sz="600" b="0" i="0" u="none" strike="noStrike" cap="none">
                          <a:solidFill>
                            <a:srgbClr val="4B2E83"/>
                          </a:solidFill>
                          <a:latin typeface="Calibri"/>
                          <a:ea typeface="Calibri"/>
                          <a:cs typeface="Calibri"/>
                          <a:sym typeface="Calibri"/>
                        </a:rPr>
                        <a:t>(ECC) is a third-party solution, provided by Huron Consulting, which supports the effective management of effort reporting, project certification, and payroll confirmation.</a:t>
                      </a:r>
                      <a:endParaRPr sz="1100" u="none" strike="noStrike" cap="none">
                        <a:latin typeface="Calibri"/>
                        <a:ea typeface="Calibri"/>
                        <a:cs typeface="Calibri"/>
                        <a:sym typeface="Calibri"/>
                      </a:endParaRPr>
                    </a:p>
                  </a:txBody>
                  <a:tcPr marL="51425" marR="51425" marT="25750" marB="25750">
                    <a:lnT w="9525" cap="flat" cmpd="sng">
                      <a:solidFill>
                        <a:srgbClr val="9D7A27"/>
                      </a:solidFill>
                      <a:prstDash val="solid"/>
                      <a:round/>
                      <a:headEnd type="none" w="sm" len="sm"/>
                      <a:tailEnd type="none" w="sm" len="sm"/>
                    </a:lnT>
                    <a:lnB w="9525" cap="flat" cmpd="sng">
                      <a:solidFill>
                        <a:srgbClr val="9D7A27"/>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chemeClr val="dk1"/>
                        </a:buClr>
                        <a:buSzPts val="600"/>
                        <a:buFont typeface="Calibri"/>
                        <a:buNone/>
                      </a:pPr>
                      <a:r>
                        <a:rPr lang="en" sz="600" b="0" i="0" u="none" strike="noStrike" cap="none">
                          <a:latin typeface="Calibri"/>
                          <a:ea typeface="Calibri"/>
                          <a:cs typeface="Calibri"/>
                          <a:sym typeface="Calibri"/>
                        </a:rPr>
                        <a:t>The </a:t>
                      </a:r>
                      <a:r>
                        <a:rPr lang="en" sz="600" b="1" i="0" u="none" strike="noStrike" cap="none">
                          <a:latin typeface="Calibri"/>
                          <a:ea typeface="Calibri"/>
                          <a:cs typeface="Calibri"/>
                          <a:sym typeface="Calibri"/>
                        </a:rPr>
                        <a:t>Award Portal </a:t>
                      </a:r>
                      <a:r>
                        <a:rPr lang="en" sz="600" b="0" i="0" u="none" strike="noStrike" cap="none">
                          <a:latin typeface="Calibri"/>
                          <a:ea typeface="Calibri"/>
                          <a:cs typeface="Calibri"/>
                          <a:sym typeface="Calibri"/>
                        </a:rPr>
                        <a:t>will replace functionality for current state system Grant Tracker. Award Portal will be used for grant management and communications tasks by users across campus and the Grant Contract and Accounting team within UW Finance. Award Portal is a resource for UW depts. working with grant and contract budgets. Award Portal is a custom-built application that will interface with Workday sourced data and provide rich links that fill Workday “gaps”, maintain the current fast response rate and provide an authoritative source for grant data.</a:t>
                      </a:r>
                      <a:endParaRPr/>
                    </a:p>
                  </a:txBody>
                  <a:tcPr marL="51425" marR="51425" marT="25750" marB="25750">
                    <a:lnT w="9525" cap="flat" cmpd="sng">
                      <a:solidFill>
                        <a:srgbClr val="9D7A27"/>
                      </a:solidFill>
                      <a:prstDash val="solid"/>
                      <a:round/>
                      <a:headEnd type="none" w="sm" len="sm"/>
                      <a:tailEnd type="none" w="sm" len="sm"/>
                    </a:lnT>
                    <a:lnB w="9525" cap="flat" cmpd="sng">
                      <a:solidFill>
                        <a:srgbClr val="9D7A27"/>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4B2E83"/>
                        </a:buClr>
                        <a:buSzPts val="600"/>
                        <a:buFont typeface="Calibri"/>
                        <a:buNone/>
                      </a:pPr>
                      <a:r>
                        <a:rPr lang="en" sz="600" b="1" i="0" u="none" strike="noStrike" cap="none">
                          <a:solidFill>
                            <a:srgbClr val="4B2E83"/>
                          </a:solidFill>
                          <a:latin typeface="Calibri"/>
                          <a:ea typeface="Calibri"/>
                          <a:cs typeface="Calibri"/>
                          <a:sym typeface="Calibri"/>
                        </a:rPr>
                        <a:t>UW Connect </a:t>
                      </a:r>
                      <a:r>
                        <a:rPr lang="en" sz="600" b="0" i="0" u="none" strike="noStrike" cap="none">
                          <a:solidFill>
                            <a:srgbClr val="4B2E83"/>
                          </a:solidFill>
                          <a:latin typeface="Calibri"/>
                          <a:ea typeface="Calibri"/>
                          <a:cs typeface="Calibri"/>
                          <a:sym typeface="Calibri"/>
                        </a:rPr>
                        <a:t>Finance is the web-based ServiceNow tool in use at UW today. Workday Finance users will find Workday Finance self-help content: process documentation, job aids, training videos, etc. Users will be able to submit forms to request support and initiation of processes. Shared Environments and UW Finance central offices will be UW Connect licensed users to enable routing and resolution of customer support tickets</a:t>
                      </a:r>
                      <a:endParaRPr sz="600" b="0" i="0" u="none" strike="noStrike" cap="none">
                        <a:solidFill>
                          <a:srgbClr val="4B2E83"/>
                        </a:solidFill>
                        <a:latin typeface="Calibri"/>
                        <a:ea typeface="Calibri"/>
                        <a:cs typeface="Calibri"/>
                        <a:sym typeface="Calibri"/>
                      </a:endParaRPr>
                    </a:p>
                    <a:p>
                      <a:pPr marL="0" marR="0" lvl="0" indent="0" algn="l" rtl="0">
                        <a:lnSpc>
                          <a:spcPct val="107000"/>
                        </a:lnSpc>
                        <a:spcBef>
                          <a:spcPts val="0"/>
                        </a:spcBef>
                        <a:spcAft>
                          <a:spcPts val="0"/>
                        </a:spcAft>
                        <a:buNone/>
                      </a:pPr>
                      <a:endParaRPr sz="600" u="none" strike="noStrike" cap="none">
                        <a:latin typeface="Calibri"/>
                        <a:ea typeface="Calibri"/>
                        <a:cs typeface="Calibri"/>
                        <a:sym typeface="Calibri"/>
                      </a:endParaRPr>
                    </a:p>
                  </a:txBody>
                  <a:tcPr marL="51425" marR="51425" marT="25750" marB="25750">
                    <a:lnT w="9525" cap="flat" cmpd="sng">
                      <a:solidFill>
                        <a:srgbClr val="9D7A27"/>
                      </a:solidFill>
                      <a:prstDash val="solid"/>
                      <a:round/>
                      <a:headEnd type="none" w="sm" len="sm"/>
                      <a:tailEnd type="none" w="sm" len="sm"/>
                    </a:lnT>
                    <a:lnB w="9525" cap="flat" cmpd="sng">
                      <a:solidFill>
                        <a:srgbClr val="9D7A27"/>
                      </a:solidFill>
                      <a:prstDash val="solid"/>
                      <a:round/>
                      <a:headEnd type="none" w="sm" len="sm"/>
                      <a:tailEnd type="none" w="sm" len="sm"/>
                    </a:lnB>
                  </a:tcPr>
                </a:tc>
                <a:extLst>
                  <a:ext uri="{0D108BD9-81ED-4DB2-BD59-A6C34878D82A}">
                    <a16:rowId xmlns:a16="http://schemas.microsoft.com/office/drawing/2014/main" val="10001"/>
                  </a:ext>
                </a:extLst>
              </a:tr>
              <a:tr h="2471275">
                <a:tc>
                  <a:txBody>
                    <a:bodyPr/>
                    <a:lstStyle/>
                    <a:p>
                      <a:pPr marL="0" marR="0" lvl="0" indent="0" algn="l" rtl="0">
                        <a:lnSpc>
                          <a:spcPct val="107000"/>
                        </a:lnSpc>
                        <a:spcBef>
                          <a:spcPts val="0"/>
                        </a:spcBef>
                        <a:spcAft>
                          <a:spcPts val="0"/>
                        </a:spcAft>
                        <a:buNone/>
                      </a:pPr>
                      <a:r>
                        <a:rPr lang="en" sz="1100" u="none" strike="noStrike" cap="none"/>
                        <a:t>What is it replacing or is it changing?</a:t>
                      </a:r>
                      <a:endParaRPr sz="1100" u="none" strike="noStrike" cap="none">
                        <a:latin typeface="Calibri"/>
                        <a:ea typeface="Calibri"/>
                        <a:cs typeface="Calibri"/>
                        <a:sym typeface="Calibri"/>
                      </a:endParaRPr>
                    </a:p>
                  </a:txBody>
                  <a:tcPr marL="51425" marR="51425" marT="0" marB="0" anchor="ctr">
                    <a:lnT w="9525" cap="flat" cmpd="sng">
                      <a:solidFill>
                        <a:srgbClr val="9D7A27"/>
                      </a:solidFill>
                      <a:prstDash val="solid"/>
                      <a:round/>
                      <a:headEnd type="none" w="sm" len="sm"/>
                      <a:tailEnd type="none" w="sm" len="sm"/>
                    </a:lnT>
                  </a:tcPr>
                </a:tc>
                <a:tc>
                  <a:txBody>
                    <a:bodyPr/>
                    <a:lstStyle/>
                    <a:p>
                      <a:pPr marL="115570" marR="0" lvl="0" indent="-115570" algn="l" rtl="0">
                        <a:lnSpc>
                          <a:spcPct val="107000"/>
                        </a:lnSpc>
                        <a:spcBef>
                          <a:spcPts val="0"/>
                        </a:spcBef>
                        <a:spcAft>
                          <a:spcPts val="0"/>
                        </a:spcAft>
                        <a:buClr>
                          <a:schemeClr val="dk1"/>
                        </a:buClr>
                        <a:buSzPts val="600"/>
                        <a:buFont typeface="Noto Sans Symbols"/>
                        <a:buChar char="∙"/>
                      </a:pPr>
                      <a:r>
                        <a:rPr lang="en" sz="600" b="1" u="none" strike="noStrike" cap="none">
                          <a:solidFill>
                            <a:schemeClr val="dk1"/>
                          </a:solidFill>
                          <a:latin typeface="Calibri"/>
                          <a:ea typeface="Calibri"/>
                          <a:cs typeface="Calibri"/>
                          <a:sym typeface="Calibri"/>
                        </a:rPr>
                        <a:t>NEW</a:t>
                      </a:r>
                      <a:r>
                        <a:rPr lang="en" sz="600" u="none" strike="noStrike" cap="none">
                          <a:solidFill>
                            <a:schemeClr val="dk1"/>
                          </a:solidFill>
                          <a:latin typeface="Calibri"/>
                          <a:ea typeface="Calibri"/>
                          <a:cs typeface="Calibri"/>
                          <a:sym typeface="Calibri"/>
                        </a:rPr>
                        <a:t>: A new Awards section in SAGE will be introduced in July 2023. Users will be able to request setup of a new award, and monitor award details, status, terms and conditions, and history of award activity. The award setup request form will replace email communication, provide a familiar user experience (similar to advances), autofill of eGC1 and SAGE Budget information, and integration with Workday for streamlined setup. </a:t>
                      </a:r>
                      <a:endParaRPr sz="600" u="none" strike="noStrike" cap="none">
                        <a:latin typeface="Calibri"/>
                        <a:ea typeface="Calibri"/>
                        <a:cs typeface="Calibri"/>
                        <a:sym typeface="Calibri"/>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b="1" i="0" u="none" strike="noStrike" cap="none">
                          <a:solidFill>
                            <a:schemeClr val="dk1"/>
                          </a:solidFill>
                          <a:latin typeface="Calibri"/>
                          <a:ea typeface="Calibri"/>
                          <a:cs typeface="Calibri"/>
                          <a:sym typeface="Calibri"/>
                        </a:rPr>
                        <a:t>NEW</a:t>
                      </a:r>
                      <a:r>
                        <a:rPr lang="en" sz="600" b="0" i="0" u="none" strike="noStrike" cap="none">
                          <a:solidFill>
                            <a:schemeClr val="dk1"/>
                          </a:solidFill>
                          <a:latin typeface="Calibri"/>
                          <a:ea typeface="Calibri"/>
                          <a:cs typeface="Calibri"/>
                          <a:sym typeface="Calibri"/>
                        </a:rPr>
                        <a:t>: A new sponsor lookup and request process will be implemented in SAGE prior to UWFT launch, connecting SAGE to a new sponsor/donor database. The new simplified form improves data quality, allows for a connection between the sponsor and donor, and tracking of previous and related sponsor names.</a:t>
                      </a:r>
                      <a:endParaRPr sz="600" u="none" strike="noStrike" cap="none">
                        <a:solidFill>
                          <a:schemeClr val="dk1"/>
                        </a:solidFill>
                        <a:latin typeface="Calibri"/>
                        <a:ea typeface="Calibri"/>
                        <a:cs typeface="Calibri"/>
                        <a:sym typeface="Calibri"/>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b="1" i="0" u="none" strike="noStrike" cap="none">
                          <a:solidFill>
                            <a:schemeClr val="dk1"/>
                          </a:solidFill>
                          <a:latin typeface="Calibri"/>
                          <a:ea typeface="Calibri"/>
                          <a:cs typeface="Calibri"/>
                          <a:sym typeface="Calibri"/>
                        </a:rPr>
                        <a:t>CHANGING</a:t>
                      </a:r>
                      <a:r>
                        <a:rPr lang="en" sz="600" b="0" i="0" u="none" strike="noStrike" cap="none">
                          <a:solidFill>
                            <a:schemeClr val="dk1"/>
                          </a:solidFill>
                          <a:latin typeface="Calibri"/>
                          <a:ea typeface="Calibri"/>
                          <a:cs typeface="Calibri"/>
                          <a:sym typeface="Calibri"/>
                        </a:rPr>
                        <a:t>: The Advanced Budget Request process in SAGE was launched in June 2021 in preparation for UWFT and will be updated in 2023 to streamline the transition from Advance to Award. </a:t>
                      </a:r>
                      <a:endParaRPr sz="600" u="none" strike="noStrike" cap="none">
                        <a:solidFill>
                          <a:schemeClr val="dk1"/>
                        </a:solidFill>
                        <a:latin typeface="Calibri"/>
                        <a:ea typeface="Calibri"/>
                        <a:cs typeface="Calibri"/>
                        <a:sym typeface="Calibri"/>
                      </a:endParaRPr>
                    </a:p>
                  </a:txBody>
                  <a:tcPr marL="51425" marR="51425" marT="25750" marB="25750">
                    <a:lnT w="9525" cap="flat" cmpd="sng">
                      <a:solidFill>
                        <a:srgbClr val="9D7A27"/>
                      </a:solidFill>
                      <a:prstDash val="solid"/>
                      <a:round/>
                      <a:headEnd type="none" w="sm" len="sm"/>
                      <a:tailEnd type="none" w="sm" len="sm"/>
                    </a:lnT>
                  </a:tcPr>
                </a:tc>
                <a:tc>
                  <a:txBody>
                    <a:bodyPr/>
                    <a:lstStyle/>
                    <a:p>
                      <a:pPr marL="0" marR="0" lvl="0" indent="0" algn="l" rtl="0">
                        <a:lnSpc>
                          <a:spcPct val="107000"/>
                        </a:lnSpc>
                        <a:spcBef>
                          <a:spcPts val="0"/>
                        </a:spcBef>
                        <a:spcAft>
                          <a:spcPts val="0"/>
                        </a:spcAft>
                        <a:buNone/>
                      </a:pPr>
                      <a:r>
                        <a:rPr lang="en" sz="600" b="1" u="none" strike="noStrike" cap="none">
                          <a:latin typeface="Calibri"/>
                          <a:ea typeface="Calibri"/>
                          <a:cs typeface="Calibri"/>
                          <a:sym typeface="Calibri"/>
                        </a:rPr>
                        <a:t>REPLACING</a:t>
                      </a:r>
                      <a:r>
                        <a:rPr lang="en" sz="600" u="none" strike="noStrike" cap="none">
                          <a:latin typeface="Calibri"/>
                          <a:ea typeface="Calibri"/>
                          <a:cs typeface="Calibri"/>
                          <a:sym typeface="Calibri"/>
                        </a:rPr>
                        <a:t>:</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latin typeface="Calibri"/>
                          <a:ea typeface="Calibri"/>
                          <a:cs typeface="Calibri"/>
                          <a:sym typeface="Calibri"/>
                        </a:rPr>
                        <a:t>FAS</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latin typeface="Calibri"/>
                          <a:ea typeface="Calibri"/>
                          <a:cs typeface="Calibri"/>
                          <a:sym typeface="Calibri"/>
                        </a:rPr>
                        <a:t>My Financial Desktop</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latin typeface="Calibri"/>
                          <a:ea typeface="Calibri"/>
                          <a:cs typeface="Calibri"/>
                          <a:sym typeface="Calibri"/>
                        </a:rPr>
                        <a:t>eFECS Cost Share Summary</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latin typeface="Calibri"/>
                          <a:ea typeface="Calibri"/>
                          <a:cs typeface="Calibri"/>
                          <a:sym typeface="Calibri"/>
                        </a:rPr>
                        <a:t>Ariba (for outgoing Subawards)</a:t>
                      </a:r>
                      <a:endParaRPr/>
                    </a:p>
                    <a:p>
                      <a:pPr marL="115570" marR="0" lvl="0" indent="-77470" algn="l" rtl="0">
                        <a:lnSpc>
                          <a:spcPct val="107000"/>
                        </a:lnSpc>
                        <a:spcBef>
                          <a:spcPts val="0"/>
                        </a:spcBef>
                        <a:spcAft>
                          <a:spcPts val="0"/>
                        </a:spcAft>
                        <a:buClr>
                          <a:schemeClr val="dk1"/>
                        </a:buClr>
                        <a:buSzPts val="600"/>
                        <a:buFont typeface="Noto Sans Symbols"/>
                        <a:buNone/>
                      </a:pPr>
                      <a:endParaRPr sz="600" u="none" strike="noStrike" cap="none">
                        <a:latin typeface="Calibri"/>
                        <a:ea typeface="Calibri"/>
                        <a:cs typeface="Calibri"/>
                        <a:sym typeface="Calibri"/>
                      </a:endParaRPr>
                    </a:p>
                    <a:p>
                      <a:pPr marL="0" marR="0" lvl="0" indent="0" algn="l" rtl="0">
                        <a:lnSpc>
                          <a:spcPct val="107000"/>
                        </a:lnSpc>
                        <a:spcBef>
                          <a:spcPts val="0"/>
                        </a:spcBef>
                        <a:spcAft>
                          <a:spcPts val="0"/>
                        </a:spcAft>
                        <a:buClr>
                          <a:schemeClr val="dk1"/>
                        </a:buClr>
                        <a:buSzPts val="600"/>
                        <a:buFont typeface="Calibri"/>
                        <a:buNone/>
                      </a:pPr>
                      <a:endParaRPr sz="600" u="none" strike="noStrike" cap="none">
                        <a:latin typeface="Calibri"/>
                        <a:ea typeface="Calibri"/>
                        <a:cs typeface="Calibri"/>
                        <a:sym typeface="Calibri"/>
                      </a:endParaRPr>
                    </a:p>
                  </a:txBody>
                  <a:tcPr marL="51425" marR="51425" marT="25750" marB="25750">
                    <a:lnT w="9525" cap="flat" cmpd="sng">
                      <a:solidFill>
                        <a:srgbClr val="9D7A27"/>
                      </a:solidFill>
                      <a:prstDash val="solid"/>
                      <a:round/>
                      <a:headEnd type="none" w="sm" len="sm"/>
                      <a:tailEnd type="none" w="sm" len="sm"/>
                    </a:lnT>
                  </a:tcPr>
                </a:tc>
                <a:tc>
                  <a:txBody>
                    <a:bodyPr/>
                    <a:lstStyle/>
                    <a:p>
                      <a:pPr marL="0" marR="0" lvl="0" indent="0" algn="l" rtl="0">
                        <a:lnSpc>
                          <a:spcPct val="107000"/>
                        </a:lnSpc>
                        <a:spcBef>
                          <a:spcPts val="0"/>
                        </a:spcBef>
                        <a:spcAft>
                          <a:spcPts val="0"/>
                        </a:spcAft>
                        <a:buNone/>
                      </a:pPr>
                      <a:r>
                        <a:rPr lang="en" sz="600" b="1" u="none" strike="noStrike" cap="none">
                          <a:latin typeface="Calibri"/>
                          <a:ea typeface="Calibri"/>
                          <a:cs typeface="Calibri"/>
                          <a:sym typeface="Calibri"/>
                        </a:rPr>
                        <a:t>REPLACING</a:t>
                      </a:r>
                      <a:r>
                        <a:rPr lang="en" sz="600" u="none" strike="noStrike" cap="none">
                          <a:latin typeface="Calibri"/>
                          <a:ea typeface="Calibri"/>
                          <a:cs typeface="Calibri"/>
                          <a:sym typeface="Calibri"/>
                        </a:rPr>
                        <a:t>:</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solidFill>
                            <a:schemeClr val="dk1"/>
                          </a:solidFill>
                          <a:latin typeface="Calibri"/>
                          <a:ea typeface="Calibri"/>
                          <a:cs typeface="Calibri"/>
                          <a:sym typeface="Calibri"/>
                        </a:rPr>
                        <a:t>eFECS Effort Reporting</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solidFill>
                            <a:schemeClr val="dk1"/>
                          </a:solidFill>
                          <a:latin typeface="Calibri"/>
                          <a:ea typeface="Calibri"/>
                          <a:cs typeface="Calibri"/>
                          <a:sym typeface="Calibri"/>
                        </a:rPr>
                        <a:t>GCCR reports</a:t>
                      </a:r>
                      <a:endParaRPr/>
                    </a:p>
                  </a:txBody>
                  <a:tcPr marL="51425" marR="51425" marT="25750" marB="25750">
                    <a:lnT w="9525" cap="flat" cmpd="sng">
                      <a:solidFill>
                        <a:srgbClr val="9D7A27"/>
                      </a:solidFill>
                      <a:prstDash val="solid"/>
                      <a:round/>
                      <a:headEnd type="none" w="sm" len="sm"/>
                      <a:tailEnd type="none" w="sm" len="sm"/>
                    </a:lnT>
                  </a:tcPr>
                </a:tc>
                <a:tc>
                  <a:txBody>
                    <a:bodyPr/>
                    <a:lstStyle/>
                    <a:p>
                      <a:pPr marL="0" marR="0" lvl="0" indent="0" algn="l" rtl="0">
                        <a:lnSpc>
                          <a:spcPct val="107000"/>
                        </a:lnSpc>
                        <a:spcBef>
                          <a:spcPts val="0"/>
                        </a:spcBef>
                        <a:spcAft>
                          <a:spcPts val="0"/>
                        </a:spcAft>
                        <a:buNone/>
                      </a:pPr>
                      <a:r>
                        <a:rPr lang="en" sz="600" b="1" u="none" strike="noStrike" cap="none">
                          <a:latin typeface="Calibri"/>
                          <a:ea typeface="Calibri"/>
                          <a:cs typeface="Calibri"/>
                          <a:sym typeface="Calibri"/>
                        </a:rPr>
                        <a:t>REPLACING</a:t>
                      </a:r>
                      <a:r>
                        <a:rPr lang="en" sz="600" u="none" strike="noStrike" cap="none">
                          <a:latin typeface="Calibri"/>
                          <a:ea typeface="Calibri"/>
                          <a:cs typeface="Calibri"/>
                          <a:sym typeface="Calibri"/>
                        </a:rPr>
                        <a:t>:</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solidFill>
                            <a:schemeClr val="dk1"/>
                          </a:solidFill>
                          <a:latin typeface="Calibri"/>
                          <a:ea typeface="Calibri"/>
                          <a:cs typeface="Calibri"/>
                          <a:sym typeface="Calibri"/>
                        </a:rPr>
                        <a:t>Grant Tracker</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solidFill>
                            <a:schemeClr val="dk1"/>
                          </a:solidFill>
                          <a:latin typeface="Calibri"/>
                          <a:ea typeface="Calibri"/>
                          <a:cs typeface="Calibri"/>
                          <a:sym typeface="Calibri"/>
                        </a:rPr>
                        <a:t>Aged Database (GCA only)</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solidFill>
                            <a:schemeClr val="dk1"/>
                          </a:solidFill>
                          <a:latin typeface="Calibri"/>
                          <a:ea typeface="Calibri"/>
                          <a:cs typeface="Calibri"/>
                          <a:sym typeface="Calibri"/>
                        </a:rPr>
                        <a:t>Workflow Sheets </a:t>
                      </a:r>
                      <a:r>
                        <a:rPr lang="en" sz="600" b="0" i="0" u="none" strike="noStrike" cap="none">
                          <a:solidFill>
                            <a:schemeClr val="dk1"/>
                          </a:solidFill>
                          <a:latin typeface="Calibri"/>
                          <a:ea typeface="Calibri"/>
                          <a:cs typeface="Calibri"/>
                          <a:sym typeface="Calibri"/>
                        </a:rPr>
                        <a:t>(GCA only)</a:t>
                      </a:r>
                      <a:endParaRPr/>
                    </a:p>
                  </a:txBody>
                  <a:tcPr marL="51425" marR="51425" marT="25750" marB="25750">
                    <a:lnT w="9525" cap="flat" cmpd="sng">
                      <a:solidFill>
                        <a:srgbClr val="9D7A27"/>
                      </a:solidFill>
                      <a:prstDash val="solid"/>
                      <a:round/>
                      <a:headEnd type="none" w="sm" len="sm"/>
                      <a:tailEnd type="none" w="sm" len="sm"/>
                    </a:lnT>
                  </a:tcPr>
                </a:tc>
                <a:tc>
                  <a:txBody>
                    <a:bodyPr/>
                    <a:lstStyle/>
                    <a:p>
                      <a:pPr marL="0" marR="0" lvl="0" indent="0" algn="l" rtl="0">
                        <a:lnSpc>
                          <a:spcPct val="107000"/>
                        </a:lnSpc>
                        <a:spcBef>
                          <a:spcPts val="0"/>
                        </a:spcBef>
                        <a:spcAft>
                          <a:spcPts val="0"/>
                        </a:spcAft>
                        <a:buClr>
                          <a:srgbClr val="4B2E83"/>
                        </a:buClr>
                        <a:buSzPts val="600"/>
                        <a:buFont typeface="Calibri"/>
                        <a:buNone/>
                      </a:pPr>
                      <a:r>
                        <a:rPr lang="en" sz="600" b="1" i="0" u="none" strike="noStrike" cap="none">
                          <a:solidFill>
                            <a:srgbClr val="4B2E83"/>
                          </a:solidFill>
                          <a:latin typeface="Calibri"/>
                          <a:ea typeface="Calibri"/>
                          <a:cs typeface="Calibri"/>
                          <a:sym typeface="Calibri"/>
                        </a:rPr>
                        <a:t>REPLACING</a:t>
                      </a:r>
                      <a:r>
                        <a:rPr lang="en" sz="600" b="0" i="0" u="none" strike="noStrike" cap="none">
                          <a:solidFill>
                            <a:srgbClr val="4B2E83"/>
                          </a:solidFill>
                          <a:latin typeface="Calibri"/>
                          <a:ea typeface="Calibri"/>
                          <a:cs typeface="Calibri"/>
                          <a:sym typeface="Calibri"/>
                        </a:rPr>
                        <a:t>:</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solidFill>
                            <a:schemeClr val="dk1"/>
                          </a:solidFill>
                          <a:latin typeface="Calibri"/>
                          <a:ea typeface="Calibri"/>
                          <a:cs typeface="Calibri"/>
                          <a:sym typeface="Calibri"/>
                        </a:rPr>
                        <a:t>Some email accounts (not external) </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solidFill>
                            <a:schemeClr val="dk1"/>
                          </a:solidFill>
                          <a:latin typeface="Calibri"/>
                          <a:ea typeface="Calibri"/>
                          <a:cs typeface="Calibri"/>
                          <a:sym typeface="Calibri"/>
                        </a:rPr>
                        <a:t>Phone calls</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solidFill>
                            <a:schemeClr val="dk1"/>
                          </a:solidFill>
                          <a:latin typeface="Calibri"/>
                          <a:ea typeface="Calibri"/>
                          <a:cs typeface="Calibri"/>
                          <a:sym typeface="Calibri"/>
                        </a:rPr>
                        <a:t>Potentially other ticketing and routing systems used by units for unit-level approvals (e.g. TREQ, Purchase Path)</a:t>
                      </a:r>
                      <a:endParaRPr/>
                    </a:p>
                    <a:p>
                      <a:pPr marL="115570" marR="0" lvl="0" indent="-77470" algn="l" rtl="0">
                        <a:lnSpc>
                          <a:spcPct val="107000"/>
                        </a:lnSpc>
                        <a:spcBef>
                          <a:spcPts val="0"/>
                        </a:spcBef>
                        <a:spcAft>
                          <a:spcPts val="0"/>
                        </a:spcAft>
                        <a:buClr>
                          <a:schemeClr val="dk1"/>
                        </a:buClr>
                        <a:buSzPts val="600"/>
                        <a:buFont typeface="Noto Sans Symbols"/>
                        <a:buNone/>
                      </a:pPr>
                      <a:endParaRPr sz="600" u="none" strike="noStrike" cap="none">
                        <a:solidFill>
                          <a:schemeClr val="dk1"/>
                        </a:solidFill>
                        <a:latin typeface="Calibri"/>
                        <a:ea typeface="Calibri"/>
                        <a:cs typeface="Calibri"/>
                        <a:sym typeface="Calibri"/>
                      </a:endParaRPr>
                    </a:p>
                  </a:txBody>
                  <a:tcPr marL="51425" marR="51425" marT="25750" marB="25750">
                    <a:lnT w="9525" cap="flat" cmpd="sng">
                      <a:solidFill>
                        <a:srgbClr val="9D7A27"/>
                      </a:solidFill>
                      <a:prstDash val="solid"/>
                      <a:round/>
                      <a:headEnd type="none" w="sm" len="sm"/>
                      <a:tailEnd type="none" w="sm" len="sm"/>
                    </a:lnT>
                  </a:tcPr>
                </a:tc>
                <a:extLst>
                  <a:ext uri="{0D108BD9-81ED-4DB2-BD59-A6C34878D82A}">
                    <a16:rowId xmlns:a16="http://schemas.microsoft.com/office/drawing/2014/main" val="10002"/>
                  </a:ext>
                </a:extLst>
              </a:tr>
            </a:tbl>
          </a:graphicData>
        </a:graphic>
      </p:graphicFrame>
      <p:sp>
        <p:nvSpPr>
          <p:cNvPr id="1989" name="Google Shape;1989;p265"/>
          <p:cNvSpPr txBox="1"/>
          <p:nvPr/>
        </p:nvSpPr>
        <p:spPr>
          <a:xfrm>
            <a:off x="178326" y="1311515"/>
            <a:ext cx="6117300" cy="21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88">
                <a:solidFill>
                  <a:schemeClr val="dk1"/>
                </a:solidFill>
                <a:latin typeface="Calibri"/>
                <a:ea typeface="Calibri"/>
                <a:cs typeface="Calibri"/>
                <a:sym typeface="Calibri"/>
              </a:rPr>
              <a:t>The following two tables provide details of the future state grants related systems, what they are and how PIs and Grant Managers will use them.</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993"/>
        <p:cNvGrpSpPr/>
        <p:nvPr/>
      </p:nvGrpSpPr>
      <p:grpSpPr>
        <a:xfrm>
          <a:off x="0" y="0"/>
          <a:ext cx="0" cy="0"/>
          <a:chOff x="0" y="0"/>
          <a:chExt cx="0" cy="0"/>
        </a:xfrm>
      </p:grpSpPr>
      <p:sp>
        <p:nvSpPr>
          <p:cNvPr id="1994" name="Google Shape;1994;p266"/>
          <p:cNvSpPr txBox="1">
            <a:spLocks noGrp="1"/>
          </p:cNvSpPr>
          <p:nvPr>
            <p:ph type="title"/>
          </p:nvPr>
        </p:nvSpPr>
        <p:spPr>
          <a:xfrm>
            <a:off x="111035" y="901574"/>
            <a:ext cx="8833200" cy="4020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Clr>
                <a:srgbClr val="4B2E83"/>
              </a:buClr>
              <a:buSzPts val="2138"/>
              <a:buFont typeface="Encode Sans Black"/>
              <a:buNone/>
            </a:pPr>
            <a:r>
              <a:rPr lang="en" sz="2138">
                <a:latin typeface="Encode Sans Black"/>
                <a:ea typeface="Encode Sans Black"/>
                <a:cs typeface="Encode Sans Black"/>
                <a:sym typeface="Encode Sans Black"/>
              </a:rPr>
              <a:t>GRANT SYSTEM LANDSCAPE (cont.) </a:t>
            </a:r>
            <a:endParaRPr sz="2138">
              <a:solidFill>
                <a:srgbClr val="FF0000"/>
              </a:solidFill>
            </a:endParaRPr>
          </a:p>
        </p:txBody>
      </p:sp>
      <p:sp>
        <p:nvSpPr>
          <p:cNvPr id="1995" name="Google Shape;1995;p266"/>
          <p:cNvSpPr txBox="1"/>
          <p:nvPr/>
        </p:nvSpPr>
        <p:spPr>
          <a:xfrm>
            <a:off x="178326" y="1311515"/>
            <a:ext cx="6117300" cy="21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88">
                <a:solidFill>
                  <a:schemeClr val="dk1"/>
                </a:solidFill>
                <a:latin typeface="Calibri"/>
                <a:ea typeface="Calibri"/>
                <a:cs typeface="Calibri"/>
                <a:sym typeface="Calibri"/>
              </a:rPr>
              <a:t>The following two tables provide details of the future state grants related systems, what they are and how PIs and Grant Managers will use them.</a:t>
            </a:r>
            <a:endParaRPr/>
          </a:p>
        </p:txBody>
      </p:sp>
      <p:graphicFrame>
        <p:nvGraphicFramePr>
          <p:cNvPr id="1996" name="Google Shape;1996;p266"/>
          <p:cNvGraphicFramePr/>
          <p:nvPr/>
        </p:nvGraphicFramePr>
        <p:xfrm>
          <a:off x="125763" y="1589769"/>
          <a:ext cx="3000000" cy="3000000"/>
        </p:xfrm>
        <a:graphic>
          <a:graphicData uri="http://schemas.openxmlformats.org/drawingml/2006/table">
            <a:tbl>
              <a:tblPr firstRow="1" firstCol="1" bandRow="1">
                <a:noFill/>
                <a:tableStyleId>{600E7CE8-80DD-4CE5-8A38-5D24A22CF2D8}</a:tableStyleId>
              </a:tblPr>
              <a:tblGrid>
                <a:gridCol w="952275">
                  <a:extLst>
                    <a:ext uri="{9D8B030D-6E8A-4147-A177-3AD203B41FA5}">
                      <a16:colId xmlns:a16="http://schemas.microsoft.com/office/drawing/2014/main" val="20000"/>
                    </a:ext>
                  </a:extLst>
                </a:gridCol>
                <a:gridCol w="1588050">
                  <a:extLst>
                    <a:ext uri="{9D8B030D-6E8A-4147-A177-3AD203B41FA5}">
                      <a16:colId xmlns:a16="http://schemas.microsoft.com/office/drawing/2014/main" val="20001"/>
                    </a:ext>
                  </a:extLst>
                </a:gridCol>
                <a:gridCol w="1588050">
                  <a:extLst>
                    <a:ext uri="{9D8B030D-6E8A-4147-A177-3AD203B41FA5}">
                      <a16:colId xmlns:a16="http://schemas.microsoft.com/office/drawing/2014/main" val="20002"/>
                    </a:ext>
                  </a:extLst>
                </a:gridCol>
                <a:gridCol w="1588050">
                  <a:extLst>
                    <a:ext uri="{9D8B030D-6E8A-4147-A177-3AD203B41FA5}">
                      <a16:colId xmlns:a16="http://schemas.microsoft.com/office/drawing/2014/main" val="20003"/>
                    </a:ext>
                  </a:extLst>
                </a:gridCol>
                <a:gridCol w="1588050">
                  <a:extLst>
                    <a:ext uri="{9D8B030D-6E8A-4147-A177-3AD203B41FA5}">
                      <a16:colId xmlns:a16="http://schemas.microsoft.com/office/drawing/2014/main" val="20004"/>
                    </a:ext>
                  </a:extLst>
                </a:gridCol>
                <a:gridCol w="1588050">
                  <a:extLst>
                    <a:ext uri="{9D8B030D-6E8A-4147-A177-3AD203B41FA5}">
                      <a16:colId xmlns:a16="http://schemas.microsoft.com/office/drawing/2014/main" val="20005"/>
                    </a:ext>
                  </a:extLst>
                </a:gridCol>
              </a:tblGrid>
              <a:tr h="140375">
                <a:tc>
                  <a:txBody>
                    <a:bodyPr/>
                    <a:lstStyle/>
                    <a:p>
                      <a:pPr marL="0" marR="0" lvl="0" indent="0" algn="l" rtl="0">
                        <a:lnSpc>
                          <a:spcPct val="107000"/>
                        </a:lnSpc>
                        <a:spcBef>
                          <a:spcPts val="0"/>
                        </a:spcBef>
                        <a:spcAft>
                          <a:spcPts val="0"/>
                        </a:spcAft>
                        <a:buNone/>
                      </a:pPr>
                      <a:endParaRPr sz="800" u="none" strike="noStrike" cap="none">
                        <a:latin typeface="Calibri"/>
                        <a:ea typeface="Calibri"/>
                        <a:cs typeface="Calibri"/>
                        <a:sym typeface="Calibri"/>
                      </a:endParaRPr>
                    </a:p>
                  </a:txBody>
                  <a:tcPr marL="51425" marR="51425" marT="0" marB="0">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lnB w="9525" cap="flat" cmpd="sng">
                      <a:solidFill>
                        <a:srgbClr val="9D7A27"/>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900" b="1" u="none" strike="noStrike" cap="none">
                          <a:solidFill>
                            <a:schemeClr val="lt1"/>
                          </a:solidFill>
                          <a:latin typeface="Calibri"/>
                          <a:ea typeface="Calibri"/>
                          <a:cs typeface="Calibri"/>
                          <a:sym typeface="Calibri"/>
                        </a:rPr>
                        <a:t>SAGE</a:t>
                      </a:r>
                      <a:endParaRPr/>
                    </a:p>
                  </a:txBody>
                  <a:tcPr marL="51425" marR="51425" marT="0" marB="0">
                    <a:lnB w="9525" cap="flat" cmpd="sng">
                      <a:solidFill>
                        <a:srgbClr val="9D7A27"/>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900" u="none" strike="noStrike" cap="none"/>
                        <a:t>Workday</a:t>
                      </a:r>
                      <a:endParaRPr/>
                    </a:p>
                  </a:txBody>
                  <a:tcPr marL="51425" marR="51425" marT="0" marB="0">
                    <a:lnB w="9525" cap="flat" cmpd="sng">
                      <a:solidFill>
                        <a:srgbClr val="9D7A27"/>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900" b="1" u="none" strike="noStrike" cap="none">
                          <a:solidFill>
                            <a:schemeClr val="lt1"/>
                          </a:solidFill>
                          <a:latin typeface="Calibri"/>
                          <a:ea typeface="Calibri"/>
                          <a:cs typeface="Calibri"/>
                          <a:sym typeface="Calibri"/>
                        </a:rPr>
                        <a:t>ECC</a:t>
                      </a:r>
                      <a:endParaRPr/>
                    </a:p>
                  </a:txBody>
                  <a:tcPr marL="51425" marR="51425" marT="0" marB="0">
                    <a:lnB w="9525" cap="flat" cmpd="sng">
                      <a:solidFill>
                        <a:srgbClr val="9D7A27"/>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900" b="1" u="none" strike="noStrike" cap="none">
                          <a:solidFill>
                            <a:schemeClr val="lt1"/>
                          </a:solidFill>
                          <a:latin typeface="Calibri"/>
                          <a:ea typeface="Calibri"/>
                          <a:cs typeface="Calibri"/>
                          <a:sym typeface="Calibri"/>
                        </a:rPr>
                        <a:t>Award Portal</a:t>
                      </a:r>
                      <a:endParaRPr/>
                    </a:p>
                  </a:txBody>
                  <a:tcPr marL="51425" marR="51425" marT="0" marB="0">
                    <a:lnB w="9525" cap="flat" cmpd="sng">
                      <a:solidFill>
                        <a:srgbClr val="9D7A27"/>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900" b="1" u="none" strike="noStrike" cap="none">
                          <a:solidFill>
                            <a:schemeClr val="lt1"/>
                          </a:solidFill>
                          <a:latin typeface="Calibri"/>
                          <a:ea typeface="Calibri"/>
                          <a:cs typeface="Calibri"/>
                          <a:sym typeface="Calibri"/>
                        </a:rPr>
                        <a:t>UW Connect</a:t>
                      </a:r>
                      <a:endParaRPr/>
                    </a:p>
                  </a:txBody>
                  <a:tcPr marL="51425" marR="51425" marT="0" marB="0">
                    <a:lnB w="9525" cap="flat" cmpd="sng">
                      <a:solidFill>
                        <a:srgbClr val="9D7A27"/>
                      </a:solidFill>
                      <a:prstDash val="solid"/>
                      <a:round/>
                      <a:headEnd type="none" w="sm" len="sm"/>
                      <a:tailEnd type="none" w="sm" len="sm"/>
                    </a:lnB>
                  </a:tcPr>
                </a:tc>
                <a:extLst>
                  <a:ext uri="{0D108BD9-81ED-4DB2-BD59-A6C34878D82A}">
                    <a16:rowId xmlns:a16="http://schemas.microsoft.com/office/drawing/2014/main" val="10000"/>
                  </a:ext>
                </a:extLst>
              </a:tr>
              <a:tr h="2572275">
                <a:tc>
                  <a:txBody>
                    <a:bodyPr/>
                    <a:lstStyle/>
                    <a:p>
                      <a:pPr marL="0" marR="0" lvl="0" indent="0" algn="l" rtl="0">
                        <a:lnSpc>
                          <a:spcPct val="107000"/>
                        </a:lnSpc>
                        <a:spcBef>
                          <a:spcPts val="0"/>
                        </a:spcBef>
                        <a:spcAft>
                          <a:spcPts val="0"/>
                        </a:spcAft>
                        <a:buNone/>
                      </a:pPr>
                      <a:r>
                        <a:rPr lang="en" sz="1100" u="none" strike="noStrike" cap="none">
                          <a:latin typeface="Calibri"/>
                          <a:ea typeface="Calibri"/>
                          <a:cs typeface="Calibri"/>
                          <a:sym typeface="Calibri"/>
                        </a:rPr>
                        <a:t>What tasks will a PI do in this system?</a:t>
                      </a:r>
                      <a:endParaRPr/>
                    </a:p>
                  </a:txBody>
                  <a:tcPr marL="51425" marR="51425" marT="0" marB="0" anchor="ctr">
                    <a:lnT w="9525" cap="flat" cmpd="sng">
                      <a:solidFill>
                        <a:srgbClr val="9D7A27"/>
                      </a:solidFill>
                      <a:prstDash val="solid"/>
                      <a:round/>
                      <a:headEnd type="none" w="sm" len="sm"/>
                      <a:tailEnd type="none" w="sm" len="sm"/>
                    </a:lnT>
                    <a:lnB w="9525" cap="flat" cmpd="sng">
                      <a:solidFill>
                        <a:srgbClr val="9D7A27"/>
                      </a:solidFill>
                      <a:prstDash val="solid"/>
                      <a:round/>
                      <a:headEnd type="none" w="sm" len="sm"/>
                      <a:tailEnd type="none" w="sm" len="sm"/>
                    </a:lnB>
                  </a:tcPr>
                </a:tc>
                <a:tc>
                  <a:txBody>
                    <a:bodyPr/>
                    <a:lstStyle/>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latin typeface="Calibri"/>
                          <a:ea typeface="Calibri"/>
                          <a:cs typeface="Calibri"/>
                          <a:sym typeface="Calibri"/>
                        </a:rPr>
                        <a:t>PIs with administrative staff will review and approve applications and complete SFI disclosures as usual. The existing SFI disclosure requirements will continue to apply via FIDS. </a:t>
                      </a:r>
                      <a:endParaRPr sz="600" u="none" strike="noStrike" cap="none">
                        <a:latin typeface="Calibri"/>
                        <a:ea typeface="Calibri"/>
                        <a:cs typeface="Calibri"/>
                        <a:sym typeface="Calibri"/>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latin typeface="Calibri"/>
                          <a:ea typeface="Calibri"/>
                          <a:cs typeface="Calibri"/>
                          <a:sym typeface="Calibri"/>
                        </a:rPr>
                        <a:t>PIs who do not have administrative staff will communicate their award budget setup using SAGE Budget and will complete the Award Setup Request form in SAGE. </a:t>
                      </a:r>
                      <a:endParaRPr/>
                    </a:p>
                  </a:txBody>
                  <a:tcPr marL="51425" marR="51425" marT="25750" marB="25750">
                    <a:lnT w="9525" cap="flat" cmpd="sng">
                      <a:solidFill>
                        <a:srgbClr val="9D7A27"/>
                      </a:solidFill>
                      <a:prstDash val="solid"/>
                      <a:round/>
                      <a:headEnd type="none" w="sm" len="sm"/>
                      <a:tailEnd type="none" w="sm" len="sm"/>
                    </a:lnT>
                    <a:lnB w="9525" cap="flat" cmpd="sng">
                      <a:solidFill>
                        <a:srgbClr val="9D7A27"/>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chemeClr val="dk1"/>
                        </a:buClr>
                        <a:buSzPts val="600"/>
                        <a:buFont typeface="Calibri"/>
                        <a:buNone/>
                      </a:pPr>
                      <a:r>
                        <a:rPr lang="en" sz="600" b="1" u="none" strike="noStrike" cap="none">
                          <a:latin typeface="Calibri"/>
                          <a:ea typeface="Calibri"/>
                          <a:cs typeface="Calibri"/>
                          <a:sym typeface="Calibri"/>
                        </a:rPr>
                        <a:t>Standard for all PIs:</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latin typeface="Calibri"/>
                          <a:ea typeface="Calibri"/>
                          <a:cs typeface="Calibri"/>
                          <a:sym typeface="Calibri"/>
                        </a:rPr>
                        <a:t>Review award setup upon notification</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latin typeface="Calibri"/>
                          <a:ea typeface="Calibri"/>
                          <a:cs typeface="Calibri"/>
                          <a:sym typeface="Calibri"/>
                        </a:rPr>
                        <a:t>Approve receipt of subrecipient invoices prior to payment</a:t>
                      </a:r>
                      <a:endParaRPr sz="600" u="none" strike="noStrike" cap="none"/>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latin typeface="Calibri"/>
                          <a:ea typeface="Calibri"/>
                          <a:cs typeface="Calibri"/>
                          <a:sym typeface="Calibri"/>
                        </a:rPr>
                        <a:t>(varies by PI) Run Grant related reports</a:t>
                      </a:r>
                      <a:endParaRPr/>
                    </a:p>
                    <a:p>
                      <a:pPr marL="0" marR="0" lvl="0" indent="0" algn="l" rtl="0">
                        <a:lnSpc>
                          <a:spcPct val="107000"/>
                        </a:lnSpc>
                        <a:spcBef>
                          <a:spcPts val="0"/>
                        </a:spcBef>
                        <a:spcAft>
                          <a:spcPts val="0"/>
                        </a:spcAft>
                        <a:buClr>
                          <a:schemeClr val="dk1"/>
                        </a:buClr>
                        <a:buSzPts val="600"/>
                        <a:buFont typeface="Calibri"/>
                        <a:buNone/>
                      </a:pPr>
                      <a:endParaRPr sz="600" u="none" strike="noStrike" cap="none">
                        <a:latin typeface="Calibri"/>
                        <a:ea typeface="Calibri"/>
                        <a:cs typeface="Calibri"/>
                        <a:sym typeface="Calibri"/>
                      </a:endParaRPr>
                    </a:p>
                    <a:p>
                      <a:pPr marL="0" marR="0" lvl="0" indent="0" algn="l" rtl="0">
                        <a:lnSpc>
                          <a:spcPct val="107000"/>
                        </a:lnSpc>
                        <a:spcBef>
                          <a:spcPts val="0"/>
                        </a:spcBef>
                        <a:spcAft>
                          <a:spcPts val="0"/>
                        </a:spcAft>
                        <a:buClr>
                          <a:schemeClr val="dk1"/>
                        </a:buClr>
                        <a:buSzPts val="600"/>
                        <a:buFont typeface="Calibri"/>
                        <a:buNone/>
                      </a:pPr>
                      <a:r>
                        <a:rPr lang="en" sz="600" b="1" u="none" strike="noStrike" cap="none">
                          <a:latin typeface="Calibri"/>
                          <a:ea typeface="Calibri"/>
                          <a:cs typeface="Calibri"/>
                          <a:sym typeface="Calibri"/>
                        </a:rPr>
                        <a:t>Varies by unit:</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latin typeface="Calibri"/>
                          <a:ea typeface="Calibri"/>
                          <a:cs typeface="Calibri"/>
                          <a:sym typeface="Calibri"/>
                        </a:rPr>
                        <a:t>Approve additional procurement related transactions (ad hoc approvals added by unit Grant </a:t>
                      </a:r>
                      <a:r>
                        <a:rPr lang="en" sz="600"/>
                        <a:t>Managers</a:t>
                      </a:r>
                      <a:r>
                        <a:rPr lang="en" sz="600" u="none" strike="noStrike" cap="none">
                          <a:latin typeface="Calibri"/>
                          <a:ea typeface="Calibri"/>
                          <a:cs typeface="Calibri"/>
                          <a:sym typeface="Calibri"/>
                        </a:rPr>
                        <a:t>, includes high risk/sensitive items and items where PIs have not delegated authority per GIM 02)</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latin typeface="Calibri"/>
                          <a:ea typeface="Calibri"/>
                          <a:cs typeface="Calibri"/>
                          <a:sym typeface="Calibri"/>
                        </a:rPr>
                        <a:t>Approve award tasks (ad hoc award tasks added by unit Grant Managers, includes non-financial award tasks such as programmatic reports)</a:t>
                      </a:r>
                      <a:endParaRPr/>
                    </a:p>
                    <a:p>
                      <a:pPr marL="115570" marR="0" lvl="0" indent="-77470" algn="l" rtl="0">
                        <a:lnSpc>
                          <a:spcPct val="107000"/>
                        </a:lnSpc>
                        <a:spcBef>
                          <a:spcPts val="0"/>
                        </a:spcBef>
                        <a:spcAft>
                          <a:spcPts val="0"/>
                        </a:spcAft>
                        <a:buClr>
                          <a:schemeClr val="dk1"/>
                        </a:buClr>
                        <a:buSzPts val="600"/>
                        <a:buFont typeface="Noto Sans Symbols"/>
                        <a:buNone/>
                      </a:pPr>
                      <a:endParaRPr sz="600" u="none" strike="noStrike" cap="none">
                        <a:latin typeface="Calibri"/>
                        <a:ea typeface="Calibri"/>
                        <a:cs typeface="Calibri"/>
                        <a:sym typeface="Calibri"/>
                      </a:endParaRPr>
                    </a:p>
                    <a:p>
                      <a:pPr marL="0" marR="0" lvl="0" indent="0" algn="l" rtl="0">
                        <a:lnSpc>
                          <a:spcPct val="107000"/>
                        </a:lnSpc>
                        <a:spcBef>
                          <a:spcPts val="0"/>
                        </a:spcBef>
                        <a:spcAft>
                          <a:spcPts val="0"/>
                        </a:spcAft>
                        <a:buClr>
                          <a:schemeClr val="dk1"/>
                        </a:buClr>
                        <a:buSzPts val="600"/>
                        <a:buFont typeface="Calibri"/>
                        <a:buNone/>
                      </a:pPr>
                      <a:r>
                        <a:rPr lang="en" sz="600" b="1" u="none" strike="noStrike" cap="none">
                          <a:latin typeface="Calibri"/>
                          <a:ea typeface="Calibri"/>
                          <a:cs typeface="Calibri"/>
                          <a:sym typeface="Calibri"/>
                        </a:rPr>
                        <a:t>PIs without administrative staff:</a:t>
                      </a:r>
                      <a:endParaRPr/>
                    </a:p>
                    <a:p>
                      <a:pPr marL="0" marR="0" lvl="0" indent="0" algn="l" rtl="0">
                        <a:lnSpc>
                          <a:spcPct val="107000"/>
                        </a:lnSpc>
                        <a:spcBef>
                          <a:spcPts val="0"/>
                        </a:spcBef>
                        <a:spcAft>
                          <a:spcPts val="0"/>
                        </a:spcAft>
                        <a:buClr>
                          <a:schemeClr val="dk1"/>
                        </a:buClr>
                        <a:buSzPts val="600"/>
                        <a:buFont typeface="Calibri"/>
                        <a:buNone/>
                      </a:pPr>
                      <a:r>
                        <a:rPr lang="en" sz="600" u="none" strike="noStrike" cap="none">
                          <a:latin typeface="Calibri"/>
                          <a:ea typeface="Calibri"/>
                          <a:cs typeface="Calibri"/>
                          <a:sym typeface="Calibri"/>
                        </a:rPr>
                        <a:t>PIs who do not have administrative staff are assigned the Grant Manager role to perform Grant Manager tasks in the system.</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latin typeface="Calibri"/>
                          <a:ea typeface="Calibri"/>
                          <a:cs typeface="Calibri"/>
                          <a:sym typeface="Calibri"/>
                        </a:rPr>
                        <a:t>Approve all procurement related spend transactions on Grants</a:t>
                      </a:r>
                      <a:endParaRPr sz="600" u="none" strike="noStrike" cap="none"/>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latin typeface="Calibri"/>
                          <a:ea typeface="Calibri"/>
                          <a:cs typeface="Calibri"/>
                          <a:sym typeface="Calibri"/>
                        </a:rPr>
                        <a:t>Create and Complete award tasks</a:t>
                      </a:r>
                      <a:endParaRPr sz="600" u="none" strike="noStrike" cap="none"/>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latin typeface="Calibri"/>
                          <a:ea typeface="Calibri"/>
                          <a:cs typeface="Calibri"/>
                          <a:sym typeface="Calibri"/>
                        </a:rPr>
                        <a:t>Run Grant related reports</a:t>
                      </a:r>
                      <a:endParaRPr/>
                    </a:p>
                  </a:txBody>
                  <a:tcPr marL="51425" marR="51425" marT="25750" marB="25750">
                    <a:lnT w="9525" cap="flat" cmpd="sng">
                      <a:solidFill>
                        <a:srgbClr val="9D7A27"/>
                      </a:solidFill>
                      <a:prstDash val="solid"/>
                      <a:round/>
                      <a:headEnd type="none" w="sm" len="sm"/>
                      <a:tailEnd type="none" w="sm" len="sm"/>
                    </a:lnT>
                    <a:lnB w="9525" cap="flat" cmpd="sng">
                      <a:solidFill>
                        <a:srgbClr val="9D7A27"/>
                      </a:solidFill>
                      <a:prstDash val="solid"/>
                      <a:round/>
                      <a:headEnd type="none" w="sm" len="sm"/>
                      <a:tailEnd type="none" w="sm" len="sm"/>
                    </a:lnB>
                  </a:tcPr>
                </a:tc>
                <a:tc>
                  <a:txBody>
                    <a:bodyPr/>
                    <a:lstStyle/>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latin typeface="Calibri"/>
                          <a:ea typeface="Calibri"/>
                          <a:cs typeface="Calibri"/>
                          <a:sym typeface="Calibri"/>
                        </a:rPr>
                        <a:t>Review and certify project effort</a:t>
                      </a:r>
                      <a:endParaRPr/>
                    </a:p>
                  </a:txBody>
                  <a:tcPr marL="51425" marR="51425" marT="25750" marB="25750">
                    <a:lnT w="9525" cap="flat" cmpd="sng">
                      <a:solidFill>
                        <a:srgbClr val="9D7A27"/>
                      </a:solidFill>
                      <a:prstDash val="solid"/>
                      <a:round/>
                      <a:headEnd type="none" w="sm" len="sm"/>
                      <a:tailEnd type="none" w="sm" len="sm"/>
                    </a:lnT>
                    <a:lnB w="9525" cap="flat" cmpd="sng">
                      <a:solidFill>
                        <a:srgbClr val="9D7A27"/>
                      </a:solidFill>
                      <a:prstDash val="solid"/>
                      <a:round/>
                      <a:headEnd type="none" w="sm" len="sm"/>
                      <a:tailEnd type="none" w="sm" len="sm"/>
                    </a:lnB>
                  </a:tcPr>
                </a:tc>
                <a:tc>
                  <a:txBody>
                    <a:bodyPr/>
                    <a:lstStyle/>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latin typeface="Calibri"/>
                          <a:ea typeface="Calibri"/>
                          <a:cs typeface="Calibri"/>
                          <a:sym typeface="Calibri"/>
                        </a:rPr>
                        <a:t>Self service view grant financial information </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latin typeface="Calibri"/>
                          <a:ea typeface="Calibri"/>
                          <a:cs typeface="Calibri"/>
                          <a:sym typeface="Calibri"/>
                        </a:rPr>
                        <a:t>Submit tickets to Grant Contract and Accounting</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latin typeface="Calibri"/>
                          <a:ea typeface="Calibri"/>
                          <a:cs typeface="Calibri"/>
                          <a:sym typeface="Calibri"/>
                        </a:rPr>
                        <a:t>Monitor tasks assigned in Award Portal (e.x. progress and scientific reports) </a:t>
                      </a:r>
                      <a:endParaRPr/>
                    </a:p>
                  </a:txBody>
                  <a:tcPr marL="51425" marR="51425" marT="25750" marB="25750">
                    <a:lnT w="9525" cap="flat" cmpd="sng">
                      <a:solidFill>
                        <a:srgbClr val="9D7A27"/>
                      </a:solidFill>
                      <a:prstDash val="solid"/>
                      <a:round/>
                      <a:headEnd type="none" w="sm" len="sm"/>
                      <a:tailEnd type="none" w="sm" len="sm"/>
                    </a:lnT>
                    <a:lnB w="9525" cap="flat" cmpd="sng">
                      <a:solidFill>
                        <a:srgbClr val="9D7A27"/>
                      </a:solidFill>
                      <a:prstDash val="solid"/>
                      <a:round/>
                      <a:headEnd type="none" w="sm" len="sm"/>
                      <a:tailEnd type="none" w="sm" len="sm"/>
                    </a:lnB>
                  </a:tcPr>
                </a:tc>
                <a:tc>
                  <a:txBody>
                    <a:bodyPr/>
                    <a:lstStyle/>
                    <a:p>
                      <a:pPr marL="171450" marR="0" lvl="0" indent="-171450" algn="l" rtl="0">
                        <a:lnSpc>
                          <a:spcPct val="107000"/>
                        </a:lnSpc>
                        <a:spcBef>
                          <a:spcPts val="0"/>
                        </a:spcBef>
                        <a:spcAft>
                          <a:spcPts val="0"/>
                        </a:spcAft>
                        <a:buClr>
                          <a:schemeClr val="dk1"/>
                        </a:buClr>
                        <a:buSzPts val="600"/>
                        <a:buFont typeface="Arial"/>
                        <a:buChar char="•"/>
                      </a:pPr>
                      <a:r>
                        <a:rPr lang="en" sz="600" u="none" strike="noStrike" cap="none">
                          <a:latin typeface="Calibri"/>
                          <a:ea typeface="Calibri"/>
                          <a:cs typeface="Calibri"/>
                          <a:sym typeface="Calibri"/>
                        </a:rPr>
                        <a:t>Self-help content</a:t>
                      </a:r>
                      <a:endParaRPr sz="600" u="none" strike="noStrike" cap="none">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600"/>
                        <a:buFont typeface="Arial"/>
                        <a:buChar char="•"/>
                      </a:pPr>
                      <a:r>
                        <a:rPr lang="en" sz="600" u="none" strike="noStrike" cap="none">
                          <a:latin typeface="Calibri"/>
                          <a:ea typeface="Calibri"/>
                          <a:cs typeface="Calibri"/>
                          <a:sym typeface="Calibri"/>
                        </a:rPr>
                        <a:t>Get help for general Workday Finance questions</a:t>
                      </a:r>
                      <a:endParaRPr/>
                    </a:p>
                    <a:p>
                      <a:pPr marL="171450" marR="0" lvl="0" indent="-171450" algn="l" rtl="0">
                        <a:lnSpc>
                          <a:spcPct val="107000"/>
                        </a:lnSpc>
                        <a:spcBef>
                          <a:spcPts val="0"/>
                        </a:spcBef>
                        <a:spcAft>
                          <a:spcPts val="0"/>
                        </a:spcAft>
                        <a:buClr>
                          <a:schemeClr val="dk1"/>
                        </a:buClr>
                        <a:buSzPts val="600"/>
                        <a:buFont typeface="Arial"/>
                        <a:buChar char="•"/>
                      </a:pPr>
                      <a:r>
                        <a:rPr lang="en" sz="600" u="none" strike="noStrike" cap="none">
                          <a:latin typeface="Calibri"/>
                          <a:ea typeface="Calibri"/>
                          <a:cs typeface="Calibri"/>
                          <a:sym typeface="Calibri"/>
                        </a:rPr>
                        <a:t>Request that Workday Finance processes be initiated by SEs or other individuals/units will address</a:t>
                      </a:r>
                      <a:endParaRPr sz="1000" u="none" strike="noStrike" cap="none"/>
                    </a:p>
                  </a:txBody>
                  <a:tcPr marL="51425" marR="51425" marT="25750" marB="25750">
                    <a:lnT w="9525" cap="flat" cmpd="sng">
                      <a:solidFill>
                        <a:srgbClr val="9D7A27"/>
                      </a:solidFill>
                      <a:prstDash val="solid"/>
                      <a:round/>
                      <a:headEnd type="none" w="sm" len="sm"/>
                      <a:tailEnd type="none" w="sm" len="sm"/>
                    </a:lnT>
                    <a:lnB w="9525" cap="flat" cmpd="sng">
                      <a:solidFill>
                        <a:srgbClr val="9D7A27"/>
                      </a:solidFill>
                      <a:prstDash val="solid"/>
                      <a:round/>
                      <a:headEnd type="none" w="sm" len="sm"/>
                      <a:tailEnd type="none" w="sm" len="sm"/>
                    </a:lnB>
                  </a:tcPr>
                </a:tc>
                <a:extLst>
                  <a:ext uri="{0D108BD9-81ED-4DB2-BD59-A6C34878D82A}">
                    <a16:rowId xmlns:a16="http://schemas.microsoft.com/office/drawing/2014/main" val="10001"/>
                  </a:ext>
                </a:extLst>
              </a:tr>
              <a:tr h="653075">
                <a:tc>
                  <a:txBody>
                    <a:bodyPr/>
                    <a:lstStyle/>
                    <a:p>
                      <a:pPr marL="0" marR="0" lvl="0" indent="0" algn="l" rtl="0">
                        <a:lnSpc>
                          <a:spcPct val="107000"/>
                        </a:lnSpc>
                        <a:spcBef>
                          <a:spcPts val="0"/>
                        </a:spcBef>
                        <a:spcAft>
                          <a:spcPts val="0"/>
                        </a:spcAft>
                        <a:buNone/>
                      </a:pPr>
                      <a:r>
                        <a:rPr lang="en" sz="1100" u="none" strike="noStrike" cap="none">
                          <a:latin typeface="Calibri"/>
                          <a:ea typeface="Calibri"/>
                          <a:cs typeface="Calibri"/>
                          <a:sym typeface="Calibri"/>
                        </a:rPr>
                        <a:t>This system interfaces with…</a:t>
                      </a:r>
                      <a:endParaRPr/>
                    </a:p>
                  </a:txBody>
                  <a:tcPr marL="51425" marR="51425" marT="0" marB="0" anchor="ctr">
                    <a:lnT w="9525" cap="flat" cmpd="sng">
                      <a:solidFill>
                        <a:srgbClr val="9D7A27"/>
                      </a:solidFill>
                      <a:prstDash val="solid"/>
                      <a:round/>
                      <a:headEnd type="none" w="sm" len="sm"/>
                      <a:tailEnd type="none" w="sm" len="sm"/>
                    </a:lnT>
                  </a:tcPr>
                </a:tc>
                <a:tc>
                  <a:txBody>
                    <a:bodyPr/>
                    <a:lstStyle/>
                    <a:p>
                      <a:pPr marL="0" marR="0" lvl="0" indent="0" algn="l" rtl="0">
                        <a:lnSpc>
                          <a:spcPct val="107000"/>
                        </a:lnSpc>
                        <a:spcBef>
                          <a:spcPts val="0"/>
                        </a:spcBef>
                        <a:spcAft>
                          <a:spcPts val="0"/>
                        </a:spcAft>
                        <a:buNone/>
                      </a:pPr>
                      <a:r>
                        <a:rPr lang="en" sz="600" b="1" u="none" strike="noStrike" cap="none">
                          <a:latin typeface="Calibri"/>
                          <a:ea typeface="Calibri"/>
                          <a:cs typeface="Calibri"/>
                          <a:sym typeface="Calibri"/>
                        </a:rPr>
                        <a:t>NEW</a:t>
                      </a:r>
                      <a:r>
                        <a:rPr lang="en" sz="600" u="none" strike="noStrike" cap="none">
                          <a:latin typeface="Calibri"/>
                          <a:ea typeface="Calibri"/>
                          <a:cs typeface="Calibri"/>
                          <a:sym typeface="Calibri"/>
                        </a:rPr>
                        <a:t>: SAGE will integrate with Workday </a:t>
                      </a:r>
                      <a:endParaRPr/>
                    </a:p>
                    <a:p>
                      <a:pPr marL="0" marR="0" lvl="0" indent="0" algn="l" rtl="0">
                        <a:lnSpc>
                          <a:spcPct val="107000"/>
                        </a:lnSpc>
                        <a:spcBef>
                          <a:spcPts val="0"/>
                        </a:spcBef>
                        <a:spcAft>
                          <a:spcPts val="0"/>
                        </a:spcAft>
                        <a:buClr>
                          <a:schemeClr val="dk1"/>
                        </a:buClr>
                        <a:buSzPts val="600"/>
                        <a:buFont typeface="Calibri"/>
                        <a:buNone/>
                      </a:pPr>
                      <a:r>
                        <a:rPr lang="en" sz="600" u="none" strike="noStrike" cap="none">
                          <a:latin typeface="Calibri"/>
                          <a:ea typeface="Calibri"/>
                          <a:cs typeface="Calibri"/>
                          <a:sym typeface="Calibri"/>
                        </a:rPr>
                        <a:t>Existing SAGE integrations will be maintained</a:t>
                      </a:r>
                      <a:endParaRPr/>
                    </a:p>
                  </a:txBody>
                  <a:tcPr marL="51425" marR="51425" marT="25750" marB="25750">
                    <a:lnT w="9525" cap="flat" cmpd="sng">
                      <a:solidFill>
                        <a:srgbClr val="9D7A27"/>
                      </a:solidFill>
                      <a:prstDash val="solid"/>
                      <a:round/>
                      <a:headEnd type="none" w="sm" len="sm"/>
                      <a:tailEnd type="none" w="sm" len="sm"/>
                    </a:lnT>
                  </a:tcPr>
                </a:tc>
                <a:tc>
                  <a:txBody>
                    <a:bodyPr/>
                    <a:lstStyle/>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solidFill>
                            <a:schemeClr val="dk1"/>
                          </a:solidFill>
                          <a:latin typeface="Calibri"/>
                          <a:ea typeface="Calibri"/>
                          <a:cs typeface="Calibri"/>
                          <a:sym typeface="Calibri"/>
                        </a:rPr>
                        <a:t>Integration from SAGE to Create award in Workday</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solidFill>
                            <a:schemeClr val="dk1"/>
                          </a:solidFill>
                          <a:latin typeface="Calibri"/>
                          <a:ea typeface="Calibri"/>
                          <a:cs typeface="Calibri"/>
                          <a:sym typeface="Calibri"/>
                        </a:rPr>
                        <a:t>Integration to ECC</a:t>
                      </a:r>
                      <a:endParaRPr/>
                    </a:p>
                    <a:p>
                      <a:pPr marL="115570" marR="0" lvl="0" indent="-115570" algn="l" rtl="0">
                        <a:lnSpc>
                          <a:spcPct val="107000"/>
                        </a:lnSpc>
                        <a:spcBef>
                          <a:spcPts val="0"/>
                        </a:spcBef>
                        <a:spcAft>
                          <a:spcPts val="0"/>
                        </a:spcAft>
                        <a:buClr>
                          <a:schemeClr val="dk1"/>
                        </a:buClr>
                        <a:buSzPts val="600"/>
                        <a:buFont typeface="Noto Sans Symbols"/>
                        <a:buChar char="∙"/>
                      </a:pPr>
                      <a:r>
                        <a:rPr lang="en" sz="600" u="none" strike="noStrike" cap="none">
                          <a:solidFill>
                            <a:schemeClr val="dk1"/>
                          </a:solidFill>
                          <a:latin typeface="Calibri"/>
                          <a:ea typeface="Calibri"/>
                          <a:cs typeface="Calibri"/>
                          <a:sym typeface="Calibri"/>
                        </a:rPr>
                        <a:t>Integration from OnCore (Clinical Trial Management System) for clinical trial Sponsor invoicing</a:t>
                      </a:r>
                      <a:endParaRPr/>
                    </a:p>
                  </a:txBody>
                  <a:tcPr marL="51425" marR="51425" marT="25750" marB="25750">
                    <a:lnT w="9525" cap="flat" cmpd="sng">
                      <a:solidFill>
                        <a:srgbClr val="9D7A27"/>
                      </a:solidFill>
                      <a:prstDash val="solid"/>
                      <a:round/>
                      <a:headEnd type="none" w="sm" len="sm"/>
                      <a:tailEnd type="none" w="sm" len="sm"/>
                    </a:lnT>
                  </a:tcPr>
                </a:tc>
                <a:tc>
                  <a:txBody>
                    <a:bodyPr/>
                    <a:lstStyle/>
                    <a:p>
                      <a:pPr marL="0" marR="0" lvl="0" indent="0" algn="l" rtl="0">
                        <a:lnSpc>
                          <a:spcPct val="107000"/>
                        </a:lnSpc>
                        <a:spcBef>
                          <a:spcPts val="0"/>
                        </a:spcBef>
                        <a:spcAft>
                          <a:spcPts val="0"/>
                        </a:spcAft>
                        <a:buNone/>
                      </a:pPr>
                      <a:r>
                        <a:rPr lang="en" sz="600" u="none" strike="noStrike" cap="none">
                          <a:latin typeface="Calibri"/>
                          <a:ea typeface="Calibri"/>
                          <a:cs typeface="Calibri"/>
                          <a:sym typeface="Calibri"/>
                        </a:rPr>
                        <a:t> Interfaces with Workday</a:t>
                      </a:r>
                      <a:endParaRPr sz="600" u="none" strike="noStrike" cap="none">
                        <a:latin typeface="Calibri"/>
                        <a:ea typeface="Calibri"/>
                        <a:cs typeface="Calibri"/>
                        <a:sym typeface="Calibri"/>
                      </a:endParaRPr>
                    </a:p>
                  </a:txBody>
                  <a:tcPr marL="51425" marR="51425" marT="25750" marB="25750">
                    <a:lnT w="9525" cap="flat" cmpd="sng">
                      <a:solidFill>
                        <a:srgbClr val="9D7A27"/>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chemeClr val="dk1"/>
                        </a:buClr>
                        <a:buSzPts val="600"/>
                        <a:buFont typeface="Calibri"/>
                        <a:buNone/>
                      </a:pPr>
                      <a:r>
                        <a:rPr lang="en" sz="600" b="0" i="0" u="none" strike="noStrike" cap="none">
                          <a:latin typeface="Calibri"/>
                          <a:ea typeface="Calibri"/>
                          <a:cs typeface="Calibri"/>
                          <a:sym typeface="Calibri"/>
                        </a:rPr>
                        <a:t> Interfaces with Workday</a:t>
                      </a:r>
                      <a:endParaRPr/>
                    </a:p>
                  </a:txBody>
                  <a:tcPr marL="51425" marR="51425" marT="25750" marB="25750">
                    <a:lnT w="9525" cap="flat" cmpd="sng">
                      <a:solidFill>
                        <a:srgbClr val="9D7A27"/>
                      </a:solidFill>
                      <a:prstDash val="solid"/>
                      <a:round/>
                      <a:headEnd type="none" w="sm" len="sm"/>
                      <a:tailEnd type="none" w="sm" len="sm"/>
                    </a:lnT>
                  </a:tcPr>
                </a:tc>
                <a:tc>
                  <a:txBody>
                    <a:bodyPr/>
                    <a:lstStyle/>
                    <a:p>
                      <a:pPr marL="0" marR="0" lvl="0" indent="0" algn="l" rtl="0">
                        <a:lnSpc>
                          <a:spcPct val="107000"/>
                        </a:lnSpc>
                        <a:spcBef>
                          <a:spcPts val="0"/>
                        </a:spcBef>
                        <a:spcAft>
                          <a:spcPts val="0"/>
                        </a:spcAft>
                        <a:buNone/>
                      </a:pPr>
                      <a:endParaRPr sz="600" u="none" strike="noStrike" cap="none">
                        <a:latin typeface="Calibri"/>
                        <a:ea typeface="Calibri"/>
                        <a:cs typeface="Calibri"/>
                        <a:sym typeface="Calibri"/>
                      </a:endParaRPr>
                    </a:p>
                  </a:txBody>
                  <a:tcPr marL="51425" marR="51425" marT="25750" marB="25750">
                    <a:lnT w="9525" cap="flat" cmpd="sng">
                      <a:solidFill>
                        <a:srgbClr val="9D7A27"/>
                      </a:solidFill>
                      <a:prstDash val="solid"/>
                      <a:round/>
                      <a:headEnd type="none" w="sm" len="sm"/>
                      <a:tailEnd type="none" w="sm" len="sm"/>
                    </a:lnT>
                  </a:tcPr>
                </a:tc>
                <a:extLst>
                  <a:ext uri="{0D108BD9-81ED-4DB2-BD59-A6C34878D82A}">
                    <a16:rowId xmlns:a16="http://schemas.microsoft.com/office/drawing/2014/main" val="10002"/>
                  </a:ext>
                </a:extLst>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002" name="Google Shape;2002;p267"/>
          <p:cNvSpPr txBox="1">
            <a:spLocks noGrp="1"/>
          </p:cNvSpPr>
          <p:nvPr>
            <p:ph type="title"/>
          </p:nvPr>
        </p:nvSpPr>
        <p:spPr>
          <a:xfrm>
            <a:off x="265458" y="893006"/>
            <a:ext cx="8555100" cy="402000"/>
          </a:xfrm>
          <a:prstGeom prst="rect">
            <a:avLst/>
          </a:prstGeom>
          <a:noFill/>
          <a:ln>
            <a:noFill/>
          </a:ln>
        </p:spPr>
        <p:txBody>
          <a:bodyPr spcFirstLastPara="1" wrap="square" lIns="68575" tIns="34275" rIns="68575" bIns="34275" anchor="b" anchorCtr="0">
            <a:noAutofit/>
          </a:bodyPr>
          <a:lstStyle/>
          <a:p>
            <a:pPr marL="0" lvl="0" indent="0" algn="ctr" rtl="0">
              <a:spcBef>
                <a:spcPts val="0"/>
              </a:spcBef>
              <a:spcAft>
                <a:spcPts val="0"/>
              </a:spcAft>
              <a:buClr>
                <a:srgbClr val="4B2E83"/>
              </a:buClr>
              <a:buSzPts val="2138"/>
              <a:buFont typeface="Encode Sans Black"/>
              <a:buNone/>
            </a:pPr>
            <a:r>
              <a:rPr lang="en" sz="2138">
                <a:latin typeface="Encode Sans Black"/>
                <a:ea typeface="Encode Sans Black"/>
                <a:cs typeface="Encode Sans Black"/>
                <a:sym typeface="Encode Sans Black"/>
              </a:rPr>
              <a:t>PI JOURNEY MAP</a:t>
            </a:r>
            <a:endParaRPr sz="2138">
              <a:solidFill>
                <a:srgbClr val="FF0000"/>
              </a:solidFill>
            </a:endParaRPr>
          </a:p>
        </p:txBody>
      </p:sp>
      <p:sp>
        <p:nvSpPr>
          <p:cNvPr id="2003" name="Google Shape;2003;p267"/>
          <p:cNvSpPr/>
          <p:nvPr/>
        </p:nvSpPr>
        <p:spPr>
          <a:xfrm>
            <a:off x="947680" y="1612596"/>
            <a:ext cx="1905000" cy="877800"/>
          </a:xfrm>
          <a:prstGeom prst="rect">
            <a:avLst/>
          </a:prstGeom>
          <a:solidFill>
            <a:srgbClr val="D8D8D8"/>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Create an eGC1</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Create a SAGE Budget</a:t>
            </a:r>
            <a:endParaRPr/>
          </a:p>
          <a:p>
            <a:pPr marL="96544" marR="0" lvl="0" indent="-96544" algn="l" rtl="0">
              <a:spcBef>
                <a:spcPts val="0"/>
              </a:spcBef>
              <a:spcAft>
                <a:spcPts val="0"/>
              </a:spcAft>
              <a:buClr>
                <a:srgbClr val="4B2E83"/>
              </a:buClr>
              <a:buSzPts val="676"/>
              <a:buFont typeface="Arial"/>
              <a:buChar char="•"/>
            </a:pPr>
            <a:r>
              <a:rPr lang="en" sz="676" b="1">
                <a:solidFill>
                  <a:srgbClr val="4B2E83"/>
                </a:solidFill>
                <a:latin typeface="Calibri"/>
                <a:ea typeface="Calibri"/>
                <a:cs typeface="Calibri"/>
                <a:sym typeface="Calibri"/>
              </a:rPr>
              <a:t>Complete compliance questions </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Submit an application for routing and approval</a:t>
            </a:r>
            <a:endParaRPr/>
          </a:p>
          <a:p>
            <a:pPr marL="96544" marR="0" lvl="0" indent="-96544" algn="l" rtl="0">
              <a:spcBef>
                <a:spcPts val="0"/>
              </a:spcBef>
              <a:spcAft>
                <a:spcPts val="0"/>
              </a:spcAft>
              <a:buClr>
                <a:srgbClr val="4B2E83"/>
              </a:buClr>
              <a:buSzPts val="676"/>
              <a:buFont typeface="Arial"/>
              <a:buChar char="•"/>
            </a:pPr>
            <a:r>
              <a:rPr lang="en" sz="676" b="1">
                <a:solidFill>
                  <a:srgbClr val="4B2E83"/>
                </a:solidFill>
                <a:latin typeface="Calibri"/>
                <a:ea typeface="Calibri"/>
                <a:cs typeface="Calibri"/>
                <a:sym typeface="Calibri"/>
              </a:rPr>
              <a:t>Approve an eGC1 or SAGE Budget </a:t>
            </a:r>
            <a:endParaRPr/>
          </a:p>
          <a:p>
            <a:pPr marL="96544" marR="0" lvl="0" indent="-96544" algn="l" rtl="0">
              <a:spcBef>
                <a:spcPts val="0"/>
              </a:spcBef>
              <a:spcAft>
                <a:spcPts val="0"/>
              </a:spcAft>
              <a:buClr>
                <a:srgbClr val="4B2E83"/>
              </a:buClr>
              <a:buSzPts val="676"/>
              <a:buFont typeface="Arial"/>
              <a:buChar char="•"/>
            </a:pPr>
            <a:r>
              <a:rPr lang="en" sz="676" b="1">
                <a:solidFill>
                  <a:srgbClr val="4B2E83"/>
                </a:solidFill>
                <a:latin typeface="Calibri"/>
                <a:ea typeface="Calibri"/>
                <a:cs typeface="Calibri"/>
                <a:sym typeface="Calibri"/>
              </a:rPr>
              <a:t>Complete FCOI disclosure (FIDS)</a:t>
            </a:r>
            <a:endParaRPr sz="676">
              <a:solidFill>
                <a:schemeClr val="lt1"/>
              </a:solidFill>
              <a:latin typeface="Calibri"/>
              <a:ea typeface="Calibri"/>
              <a:cs typeface="Calibri"/>
              <a:sym typeface="Calibri"/>
            </a:endParaRPr>
          </a:p>
        </p:txBody>
      </p:sp>
      <p:sp>
        <p:nvSpPr>
          <p:cNvPr id="2004" name="Google Shape;2004;p267"/>
          <p:cNvSpPr/>
          <p:nvPr/>
        </p:nvSpPr>
        <p:spPr>
          <a:xfrm>
            <a:off x="947680" y="2539462"/>
            <a:ext cx="1905000" cy="706200"/>
          </a:xfrm>
          <a:prstGeom prst="rect">
            <a:avLst/>
          </a:prstGeom>
          <a:solidFill>
            <a:srgbClr val="D6CDED"/>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76">
              <a:solidFill>
                <a:schemeClr val="lt1"/>
              </a:solidFill>
              <a:latin typeface="Calibri"/>
              <a:ea typeface="Calibri"/>
              <a:cs typeface="Calibri"/>
              <a:sym typeface="Calibri"/>
            </a:endParaRPr>
          </a:p>
        </p:txBody>
      </p:sp>
      <p:sp>
        <p:nvSpPr>
          <p:cNvPr id="2005" name="Google Shape;2005;p267"/>
          <p:cNvSpPr/>
          <p:nvPr/>
        </p:nvSpPr>
        <p:spPr>
          <a:xfrm>
            <a:off x="2937503" y="1612596"/>
            <a:ext cx="1905000" cy="877800"/>
          </a:xfrm>
          <a:prstGeom prst="rect">
            <a:avLst/>
          </a:prstGeom>
          <a:solidFill>
            <a:srgbClr val="D8D8D8"/>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0" bIns="45700" anchor="ctr" anchorCtr="0">
            <a:noAutofit/>
          </a:bodyPr>
          <a:lstStyle/>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Submit an advance budget request </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Submit an award setup request </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Submit a subaward request </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Update investigators list as needed</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Update SAGE Award Budget</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Update FCOI/SFI as needed (FIDS)</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Update compliance responses if changed (may be post release)</a:t>
            </a:r>
            <a:endParaRPr/>
          </a:p>
        </p:txBody>
      </p:sp>
      <p:sp>
        <p:nvSpPr>
          <p:cNvPr id="2006" name="Google Shape;2006;p267"/>
          <p:cNvSpPr/>
          <p:nvPr/>
        </p:nvSpPr>
        <p:spPr>
          <a:xfrm>
            <a:off x="2936906" y="2539462"/>
            <a:ext cx="1905000" cy="706200"/>
          </a:xfrm>
          <a:prstGeom prst="rect">
            <a:avLst/>
          </a:prstGeom>
          <a:solidFill>
            <a:srgbClr val="D6CDED"/>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Review award setup upon notification</a:t>
            </a:r>
            <a:endParaRPr/>
          </a:p>
        </p:txBody>
      </p:sp>
      <p:sp>
        <p:nvSpPr>
          <p:cNvPr id="2007" name="Google Shape;2007;p267"/>
          <p:cNvSpPr/>
          <p:nvPr/>
        </p:nvSpPr>
        <p:spPr>
          <a:xfrm>
            <a:off x="4926430" y="1612596"/>
            <a:ext cx="1905000" cy="877800"/>
          </a:xfrm>
          <a:prstGeom prst="rect">
            <a:avLst/>
          </a:prstGeom>
          <a:solidFill>
            <a:srgbClr val="D8D8D8"/>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Update investigators list as needed</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Request award modifications, including renewals (may be post release)</a:t>
            </a:r>
            <a:endParaRPr/>
          </a:p>
        </p:txBody>
      </p:sp>
      <p:sp>
        <p:nvSpPr>
          <p:cNvPr id="2008" name="Google Shape;2008;p267"/>
          <p:cNvSpPr/>
          <p:nvPr/>
        </p:nvSpPr>
        <p:spPr>
          <a:xfrm>
            <a:off x="6915358" y="1612596"/>
            <a:ext cx="1905000" cy="877800"/>
          </a:xfrm>
          <a:prstGeom prst="rect">
            <a:avLst/>
          </a:prstGeom>
          <a:solidFill>
            <a:srgbClr val="D8D8D8"/>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Update investigators list as needed</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Request award modifications, including renewals (may be post release)</a:t>
            </a:r>
            <a:endParaRPr/>
          </a:p>
        </p:txBody>
      </p:sp>
      <p:sp>
        <p:nvSpPr>
          <p:cNvPr id="2009" name="Google Shape;2009;p267"/>
          <p:cNvSpPr/>
          <p:nvPr/>
        </p:nvSpPr>
        <p:spPr>
          <a:xfrm>
            <a:off x="4926133" y="2539462"/>
            <a:ext cx="1905000" cy="706200"/>
          </a:xfrm>
          <a:prstGeom prst="rect">
            <a:avLst/>
          </a:prstGeom>
          <a:solidFill>
            <a:srgbClr val="D6CDED"/>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0" bIns="45700" anchor="ctr" anchorCtr="0">
            <a:noAutofit/>
          </a:bodyPr>
          <a:lstStyle/>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Approve receipt of subrecipient invoices prior to payment</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(varies by unit) Approve additional procurement related transactions </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(varies by unit) Complete award tasks</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(optional) Run Grant related reports</a:t>
            </a:r>
            <a:endParaRPr/>
          </a:p>
        </p:txBody>
      </p:sp>
      <p:sp>
        <p:nvSpPr>
          <p:cNvPr id="2010" name="Google Shape;2010;p267"/>
          <p:cNvSpPr/>
          <p:nvPr/>
        </p:nvSpPr>
        <p:spPr>
          <a:xfrm>
            <a:off x="6915358" y="2539462"/>
            <a:ext cx="1905000" cy="706200"/>
          </a:xfrm>
          <a:prstGeom prst="rect">
            <a:avLst/>
          </a:prstGeom>
          <a:solidFill>
            <a:srgbClr val="D6CDED"/>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(varies by unit) Complete award tasks</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(optional) Run Grant related reports</a:t>
            </a:r>
            <a:endParaRPr/>
          </a:p>
        </p:txBody>
      </p:sp>
      <p:sp>
        <p:nvSpPr>
          <p:cNvPr id="2011" name="Google Shape;2011;p267"/>
          <p:cNvSpPr/>
          <p:nvPr/>
        </p:nvSpPr>
        <p:spPr>
          <a:xfrm>
            <a:off x="265458" y="1765275"/>
            <a:ext cx="566400" cy="566400"/>
          </a:xfrm>
          <a:prstGeom prst="ellipse">
            <a:avLst/>
          </a:prstGeom>
          <a:solidFill>
            <a:srgbClr val="D8D8D8"/>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 sz="901" b="1">
                <a:solidFill>
                  <a:schemeClr val="dk1"/>
                </a:solidFill>
                <a:latin typeface="Calibri"/>
                <a:ea typeface="Calibri"/>
                <a:cs typeface="Calibri"/>
                <a:sym typeface="Calibri"/>
              </a:rPr>
              <a:t>SAGE</a:t>
            </a:r>
            <a:endParaRPr/>
          </a:p>
        </p:txBody>
      </p:sp>
      <p:sp>
        <p:nvSpPr>
          <p:cNvPr id="2012" name="Google Shape;2012;p267"/>
          <p:cNvSpPr/>
          <p:nvPr/>
        </p:nvSpPr>
        <p:spPr>
          <a:xfrm>
            <a:off x="265458" y="2606341"/>
            <a:ext cx="566400" cy="566400"/>
          </a:xfrm>
          <a:prstGeom prst="ellipse">
            <a:avLst/>
          </a:prstGeom>
          <a:solidFill>
            <a:srgbClr val="D6CDED"/>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 sz="788" b="1">
                <a:solidFill>
                  <a:schemeClr val="dk1"/>
                </a:solidFill>
                <a:latin typeface="Calibri"/>
                <a:ea typeface="Calibri"/>
                <a:cs typeface="Calibri"/>
                <a:sym typeface="Calibri"/>
              </a:rPr>
              <a:t>Workday</a:t>
            </a:r>
            <a:endParaRPr/>
          </a:p>
        </p:txBody>
      </p:sp>
      <p:sp>
        <p:nvSpPr>
          <p:cNvPr id="2013" name="Google Shape;2013;p267"/>
          <p:cNvSpPr/>
          <p:nvPr/>
        </p:nvSpPr>
        <p:spPr>
          <a:xfrm>
            <a:off x="947681" y="1338061"/>
            <a:ext cx="1998900" cy="205800"/>
          </a:xfrm>
          <a:prstGeom prst="homePlate">
            <a:avLst>
              <a:gd name="adj" fmla="val 50000"/>
            </a:avLst>
          </a:prstGeom>
          <a:solidFill>
            <a:schemeClr val="dk2"/>
          </a:solidFill>
          <a:ln w="9525" cap="flat" cmpd="sng">
            <a:solidFill>
              <a:srgbClr val="48298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127" b="1">
                <a:solidFill>
                  <a:schemeClr val="lt2"/>
                </a:solidFill>
                <a:latin typeface="Calibri"/>
                <a:ea typeface="Calibri"/>
                <a:cs typeface="Calibri"/>
                <a:sym typeface="Calibri"/>
              </a:rPr>
              <a:t>Plan / Propose</a:t>
            </a:r>
            <a:endParaRPr/>
          </a:p>
        </p:txBody>
      </p:sp>
      <p:sp>
        <p:nvSpPr>
          <p:cNvPr id="2014" name="Google Shape;2014;p267"/>
          <p:cNvSpPr/>
          <p:nvPr/>
        </p:nvSpPr>
        <p:spPr>
          <a:xfrm>
            <a:off x="2903536" y="1338061"/>
            <a:ext cx="2045100" cy="205800"/>
          </a:xfrm>
          <a:prstGeom prst="chevron">
            <a:avLst>
              <a:gd name="adj" fmla="val 50000"/>
            </a:avLst>
          </a:prstGeom>
          <a:solidFill>
            <a:schemeClr val="dk2"/>
          </a:solidFill>
          <a:ln w="9525" cap="flat" cmpd="sng">
            <a:solidFill>
              <a:srgbClr val="48298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127" b="1">
                <a:solidFill>
                  <a:schemeClr val="lt2"/>
                </a:solidFill>
                <a:latin typeface="Calibri"/>
                <a:ea typeface="Calibri"/>
                <a:cs typeface="Calibri"/>
                <a:sym typeface="Calibri"/>
              </a:rPr>
              <a:t>Setup</a:t>
            </a:r>
            <a:endParaRPr/>
          </a:p>
        </p:txBody>
      </p:sp>
      <p:sp>
        <p:nvSpPr>
          <p:cNvPr id="2015" name="Google Shape;2015;p267"/>
          <p:cNvSpPr/>
          <p:nvPr/>
        </p:nvSpPr>
        <p:spPr>
          <a:xfrm>
            <a:off x="4905872" y="1338061"/>
            <a:ext cx="2002200" cy="205800"/>
          </a:xfrm>
          <a:prstGeom prst="chevron">
            <a:avLst>
              <a:gd name="adj" fmla="val 50000"/>
            </a:avLst>
          </a:prstGeom>
          <a:solidFill>
            <a:schemeClr val="dk2"/>
          </a:solidFill>
          <a:ln w="9525" cap="flat" cmpd="sng">
            <a:solidFill>
              <a:srgbClr val="48298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0" bIns="45700" anchor="ctr" anchorCtr="0">
            <a:noAutofit/>
          </a:bodyPr>
          <a:lstStyle/>
          <a:p>
            <a:pPr marL="0" marR="0" lvl="0" indent="0" algn="ctr" rtl="0">
              <a:spcBef>
                <a:spcPts val="0"/>
              </a:spcBef>
              <a:spcAft>
                <a:spcPts val="0"/>
              </a:spcAft>
              <a:buNone/>
            </a:pPr>
            <a:r>
              <a:rPr lang="en" sz="1127" b="1">
                <a:solidFill>
                  <a:schemeClr val="lt2"/>
                </a:solidFill>
                <a:latin typeface="Calibri"/>
                <a:ea typeface="Calibri"/>
                <a:cs typeface="Calibri"/>
                <a:sym typeface="Calibri"/>
              </a:rPr>
              <a:t>Manage</a:t>
            </a:r>
            <a:endParaRPr/>
          </a:p>
        </p:txBody>
      </p:sp>
      <p:sp>
        <p:nvSpPr>
          <p:cNvPr id="2016" name="Google Shape;2016;p267"/>
          <p:cNvSpPr/>
          <p:nvPr/>
        </p:nvSpPr>
        <p:spPr>
          <a:xfrm>
            <a:off x="6882463" y="1338061"/>
            <a:ext cx="1938000" cy="205800"/>
          </a:xfrm>
          <a:prstGeom prst="chevron">
            <a:avLst>
              <a:gd name="adj" fmla="val 50000"/>
            </a:avLst>
          </a:prstGeom>
          <a:solidFill>
            <a:schemeClr val="dk2"/>
          </a:solidFill>
          <a:ln w="9525" cap="flat" cmpd="sng">
            <a:solidFill>
              <a:srgbClr val="48298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127" b="1">
                <a:solidFill>
                  <a:schemeClr val="lt2"/>
                </a:solidFill>
                <a:latin typeface="Calibri"/>
                <a:ea typeface="Calibri"/>
                <a:cs typeface="Calibri"/>
                <a:sym typeface="Calibri"/>
              </a:rPr>
              <a:t>Closeout</a:t>
            </a:r>
            <a:endParaRPr/>
          </a:p>
        </p:txBody>
      </p:sp>
      <p:sp>
        <p:nvSpPr>
          <p:cNvPr id="2017" name="Google Shape;2017;p267"/>
          <p:cNvSpPr/>
          <p:nvPr/>
        </p:nvSpPr>
        <p:spPr>
          <a:xfrm>
            <a:off x="947680" y="3294808"/>
            <a:ext cx="1905000" cy="1052100"/>
          </a:xfrm>
          <a:prstGeom prst="rect">
            <a:avLst/>
          </a:prstGeom>
          <a:solidFill>
            <a:srgbClr val="D8D8D8"/>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96544" marR="0" lvl="0" indent="-53618" algn="l" rtl="0">
              <a:spcBef>
                <a:spcPts val="0"/>
              </a:spcBef>
              <a:spcAft>
                <a:spcPts val="0"/>
              </a:spcAft>
              <a:buClr>
                <a:schemeClr val="lt1"/>
              </a:buClr>
              <a:buSzPts val="676"/>
              <a:buFont typeface="Arial"/>
              <a:buNone/>
            </a:pPr>
            <a:endParaRPr sz="676">
              <a:solidFill>
                <a:schemeClr val="lt1"/>
              </a:solidFill>
              <a:latin typeface="Calibri"/>
              <a:ea typeface="Calibri"/>
              <a:cs typeface="Calibri"/>
              <a:sym typeface="Calibri"/>
            </a:endParaRPr>
          </a:p>
        </p:txBody>
      </p:sp>
      <p:sp>
        <p:nvSpPr>
          <p:cNvPr id="2018" name="Google Shape;2018;p267"/>
          <p:cNvSpPr/>
          <p:nvPr/>
        </p:nvSpPr>
        <p:spPr>
          <a:xfrm>
            <a:off x="2937503" y="3294808"/>
            <a:ext cx="1905000" cy="1052100"/>
          </a:xfrm>
          <a:prstGeom prst="rect">
            <a:avLst/>
          </a:prstGeom>
          <a:solidFill>
            <a:srgbClr val="D8D8D8"/>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0" bIns="45700" anchor="ctr" anchorCtr="0">
            <a:noAutofit/>
          </a:bodyPr>
          <a:lstStyle/>
          <a:p>
            <a:pPr marL="96544" marR="0" lvl="0" indent="-53618" algn="l" rtl="0">
              <a:spcBef>
                <a:spcPts val="0"/>
              </a:spcBef>
              <a:spcAft>
                <a:spcPts val="0"/>
              </a:spcAft>
              <a:buClr>
                <a:schemeClr val="lt1"/>
              </a:buClr>
              <a:buSzPts val="676"/>
              <a:buFont typeface="Arial"/>
              <a:buNone/>
            </a:pPr>
            <a:endParaRPr sz="676">
              <a:solidFill>
                <a:srgbClr val="4B2E83"/>
              </a:solidFill>
              <a:latin typeface="Calibri"/>
              <a:ea typeface="Calibri"/>
              <a:cs typeface="Calibri"/>
              <a:sym typeface="Calibri"/>
            </a:endParaRPr>
          </a:p>
        </p:txBody>
      </p:sp>
      <p:sp>
        <p:nvSpPr>
          <p:cNvPr id="2019" name="Google Shape;2019;p267"/>
          <p:cNvSpPr/>
          <p:nvPr/>
        </p:nvSpPr>
        <p:spPr>
          <a:xfrm>
            <a:off x="4926430" y="3294808"/>
            <a:ext cx="1905000" cy="1052100"/>
          </a:xfrm>
          <a:prstGeom prst="rect">
            <a:avLst/>
          </a:prstGeom>
          <a:solidFill>
            <a:srgbClr val="D8D8D8"/>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Review own effort report </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Notify Coordinator/Grant Manager of issues (PAA, Proxy, etc.) – outside ECC </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Certify own effort report </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Review Project statement (others charging time to their grant) </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Notify Coordinator/Grant Manager of issues (PAA, Designee, etc.) – outside ECC </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Certify Project statement </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Run reports on their projects </a:t>
            </a:r>
            <a:endParaRPr/>
          </a:p>
        </p:txBody>
      </p:sp>
      <p:sp>
        <p:nvSpPr>
          <p:cNvPr id="2020" name="Google Shape;2020;p267"/>
          <p:cNvSpPr/>
          <p:nvPr/>
        </p:nvSpPr>
        <p:spPr>
          <a:xfrm>
            <a:off x="6915358" y="3294808"/>
            <a:ext cx="1905000" cy="1052100"/>
          </a:xfrm>
          <a:prstGeom prst="rect">
            <a:avLst/>
          </a:prstGeom>
          <a:solidFill>
            <a:srgbClr val="D8D8D8"/>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96544" marR="0" lvl="0" indent="-53618" algn="l" rtl="0">
              <a:spcBef>
                <a:spcPts val="0"/>
              </a:spcBef>
              <a:spcAft>
                <a:spcPts val="0"/>
              </a:spcAft>
              <a:buClr>
                <a:schemeClr val="lt1"/>
              </a:buClr>
              <a:buSzPts val="676"/>
              <a:buFont typeface="Arial"/>
              <a:buNone/>
            </a:pPr>
            <a:endParaRPr sz="676">
              <a:solidFill>
                <a:srgbClr val="4B2E83"/>
              </a:solidFill>
              <a:latin typeface="Calibri"/>
              <a:ea typeface="Calibri"/>
              <a:cs typeface="Calibri"/>
              <a:sym typeface="Calibri"/>
            </a:endParaRPr>
          </a:p>
        </p:txBody>
      </p:sp>
      <p:sp>
        <p:nvSpPr>
          <p:cNvPr id="2021" name="Google Shape;2021;p267"/>
          <p:cNvSpPr/>
          <p:nvPr/>
        </p:nvSpPr>
        <p:spPr>
          <a:xfrm>
            <a:off x="947680" y="4396093"/>
            <a:ext cx="1905000" cy="755100"/>
          </a:xfrm>
          <a:prstGeom prst="rect">
            <a:avLst/>
          </a:prstGeom>
          <a:solidFill>
            <a:srgbClr val="D6CDED"/>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76">
              <a:solidFill>
                <a:schemeClr val="lt1"/>
              </a:solidFill>
              <a:latin typeface="Calibri"/>
              <a:ea typeface="Calibri"/>
              <a:cs typeface="Calibri"/>
              <a:sym typeface="Calibri"/>
            </a:endParaRPr>
          </a:p>
        </p:txBody>
      </p:sp>
      <p:sp>
        <p:nvSpPr>
          <p:cNvPr id="2022" name="Google Shape;2022;p267"/>
          <p:cNvSpPr/>
          <p:nvPr/>
        </p:nvSpPr>
        <p:spPr>
          <a:xfrm>
            <a:off x="2936906" y="4396093"/>
            <a:ext cx="1905000" cy="755100"/>
          </a:xfrm>
          <a:prstGeom prst="rect">
            <a:avLst/>
          </a:prstGeom>
          <a:solidFill>
            <a:srgbClr val="D6CDED"/>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96544" marR="0" lvl="0" indent="-53618" algn="l" rtl="0">
              <a:spcBef>
                <a:spcPts val="0"/>
              </a:spcBef>
              <a:spcAft>
                <a:spcPts val="0"/>
              </a:spcAft>
              <a:buClr>
                <a:schemeClr val="lt1"/>
              </a:buClr>
              <a:buSzPts val="676"/>
              <a:buFont typeface="Arial"/>
              <a:buNone/>
            </a:pPr>
            <a:endParaRPr sz="676">
              <a:solidFill>
                <a:srgbClr val="4B2E83"/>
              </a:solidFill>
              <a:latin typeface="Calibri"/>
              <a:ea typeface="Calibri"/>
              <a:cs typeface="Calibri"/>
              <a:sym typeface="Calibri"/>
            </a:endParaRPr>
          </a:p>
        </p:txBody>
      </p:sp>
      <p:sp>
        <p:nvSpPr>
          <p:cNvPr id="2023" name="Google Shape;2023;p267"/>
          <p:cNvSpPr/>
          <p:nvPr/>
        </p:nvSpPr>
        <p:spPr>
          <a:xfrm>
            <a:off x="4926133" y="4396093"/>
            <a:ext cx="1905000" cy="755100"/>
          </a:xfrm>
          <a:prstGeom prst="rect">
            <a:avLst/>
          </a:prstGeom>
          <a:solidFill>
            <a:srgbClr val="D6CDED"/>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0" bIns="45700" anchor="ctr" anchorCtr="0">
            <a:noAutofit/>
          </a:bodyPr>
          <a:lstStyle/>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Submit ticket communications and view its history to/from GCA </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See up-to-date status on outstanding requests</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View of outstanding Award Tasks by due date</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Links to Pre-award systems </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Links to invoice PDFs in EDMS </a:t>
            </a:r>
            <a:endParaRPr/>
          </a:p>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Links to sponsor/financial reports </a:t>
            </a:r>
            <a:endParaRPr/>
          </a:p>
        </p:txBody>
      </p:sp>
      <p:sp>
        <p:nvSpPr>
          <p:cNvPr id="2024" name="Google Shape;2024;p267"/>
          <p:cNvSpPr/>
          <p:nvPr/>
        </p:nvSpPr>
        <p:spPr>
          <a:xfrm>
            <a:off x="6915358" y="4396093"/>
            <a:ext cx="1905000" cy="755100"/>
          </a:xfrm>
          <a:prstGeom prst="rect">
            <a:avLst/>
          </a:prstGeom>
          <a:solidFill>
            <a:srgbClr val="D6CDED"/>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96544" marR="0" lvl="0" indent="-96544" algn="l" rtl="0">
              <a:spcBef>
                <a:spcPts val="0"/>
              </a:spcBef>
              <a:spcAft>
                <a:spcPts val="0"/>
              </a:spcAft>
              <a:buClr>
                <a:srgbClr val="4B2E83"/>
              </a:buClr>
              <a:buSzPts val="676"/>
              <a:buFont typeface="Arial"/>
              <a:buChar char="•"/>
            </a:pPr>
            <a:r>
              <a:rPr lang="en" sz="676">
                <a:solidFill>
                  <a:srgbClr val="4B2E83"/>
                </a:solidFill>
                <a:latin typeface="Calibri"/>
                <a:ea typeface="Calibri"/>
                <a:cs typeface="Calibri"/>
                <a:sym typeface="Calibri"/>
              </a:rPr>
              <a:t>View of outstanding Award Tasks by due date</a:t>
            </a:r>
            <a:endParaRPr/>
          </a:p>
        </p:txBody>
      </p:sp>
      <p:sp>
        <p:nvSpPr>
          <p:cNvPr id="2025" name="Google Shape;2025;p267"/>
          <p:cNvSpPr/>
          <p:nvPr/>
        </p:nvSpPr>
        <p:spPr>
          <a:xfrm>
            <a:off x="265458" y="3537734"/>
            <a:ext cx="566400" cy="566400"/>
          </a:xfrm>
          <a:prstGeom prst="ellipse">
            <a:avLst/>
          </a:prstGeom>
          <a:solidFill>
            <a:srgbClr val="D8D8D8"/>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 sz="901" b="1">
                <a:solidFill>
                  <a:schemeClr val="dk1"/>
                </a:solidFill>
                <a:latin typeface="Calibri"/>
                <a:ea typeface="Calibri"/>
                <a:cs typeface="Calibri"/>
                <a:sym typeface="Calibri"/>
              </a:rPr>
              <a:t>ECC</a:t>
            </a:r>
            <a:endParaRPr/>
          </a:p>
        </p:txBody>
      </p:sp>
      <p:sp>
        <p:nvSpPr>
          <p:cNvPr id="2026" name="Google Shape;2026;p267"/>
          <p:cNvSpPr/>
          <p:nvPr/>
        </p:nvSpPr>
        <p:spPr>
          <a:xfrm>
            <a:off x="265458" y="4490524"/>
            <a:ext cx="566400" cy="566400"/>
          </a:xfrm>
          <a:prstGeom prst="ellipse">
            <a:avLst/>
          </a:prstGeom>
          <a:solidFill>
            <a:srgbClr val="D6CDED"/>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 sz="901" b="1">
                <a:solidFill>
                  <a:schemeClr val="dk1"/>
                </a:solidFill>
                <a:latin typeface="Calibri"/>
                <a:ea typeface="Calibri"/>
                <a:cs typeface="Calibri"/>
                <a:sym typeface="Calibri"/>
              </a:rPr>
              <a:t>Award</a:t>
            </a:r>
            <a:endParaRPr/>
          </a:p>
          <a:p>
            <a:pPr marL="0" marR="0" lvl="0" indent="0" algn="ctr" rtl="0">
              <a:spcBef>
                <a:spcPts val="0"/>
              </a:spcBef>
              <a:spcAft>
                <a:spcPts val="0"/>
              </a:spcAft>
              <a:buNone/>
            </a:pPr>
            <a:r>
              <a:rPr lang="en" sz="901" b="1">
                <a:solidFill>
                  <a:schemeClr val="dk1"/>
                </a:solidFill>
                <a:latin typeface="Calibri"/>
                <a:ea typeface="Calibri"/>
                <a:cs typeface="Calibri"/>
                <a:sym typeface="Calibri"/>
              </a:rPr>
              <a:t>Portal</a:t>
            </a:r>
            <a:endParaRPr/>
          </a:p>
        </p:txBody>
      </p:sp>
      <p:sp>
        <p:nvSpPr>
          <p:cNvPr id="2027" name="Google Shape;2027;p267"/>
          <p:cNvSpPr/>
          <p:nvPr/>
        </p:nvSpPr>
        <p:spPr>
          <a:xfrm>
            <a:off x="947680" y="5214163"/>
            <a:ext cx="1905000" cy="566400"/>
          </a:xfrm>
          <a:prstGeom prst="rect">
            <a:avLst/>
          </a:prstGeom>
          <a:solidFill>
            <a:srgbClr val="D8D8D8"/>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96544" marR="0" lvl="0" indent="-53618" algn="l" rtl="0">
              <a:spcBef>
                <a:spcPts val="0"/>
              </a:spcBef>
              <a:spcAft>
                <a:spcPts val="0"/>
              </a:spcAft>
              <a:buClr>
                <a:schemeClr val="lt1"/>
              </a:buClr>
              <a:buSzPts val="676"/>
              <a:buFont typeface="Arial"/>
              <a:buNone/>
            </a:pPr>
            <a:endParaRPr sz="676">
              <a:solidFill>
                <a:schemeClr val="lt1"/>
              </a:solidFill>
              <a:latin typeface="Calibri"/>
              <a:ea typeface="Calibri"/>
              <a:cs typeface="Calibri"/>
              <a:sym typeface="Calibri"/>
            </a:endParaRPr>
          </a:p>
        </p:txBody>
      </p:sp>
      <p:sp>
        <p:nvSpPr>
          <p:cNvPr id="2028" name="Google Shape;2028;p267"/>
          <p:cNvSpPr/>
          <p:nvPr/>
        </p:nvSpPr>
        <p:spPr>
          <a:xfrm>
            <a:off x="2937503" y="5214163"/>
            <a:ext cx="1905000" cy="566400"/>
          </a:xfrm>
          <a:prstGeom prst="rect">
            <a:avLst/>
          </a:prstGeom>
          <a:solidFill>
            <a:srgbClr val="D8D8D8"/>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51475" tIns="25725" rIns="0" bIns="25725" anchor="ctr" anchorCtr="0">
            <a:noAutofit/>
          </a:bodyPr>
          <a:lstStyle/>
          <a:p>
            <a:pPr marL="0" marR="0" lvl="0" indent="0" algn="l" rtl="0">
              <a:spcBef>
                <a:spcPts val="0"/>
              </a:spcBef>
              <a:spcAft>
                <a:spcPts val="0"/>
              </a:spcAft>
              <a:buNone/>
            </a:pPr>
            <a:r>
              <a:rPr lang="en" sz="676">
                <a:solidFill>
                  <a:srgbClr val="4B2E83"/>
                </a:solidFill>
                <a:latin typeface="Calibri"/>
                <a:ea typeface="Calibri"/>
                <a:cs typeface="Calibri"/>
                <a:sym typeface="Calibri"/>
              </a:rPr>
              <a:t>Submit an intake form (structured case) to request initiation of various E2E Workday Finance processes, including requests to set up cost centers, awards, etc. </a:t>
            </a:r>
            <a:r>
              <a:rPr lang="en" sz="676" i="1">
                <a:solidFill>
                  <a:srgbClr val="4B2E83"/>
                </a:solidFill>
                <a:latin typeface="Calibri"/>
                <a:ea typeface="Calibri"/>
                <a:cs typeface="Calibri"/>
                <a:sym typeface="Calibri"/>
              </a:rPr>
              <a:t>Note that intake forms are not required if PIs choose to use Award Portal to make these requests.</a:t>
            </a:r>
            <a:endParaRPr sz="676">
              <a:solidFill>
                <a:srgbClr val="4B2E83"/>
              </a:solidFill>
              <a:latin typeface="Calibri"/>
              <a:ea typeface="Calibri"/>
              <a:cs typeface="Calibri"/>
              <a:sym typeface="Calibri"/>
            </a:endParaRPr>
          </a:p>
        </p:txBody>
      </p:sp>
      <p:sp>
        <p:nvSpPr>
          <p:cNvPr id="2029" name="Google Shape;2029;p267"/>
          <p:cNvSpPr/>
          <p:nvPr/>
        </p:nvSpPr>
        <p:spPr>
          <a:xfrm>
            <a:off x="4926430" y="5214163"/>
            <a:ext cx="1905000" cy="566400"/>
          </a:xfrm>
          <a:prstGeom prst="rect">
            <a:avLst/>
          </a:prstGeom>
          <a:solidFill>
            <a:srgbClr val="D8D8D8"/>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51475" tIns="25725" rIns="51475" bIns="25725" anchor="ctr" anchorCtr="0">
            <a:noAutofit/>
          </a:bodyPr>
          <a:lstStyle/>
          <a:p>
            <a:pPr marL="0" marR="0" lvl="0" indent="0" algn="l" rtl="0">
              <a:spcBef>
                <a:spcPts val="0"/>
              </a:spcBef>
              <a:spcAft>
                <a:spcPts val="0"/>
              </a:spcAft>
              <a:buNone/>
            </a:pPr>
            <a:r>
              <a:rPr lang="en" sz="600">
                <a:solidFill>
                  <a:srgbClr val="4B2E83"/>
                </a:solidFill>
                <a:latin typeface="Calibri"/>
                <a:ea typeface="Calibri"/>
                <a:cs typeface="Calibri"/>
                <a:sym typeface="Calibri"/>
              </a:rPr>
              <a:t>Submit an intake form (structured case) to request initiation of various E2E Workday Finance processes, including funds transfer requests. </a:t>
            </a:r>
            <a:r>
              <a:rPr lang="en" sz="600" i="1">
                <a:solidFill>
                  <a:srgbClr val="4B2E83"/>
                </a:solidFill>
                <a:latin typeface="Calibri"/>
                <a:ea typeface="Calibri"/>
                <a:cs typeface="Calibri"/>
                <a:sym typeface="Calibri"/>
              </a:rPr>
              <a:t>Note that intake forms are not required if PIs choose to use Award Portal to make these requests.</a:t>
            </a:r>
            <a:endParaRPr sz="600">
              <a:solidFill>
                <a:srgbClr val="4B2E83"/>
              </a:solidFill>
              <a:latin typeface="Calibri"/>
              <a:ea typeface="Calibri"/>
              <a:cs typeface="Calibri"/>
              <a:sym typeface="Calibri"/>
            </a:endParaRPr>
          </a:p>
        </p:txBody>
      </p:sp>
      <p:sp>
        <p:nvSpPr>
          <p:cNvPr id="2030" name="Google Shape;2030;p267"/>
          <p:cNvSpPr/>
          <p:nvPr/>
        </p:nvSpPr>
        <p:spPr>
          <a:xfrm>
            <a:off x="6915358" y="5214163"/>
            <a:ext cx="1905000" cy="566400"/>
          </a:xfrm>
          <a:prstGeom prst="rect">
            <a:avLst/>
          </a:prstGeom>
          <a:solidFill>
            <a:srgbClr val="D8D8D8"/>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96544" marR="0" lvl="0" indent="-53618" algn="l" rtl="0">
              <a:spcBef>
                <a:spcPts val="0"/>
              </a:spcBef>
              <a:spcAft>
                <a:spcPts val="0"/>
              </a:spcAft>
              <a:buClr>
                <a:schemeClr val="lt1"/>
              </a:buClr>
              <a:buSzPts val="676"/>
              <a:buFont typeface="Arial"/>
              <a:buNone/>
            </a:pPr>
            <a:endParaRPr sz="676">
              <a:solidFill>
                <a:srgbClr val="4B2E83"/>
              </a:solidFill>
              <a:latin typeface="Calibri"/>
              <a:ea typeface="Calibri"/>
              <a:cs typeface="Calibri"/>
              <a:sym typeface="Calibri"/>
            </a:endParaRPr>
          </a:p>
        </p:txBody>
      </p:sp>
      <p:sp>
        <p:nvSpPr>
          <p:cNvPr id="2031" name="Google Shape;2031;p267"/>
          <p:cNvSpPr/>
          <p:nvPr/>
        </p:nvSpPr>
        <p:spPr>
          <a:xfrm>
            <a:off x="265458" y="5214162"/>
            <a:ext cx="566400" cy="566400"/>
          </a:xfrm>
          <a:prstGeom prst="ellipse">
            <a:avLst/>
          </a:prstGeom>
          <a:solidFill>
            <a:srgbClr val="D8D8D8"/>
          </a:soli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 sz="901" b="1">
                <a:solidFill>
                  <a:schemeClr val="dk1"/>
                </a:solidFill>
                <a:latin typeface="Calibri"/>
                <a:ea typeface="Calibri"/>
                <a:cs typeface="Calibri"/>
                <a:sym typeface="Calibri"/>
              </a:rPr>
              <a:t>UW</a:t>
            </a:r>
            <a:endParaRPr/>
          </a:p>
          <a:p>
            <a:pPr marL="0" marR="0" lvl="0" indent="0" algn="ctr" rtl="0">
              <a:spcBef>
                <a:spcPts val="0"/>
              </a:spcBef>
              <a:spcAft>
                <a:spcPts val="0"/>
              </a:spcAft>
              <a:buNone/>
            </a:pPr>
            <a:r>
              <a:rPr lang="en" sz="901" b="1">
                <a:solidFill>
                  <a:schemeClr val="dk1"/>
                </a:solidFill>
                <a:latin typeface="Calibri"/>
                <a:ea typeface="Calibri"/>
                <a:cs typeface="Calibri"/>
                <a:sym typeface="Calibri"/>
              </a:rPr>
              <a:t>Connect</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Purple_Custom Design UWFT">
  <a:themeElements>
    <a:clrScheme name="4b2e83">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White_Custom Design UWFT">
  <a:themeElements>
    <a:clrScheme name="Custom 2">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UWFT_White_Theme">
  <a:themeElements>
    <a:clrScheme name="UWFT Brand Colors">
      <a:dk1>
        <a:srgbClr val="4B2E83"/>
      </a:dk1>
      <a:lt1>
        <a:srgbClr val="E8D3A2"/>
      </a:lt1>
      <a:dk2>
        <a:srgbClr val="4B2E83"/>
      </a:dk2>
      <a:lt2>
        <a:srgbClr val="FFFFFF"/>
      </a:lt2>
      <a:accent1>
        <a:srgbClr val="917B4C"/>
      </a:accent1>
      <a:accent2>
        <a:srgbClr val="483675"/>
      </a:accent2>
      <a:accent3>
        <a:srgbClr val="005D5E"/>
      </a:accent3>
      <a:accent4>
        <a:srgbClr val="D24310"/>
      </a:accent4>
      <a:accent5>
        <a:srgbClr val="FFC700"/>
      </a:accent5>
      <a:accent6>
        <a:srgbClr val="236092"/>
      </a:accent6>
      <a:hlink>
        <a:srgbClr val="917B4C"/>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White_Custom Design UWFT">
  <a:themeElements>
    <a:clrScheme name="Custom 2">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UWFT_White">
  <a:themeElements>
    <a:clrScheme name="UW Theme">
      <a:dk1>
        <a:srgbClr val="4B2E83"/>
      </a:dk1>
      <a:lt1>
        <a:srgbClr val="E8D3A2"/>
      </a:lt1>
      <a:dk2>
        <a:srgbClr val="4B2E83"/>
      </a:dk2>
      <a:lt2>
        <a:srgbClr val="FFFFFF"/>
      </a:lt2>
      <a:accent1>
        <a:srgbClr val="4B2E83"/>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UWFT_White_Theme">
  <a:themeElements>
    <a:clrScheme name="UWFT Brand Colors">
      <a:dk1>
        <a:srgbClr val="4B2E83"/>
      </a:dk1>
      <a:lt1>
        <a:srgbClr val="E8D3A2"/>
      </a:lt1>
      <a:dk2>
        <a:srgbClr val="4B2E83"/>
      </a:dk2>
      <a:lt2>
        <a:srgbClr val="FFFFFF"/>
      </a:lt2>
      <a:accent1>
        <a:srgbClr val="917B4C"/>
      </a:accent1>
      <a:accent2>
        <a:srgbClr val="483675"/>
      </a:accent2>
      <a:accent3>
        <a:srgbClr val="005D5E"/>
      </a:accent3>
      <a:accent4>
        <a:srgbClr val="D24310"/>
      </a:accent4>
      <a:accent5>
        <a:srgbClr val="FFC700"/>
      </a:accent5>
      <a:accent6>
        <a:srgbClr val="236092"/>
      </a:accent6>
      <a:hlink>
        <a:srgbClr val="917B4C"/>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2_UWFT_White_Theme">
  <a:themeElements>
    <a:clrScheme name="UWFT Brand Colors">
      <a:dk1>
        <a:srgbClr val="4B2E83"/>
      </a:dk1>
      <a:lt1>
        <a:srgbClr val="E8D3A2"/>
      </a:lt1>
      <a:dk2>
        <a:srgbClr val="4B2E83"/>
      </a:dk2>
      <a:lt2>
        <a:srgbClr val="FFFFFF"/>
      </a:lt2>
      <a:accent1>
        <a:srgbClr val="917B4C"/>
      </a:accent1>
      <a:accent2>
        <a:srgbClr val="483675"/>
      </a:accent2>
      <a:accent3>
        <a:srgbClr val="005D5E"/>
      </a:accent3>
      <a:accent4>
        <a:srgbClr val="D24310"/>
      </a:accent4>
      <a:accent5>
        <a:srgbClr val="FFC700"/>
      </a:accent5>
      <a:accent6>
        <a:srgbClr val="236092"/>
      </a:accent6>
      <a:hlink>
        <a:srgbClr val="917B4C"/>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UWFT_White">
  <a:themeElements>
    <a:clrScheme name="4b2e83 1">
      <a:dk1>
        <a:srgbClr val="4B2E83"/>
      </a:dk1>
      <a:lt1>
        <a:srgbClr val="E8D3A2"/>
      </a:lt1>
      <a:dk2>
        <a:srgbClr val="4B2E83"/>
      </a:dk2>
      <a:lt2>
        <a:srgbClr val="FFFFFF"/>
      </a:lt2>
      <a:accent1>
        <a:srgbClr val="4B2E83"/>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9_UWFT_White">
  <a:themeElements>
    <a:clrScheme name="4b2e83 1">
      <a:dk1>
        <a:srgbClr val="4B2E83"/>
      </a:dk1>
      <a:lt1>
        <a:srgbClr val="E8D3A2"/>
      </a:lt1>
      <a:dk2>
        <a:srgbClr val="4B2E83"/>
      </a:dk2>
      <a:lt2>
        <a:srgbClr val="FFFFFF"/>
      </a:lt2>
      <a:accent1>
        <a:srgbClr val="4B2E83"/>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3_UWFT_White_Theme">
  <a:themeElements>
    <a:clrScheme name="UWFT Brand Colors">
      <a:dk1>
        <a:srgbClr val="4B2E83"/>
      </a:dk1>
      <a:lt1>
        <a:srgbClr val="E8D3A2"/>
      </a:lt1>
      <a:dk2>
        <a:srgbClr val="4B2E83"/>
      </a:dk2>
      <a:lt2>
        <a:srgbClr val="FFFFFF"/>
      </a:lt2>
      <a:accent1>
        <a:srgbClr val="917B4C"/>
      </a:accent1>
      <a:accent2>
        <a:srgbClr val="483675"/>
      </a:accent2>
      <a:accent3>
        <a:srgbClr val="005D5E"/>
      </a:accent3>
      <a:accent4>
        <a:srgbClr val="D24310"/>
      </a:accent4>
      <a:accent5>
        <a:srgbClr val="FFC700"/>
      </a:accent5>
      <a:accent6>
        <a:srgbClr val="236092"/>
      </a:accent6>
      <a:hlink>
        <a:srgbClr val="917B4C"/>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Retrospect">
  <a:themeElements>
    <a:clrScheme name="Retrospect">
      <a:dk1>
        <a:srgbClr val="000000"/>
      </a:dk1>
      <a:lt1>
        <a:srgbClr val="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8356</Words>
  <Application>Microsoft Office PowerPoint</Application>
  <PresentationFormat>On-screen Show (4:3)</PresentationFormat>
  <Paragraphs>962</Paragraphs>
  <Slides>94</Slides>
  <Notes>94</Notes>
  <HiddenSlides>0</HiddenSlides>
  <MMClips>0</MMClips>
  <ScaleCrop>false</ScaleCrop>
  <HeadingPairs>
    <vt:vector size="6" baseType="variant">
      <vt:variant>
        <vt:lpstr>Fonts Used</vt:lpstr>
      </vt:variant>
      <vt:variant>
        <vt:i4>13</vt:i4>
      </vt:variant>
      <vt:variant>
        <vt:lpstr>Theme</vt:lpstr>
      </vt:variant>
      <vt:variant>
        <vt:i4>19</vt:i4>
      </vt:variant>
      <vt:variant>
        <vt:lpstr>Slide Titles</vt:lpstr>
      </vt:variant>
      <vt:variant>
        <vt:i4>94</vt:i4>
      </vt:variant>
    </vt:vector>
  </HeadingPairs>
  <TitlesOfParts>
    <vt:vector size="126" baseType="lpstr">
      <vt:lpstr>Courier New</vt:lpstr>
      <vt:lpstr>Encode Sans</vt:lpstr>
      <vt:lpstr>Open Sans</vt:lpstr>
      <vt:lpstr>Open Sans ExtraBold</vt:lpstr>
      <vt:lpstr>Roboto</vt:lpstr>
      <vt:lpstr>Open Sans Light</vt:lpstr>
      <vt:lpstr>Arial</vt:lpstr>
      <vt:lpstr>Calibri</vt:lpstr>
      <vt:lpstr>Arial Black</vt:lpstr>
      <vt:lpstr>Merriweather Sans</vt:lpstr>
      <vt:lpstr>Encode Sans Black</vt:lpstr>
      <vt:lpstr>Play</vt:lpstr>
      <vt:lpstr>Noto Sans Symbols</vt:lpstr>
      <vt:lpstr>Simple Light</vt:lpstr>
      <vt:lpstr>Office Theme</vt:lpstr>
      <vt:lpstr>1_Custom Design</vt:lpstr>
      <vt:lpstr>Custom Design</vt:lpstr>
      <vt:lpstr>1_Custom Design</vt:lpstr>
      <vt:lpstr>Custom Design</vt:lpstr>
      <vt:lpstr>2_Custom Design</vt:lpstr>
      <vt:lpstr>Retrospect</vt:lpstr>
      <vt:lpstr>Office Theme</vt:lpstr>
      <vt:lpstr>Purple_Custom Design UWFT</vt:lpstr>
      <vt:lpstr>2_White_Custom Design UWFT</vt:lpstr>
      <vt:lpstr>UWFT_White_Theme</vt:lpstr>
      <vt:lpstr>6_White_Custom Design UWFT</vt:lpstr>
      <vt:lpstr>4_UWFT_White</vt:lpstr>
      <vt:lpstr>13_UWFT_White_Theme</vt:lpstr>
      <vt:lpstr>12_UWFT_White_Theme</vt:lpstr>
      <vt:lpstr>1_UWFT_White</vt:lpstr>
      <vt:lpstr>9_UWFT_White</vt:lpstr>
      <vt:lpstr>3_UWFT_White_Theme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Reimagining Global Affairs &amp; Global Engagement</vt:lpstr>
      <vt:lpstr>General Support Services </vt:lpstr>
      <vt:lpstr>Signature Initiatives &amp; Programs</vt:lpstr>
      <vt:lpstr>OGA STRATEGIC PLAN PRIORITIES 2022-2026</vt:lpstr>
      <vt:lpstr>Advancing Diversity, Equity, and Inclusion</vt:lpstr>
      <vt:lpstr>Catalyzing Community Global Engagement</vt:lpstr>
      <vt:lpstr>Global Innovation Fund </vt:lpstr>
      <vt:lpstr>GIF Overview </vt:lpstr>
      <vt:lpstr>Global Engagement Fellows </vt:lpstr>
      <vt:lpstr>Global Travel Security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Certificates of Confidentiality and the NIH Data Management and Sharing Policy</vt:lpstr>
      <vt:lpstr>What is a Certificate of Confidentiality (CoC)?</vt:lpstr>
      <vt:lpstr>What is identifiable sensitive information?</vt:lpstr>
      <vt:lpstr>How do I get a Certificate of Confidentiality (CoC)?</vt:lpstr>
      <vt:lpstr>Limitations to CoC protections</vt:lpstr>
      <vt:lpstr>Does a CoC prevent sharing of data as required by the new NIH Data Management and Sharing policy?</vt:lpstr>
      <vt:lpstr>Things to keep in mind when sharing CoC protected data…</vt:lpstr>
      <vt:lpstr>Resources</vt:lpstr>
      <vt:lpstr>PowerPoint Presentation</vt:lpstr>
      <vt:lpstr>PowerPoint Presentation</vt:lpstr>
      <vt:lpstr>Certificate in Research Administration Program Graduates </vt:lpstr>
      <vt:lpstr>Mike Bartley Post Award Grant Manager School of Nursing</vt:lpstr>
      <vt:lpstr>Charlie Gregor Manager of the Hub Liaison Team Institute of Translational Health Sciences School of Medicine</vt:lpstr>
      <vt:lpstr>Heather C. Hopkins Program Operations Specialist Department of Laboratory Medicine and Pathology School of Medicine</vt:lpstr>
      <vt:lpstr>Lauren Lederer Administrator AI Institute in Dynamic Systems College of Arts &amp; Sciences</vt:lpstr>
      <vt:lpstr>Cara Sucher Program Manager The eDNA Collaborative School of Marine and Environmental Affairs</vt:lpstr>
      <vt:lpstr>PowerPoint Presentation</vt:lpstr>
      <vt:lpstr>PowerPoint Presentation</vt:lpstr>
      <vt:lpstr>AGENDA</vt:lpstr>
      <vt:lpstr>HIGH-LEVEL WORKFLOW</vt:lpstr>
      <vt:lpstr>AWARD SETUP WORKFLOW</vt:lpstr>
      <vt:lpstr>KEY GRANTS-RELATED SYSTEMS</vt:lpstr>
      <vt:lpstr>DAY IN THE LIFE: GRANTS MANAGER IN WORKDAY</vt:lpstr>
      <vt:lpstr>SPONSORED AWARD COMPONENTS</vt:lpstr>
      <vt:lpstr>DEMO</vt:lpstr>
      <vt:lpstr>PowerPoint Presentation</vt:lpstr>
      <vt:lpstr>RESOURCES/ENGAGEMENT</vt:lpstr>
      <vt:lpstr>RESOURCES/ENGAGEMENT</vt:lpstr>
      <vt:lpstr>CONTACTS</vt:lpstr>
      <vt:lpstr>APPENDIX</vt:lpstr>
      <vt:lpstr>GRANT AWARD TO CLOSE OVERVIEW</vt:lpstr>
      <vt:lpstr>GRANT AWARD TO CLOSE </vt:lpstr>
      <vt:lpstr>CHANGE IMPACT OVERVIEW</vt:lpstr>
      <vt:lpstr>CHANGE IMPACT OVERVIEW</vt:lpstr>
      <vt:lpstr>OCM IS CREATING ‘WHAT’S CHANGING’ SLIDE-SETS FOR EACH BUSINESS SUB-PROCESS</vt:lpstr>
      <vt:lpstr>GA2C TAXONOMY</vt:lpstr>
      <vt:lpstr>GRANT AWARD TO CLOSE  Post-Award Set-Up | GA2C-030</vt:lpstr>
      <vt:lpstr>GRANT AWARD TO CLOSE  Post-Award Set-Up | GA2C-030</vt:lpstr>
      <vt:lpstr>Grant Award to Close  Post-Award Set-Up | GA2C-030</vt:lpstr>
      <vt:lpstr>KEY CHANGES IN POST-AWARD PROCESSES</vt:lpstr>
      <vt:lpstr>GRANT AWARD TO CLOSE  Post-Award Set-Up | GA2C-030</vt:lpstr>
      <vt:lpstr>GRANT AWARD TO CLOSE  Post-Award Set-Up | GA2C-030</vt:lpstr>
      <vt:lpstr>KEY GRANTS-RELATED SYSTEMS</vt:lpstr>
      <vt:lpstr>GRANT SYSTEM LANDSCAPE </vt:lpstr>
      <vt:lpstr>GRANT SYSTEM LANDSCAPE (cont.) </vt:lpstr>
      <vt:lpstr>PI JOURNEY MAP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Azalea Vasquez</dc:creator>
  <cp:lastModifiedBy>Azalea Vasquez</cp:lastModifiedBy>
  <cp:revision>1</cp:revision>
  <dcterms:modified xsi:type="dcterms:W3CDTF">2022-11-11T19:29:16Z</dcterms:modified>
</cp:coreProperties>
</file>