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3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5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12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6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14.xml"/>
  <Override ContentType="application/vnd.openxmlformats-officedocument.theme+xml" PartName="/ppt/theme/theme6.xml"/>
  <Override ContentType="application/vnd.openxmlformats-officedocument.theme+xml" PartName="/ppt/theme/theme3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9.xml"/>
  <Override ContentType="application/vnd.openxmlformats-officedocument.theme+xml" PartName="/ppt/theme/theme13.xml"/>
  <Override ContentType="application/vnd.openxmlformats-officedocument.theme+xml" PartName="/ppt/theme/theme7.xml"/>
  <Override ContentType="application/vnd.openxmlformats-officedocument.theme+xml" PartName="/ppt/theme/theme2.xml"/>
  <Override ContentType="application/vnd.openxmlformats-officedocument.theme+xml" PartName="/ppt/theme/theme4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1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46" r:id="rId5"/>
    <p:sldMasterId id="2147483747" r:id="rId6"/>
    <p:sldMasterId id="2147483748" r:id="rId7"/>
    <p:sldMasterId id="2147483749" r:id="rId8"/>
    <p:sldMasterId id="2147483750" r:id="rId9"/>
    <p:sldMasterId id="2147483751" r:id="rId10"/>
    <p:sldMasterId id="2147483752" r:id="rId11"/>
    <p:sldMasterId id="2147483753" r:id="rId12"/>
    <p:sldMasterId id="2147483754" r:id="rId13"/>
    <p:sldMasterId id="2147483755" r:id="rId14"/>
    <p:sldMasterId id="2147483756" r:id="rId15"/>
    <p:sldMasterId id="2147483757" r:id="rId16"/>
    <p:sldMasterId id="2147483758" r:id="rId17"/>
  </p:sldMasterIdLst>
  <p:notesMasterIdLst>
    <p:notesMasterId r:id="rId18"/>
  </p:notesMasterIdLst>
  <p:sldIdLst>
    <p:sldId id="256" r:id="rId19"/>
    <p:sldId id="257" r:id="rId20"/>
    <p:sldId id="258" r:id="rId21"/>
    <p:sldId id="259" r:id="rId22"/>
    <p:sldId id="260" r:id="rId23"/>
    <p:sldId id="261" r:id="rId24"/>
    <p:sldId id="262" r:id="rId25"/>
    <p:sldId id="263" r:id="rId26"/>
    <p:sldId id="264" r:id="rId27"/>
    <p:sldId id="265" r:id="rId28"/>
    <p:sldId id="266" r:id="rId29"/>
    <p:sldId id="267" r:id="rId30"/>
    <p:sldId id="268" r:id="rId31"/>
    <p:sldId id="269" r:id="rId32"/>
    <p:sldId id="270" r:id="rId33"/>
    <p:sldId id="271" r:id="rId34"/>
    <p:sldId id="272" r:id="rId35"/>
    <p:sldId id="273" r:id="rId36"/>
    <p:sldId id="274" r:id="rId37"/>
    <p:sldId id="275" r:id="rId38"/>
    <p:sldId id="276" r:id="rId39"/>
    <p:sldId id="277" r:id="rId40"/>
    <p:sldId id="278" r:id="rId41"/>
    <p:sldId id="279" r:id="rId42"/>
    <p:sldId id="280" r:id="rId43"/>
    <p:sldId id="281" r:id="rId44"/>
    <p:sldId id="282" r:id="rId45"/>
    <p:sldId id="283" r:id="rId46"/>
    <p:sldId id="284" r:id="rId47"/>
    <p:sldId id="285" r:id="rId48"/>
    <p:sldId id="286" r:id="rId49"/>
    <p:sldId id="287" r:id="rId50"/>
    <p:sldId id="288" r:id="rId51"/>
    <p:sldId id="289" r:id="rId52"/>
    <p:sldId id="290" r:id="rId53"/>
    <p:sldId id="291" r:id="rId54"/>
    <p:sldId id="292" r:id="rId55"/>
    <p:sldId id="293" r:id="rId56"/>
    <p:sldId id="294" r:id="rId57"/>
    <p:sldId id="295" r:id="rId58"/>
    <p:sldId id="296" r:id="rId59"/>
    <p:sldId id="297" r:id="rId60"/>
    <p:sldId id="298" r:id="rId61"/>
  </p:sldIdLst>
  <p:sldSz cy="6858000" cx="9144000"/>
  <p:notesSz cx="6858000" cy="9144000"/>
  <p:embeddedFontLst>
    <p:embeddedFont>
      <p:font typeface="Encode Sans"/>
      <p:regular r:id="rId62"/>
      <p:bold r:id="rId63"/>
    </p:embeddedFont>
    <p:embeddedFont>
      <p:font typeface="Encode Sans Black"/>
      <p:bold r:id="rId64"/>
    </p:embeddedFont>
    <p:embeddedFont>
      <p:font typeface="Open Sans Light"/>
      <p:regular r:id="rId65"/>
      <p:bold r:id="rId66"/>
      <p:italic r:id="rId67"/>
      <p:boldItalic r:id="rId68"/>
    </p:embeddedFont>
    <p:embeddedFont>
      <p:font typeface="Open Sans"/>
      <p:regular r:id="rId69"/>
      <p:bold r:id="rId70"/>
      <p:italic r:id="rId71"/>
      <p:boldItalic r:id="rId7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BF72639-B7B3-4049-8F1D-B9E5E719658D}">
  <a:tblStyle styleId="{EBF72639-B7B3-4049-8F1D-B9E5E719658D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22.xml"/><Relationship Id="rId42" Type="http://schemas.openxmlformats.org/officeDocument/2006/relationships/slide" Target="slides/slide24.xml"/><Relationship Id="rId41" Type="http://schemas.openxmlformats.org/officeDocument/2006/relationships/slide" Target="slides/slide23.xml"/><Relationship Id="rId44" Type="http://schemas.openxmlformats.org/officeDocument/2006/relationships/slide" Target="slides/slide26.xml"/><Relationship Id="rId43" Type="http://schemas.openxmlformats.org/officeDocument/2006/relationships/slide" Target="slides/slide25.xml"/><Relationship Id="rId46" Type="http://schemas.openxmlformats.org/officeDocument/2006/relationships/slide" Target="slides/slide28.xml"/><Relationship Id="rId45" Type="http://schemas.openxmlformats.org/officeDocument/2006/relationships/slide" Target="slides/slide27.xml"/><Relationship Id="rId1" Type="http://schemas.openxmlformats.org/officeDocument/2006/relationships/theme" Target="theme/theme6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Master" Target="slideMasters/slideMaster5.xml"/><Relationship Id="rId48" Type="http://schemas.openxmlformats.org/officeDocument/2006/relationships/slide" Target="slides/slide30.xml"/><Relationship Id="rId47" Type="http://schemas.openxmlformats.org/officeDocument/2006/relationships/slide" Target="slides/slide29.xml"/><Relationship Id="rId49" Type="http://schemas.openxmlformats.org/officeDocument/2006/relationships/slide" Target="slides/slide31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slideMaster" Target="slideMasters/slideMaster4.xml"/><Relationship Id="rId72" Type="http://schemas.openxmlformats.org/officeDocument/2006/relationships/font" Target="fonts/OpenSans-boldItalic.fntdata"/><Relationship Id="rId31" Type="http://schemas.openxmlformats.org/officeDocument/2006/relationships/slide" Target="slides/slide13.xml"/><Relationship Id="rId30" Type="http://schemas.openxmlformats.org/officeDocument/2006/relationships/slide" Target="slides/slide12.xml"/><Relationship Id="rId33" Type="http://schemas.openxmlformats.org/officeDocument/2006/relationships/slide" Target="slides/slide15.xml"/><Relationship Id="rId32" Type="http://schemas.openxmlformats.org/officeDocument/2006/relationships/slide" Target="slides/slide14.xml"/><Relationship Id="rId35" Type="http://schemas.openxmlformats.org/officeDocument/2006/relationships/slide" Target="slides/slide17.xml"/><Relationship Id="rId34" Type="http://schemas.openxmlformats.org/officeDocument/2006/relationships/slide" Target="slides/slide16.xml"/><Relationship Id="rId71" Type="http://schemas.openxmlformats.org/officeDocument/2006/relationships/font" Target="fonts/OpenSans-italic.fntdata"/><Relationship Id="rId70" Type="http://schemas.openxmlformats.org/officeDocument/2006/relationships/font" Target="fonts/OpenSans-bold.fntdata"/><Relationship Id="rId37" Type="http://schemas.openxmlformats.org/officeDocument/2006/relationships/slide" Target="slides/slide19.xml"/><Relationship Id="rId36" Type="http://schemas.openxmlformats.org/officeDocument/2006/relationships/slide" Target="slides/slide18.xml"/><Relationship Id="rId39" Type="http://schemas.openxmlformats.org/officeDocument/2006/relationships/slide" Target="slides/slide21.xml"/><Relationship Id="rId38" Type="http://schemas.openxmlformats.org/officeDocument/2006/relationships/slide" Target="slides/slide20.xml"/><Relationship Id="rId62" Type="http://schemas.openxmlformats.org/officeDocument/2006/relationships/font" Target="fonts/EncodeSans-regular.fntdata"/><Relationship Id="rId61" Type="http://schemas.openxmlformats.org/officeDocument/2006/relationships/slide" Target="slides/slide43.xml"/><Relationship Id="rId20" Type="http://schemas.openxmlformats.org/officeDocument/2006/relationships/slide" Target="slides/slide2.xml"/><Relationship Id="rId64" Type="http://schemas.openxmlformats.org/officeDocument/2006/relationships/font" Target="fonts/EncodeSansBlack-bold.fntdata"/><Relationship Id="rId63" Type="http://schemas.openxmlformats.org/officeDocument/2006/relationships/font" Target="fonts/EncodeSans-bold.fntdata"/><Relationship Id="rId22" Type="http://schemas.openxmlformats.org/officeDocument/2006/relationships/slide" Target="slides/slide4.xml"/><Relationship Id="rId66" Type="http://schemas.openxmlformats.org/officeDocument/2006/relationships/font" Target="fonts/OpenSansLight-bold.fntdata"/><Relationship Id="rId21" Type="http://schemas.openxmlformats.org/officeDocument/2006/relationships/slide" Target="slides/slide3.xml"/><Relationship Id="rId65" Type="http://schemas.openxmlformats.org/officeDocument/2006/relationships/font" Target="fonts/OpenSansLight-regular.fntdata"/><Relationship Id="rId24" Type="http://schemas.openxmlformats.org/officeDocument/2006/relationships/slide" Target="slides/slide6.xml"/><Relationship Id="rId68" Type="http://schemas.openxmlformats.org/officeDocument/2006/relationships/font" Target="fonts/OpenSansLight-boldItalic.fntdata"/><Relationship Id="rId23" Type="http://schemas.openxmlformats.org/officeDocument/2006/relationships/slide" Target="slides/slide5.xml"/><Relationship Id="rId67" Type="http://schemas.openxmlformats.org/officeDocument/2006/relationships/font" Target="fonts/OpenSansLight-italic.fntdata"/><Relationship Id="rId60" Type="http://schemas.openxmlformats.org/officeDocument/2006/relationships/slide" Target="slides/slide42.xml"/><Relationship Id="rId26" Type="http://schemas.openxmlformats.org/officeDocument/2006/relationships/slide" Target="slides/slide8.xml"/><Relationship Id="rId25" Type="http://schemas.openxmlformats.org/officeDocument/2006/relationships/slide" Target="slides/slide7.xml"/><Relationship Id="rId69" Type="http://schemas.openxmlformats.org/officeDocument/2006/relationships/font" Target="fonts/OpenSans-regular.fntdata"/><Relationship Id="rId28" Type="http://schemas.openxmlformats.org/officeDocument/2006/relationships/slide" Target="slides/slide10.xml"/><Relationship Id="rId27" Type="http://schemas.openxmlformats.org/officeDocument/2006/relationships/slide" Target="slides/slide9.xml"/><Relationship Id="rId29" Type="http://schemas.openxmlformats.org/officeDocument/2006/relationships/slide" Target="slides/slide11.xml"/><Relationship Id="rId51" Type="http://schemas.openxmlformats.org/officeDocument/2006/relationships/slide" Target="slides/slide33.xml"/><Relationship Id="rId50" Type="http://schemas.openxmlformats.org/officeDocument/2006/relationships/slide" Target="slides/slide32.xml"/><Relationship Id="rId53" Type="http://schemas.openxmlformats.org/officeDocument/2006/relationships/slide" Target="slides/slide35.xml"/><Relationship Id="rId52" Type="http://schemas.openxmlformats.org/officeDocument/2006/relationships/slide" Target="slides/slide34.xml"/><Relationship Id="rId11" Type="http://schemas.openxmlformats.org/officeDocument/2006/relationships/slideMaster" Target="slideMasters/slideMaster7.xml"/><Relationship Id="rId55" Type="http://schemas.openxmlformats.org/officeDocument/2006/relationships/slide" Target="slides/slide37.xml"/><Relationship Id="rId10" Type="http://schemas.openxmlformats.org/officeDocument/2006/relationships/slideMaster" Target="slideMasters/slideMaster6.xml"/><Relationship Id="rId54" Type="http://schemas.openxmlformats.org/officeDocument/2006/relationships/slide" Target="slides/slide36.xml"/><Relationship Id="rId13" Type="http://schemas.openxmlformats.org/officeDocument/2006/relationships/slideMaster" Target="slideMasters/slideMaster9.xml"/><Relationship Id="rId57" Type="http://schemas.openxmlformats.org/officeDocument/2006/relationships/slide" Target="slides/slide39.xml"/><Relationship Id="rId12" Type="http://schemas.openxmlformats.org/officeDocument/2006/relationships/slideMaster" Target="slideMasters/slideMaster8.xml"/><Relationship Id="rId56" Type="http://schemas.openxmlformats.org/officeDocument/2006/relationships/slide" Target="slides/slide38.xml"/><Relationship Id="rId15" Type="http://schemas.openxmlformats.org/officeDocument/2006/relationships/slideMaster" Target="slideMasters/slideMaster11.xml"/><Relationship Id="rId59" Type="http://schemas.openxmlformats.org/officeDocument/2006/relationships/slide" Target="slides/slide41.xml"/><Relationship Id="rId14" Type="http://schemas.openxmlformats.org/officeDocument/2006/relationships/slideMaster" Target="slideMasters/slideMaster10.xml"/><Relationship Id="rId58" Type="http://schemas.openxmlformats.org/officeDocument/2006/relationships/slide" Target="slides/slide40.xml"/><Relationship Id="rId17" Type="http://schemas.openxmlformats.org/officeDocument/2006/relationships/slideMaster" Target="slideMasters/slideMaster13.xml"/><Relationship Id="rId16" Type="http://schemas.openxmlformats.org/officeDocument/2006/relationships/slideMaster" Target="slideMasters/slideMaster12.xml"/><Relationship Id="rId19" Type="http://schemas.openxmlformats.org/officeDocument/2006/relationships/slide" Target="slides/slide1.xml"/><Relationship Id="rId18" Type="http://schemas.openxmlformats.org/officeDocument/2006/relationships/notesMaster" Target="notesMasters/notesMaster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1ceae4907cc_0_80:notes"/>
          <p:cNvSpPr/>
          <p:nvPr>
            <p:ph idx="2" type="sldImg"/>
          </p:nvPr>
        </p:nvSpPr>
        <p:spPr>
          <a:xfrm>
            <a:off x="1403450" y="1143000"/>
            <a:ext cx="4051200" cy="3085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8" name="Google Shape;568;g1ceae4907cc_0_80:notes"/>
          <p:cNvSpPr txBox="1"/>
          <p:nvPr>
            <p:ph idx="1" type="body"/>
          </p:nvPr>
        </p:nvSpPr>
        <p:spPr>
          <a:xfrm>
            <a:off x="685643" y="4400472"/>
            <a:ext cx="54867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4825" lIns="89625" spcFirstLastPara="1" rIns="89625" wrap="square" tIns="448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9" name="Google Shape;569;g1ceae4907cc_0_80:notes"/>
          <p:cNvSpPr txBox="1"/>
          <p:nvPr>
            <p:ph idx="12" type="sldNum"/>
          </p:nvPr>
        </p:nvSpPr>
        <p:spPr>
          <a:xfrm>
            <a:off x="3885313" y="8685554"/>
            <a:ext cx="29712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825" lIns="89625" spcFirstLastPara="1" rIns="89625" wrap="square" tIns="448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1d310f7bf92_0_3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7" name="Google Shape;637;g1d310f7bf92_0_38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1d310f7bf92_0_3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3" name="Google Shape;643;g1d310f7bf92_0_38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1d310f7bf92_0_3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9" name="Google Shape;649;g1d310f7bf92_0_39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1d310f7bf92_0_3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5" name="Google Shape;655;g1d310f7bf92_0_39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1d310f7bf92_0_4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1" name="Google Shape;661;g1d310f7bf92_0_40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1d310f7bf92_0_4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7" name="Google Shape;667;g1d310f7bf92_0_40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1d310f7bf92_0_572:notes"/>
          <p:cNvSpPr/>
          <p:nvPr>
            <p:ph idx="2" type="sldImg"/>
          </p:nvPr>
        </p:nvSpPr>
        <p:spPr>
          <a:xfrm>
            <a:off x="1404938" y="1143000"/>
            <a:ext cx="4047900" cy="3084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3" name="Google Shape;673;g1d310f7bf92_0_572:notes"/>
          <p:cNvSpPr txBox="1"/>
          <p:nvPr>
            <p:ph idx="1" type="body"/>
          </p:nvPr>
        </p:nvSpPr>
        <p:spPr>
          <a:xfrm>
            <a:off x="685801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7450" lIns="94900" spcFirstLastPara="1" rIns="94900" wrap="square" tIns="47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4" name="Google Shape;674;g1d310f7bf92_0_572:notes"/>
          <p:cNvSpPr txBox="1"/>
          <p:nvPr>
            <p:ph idx="12" type="sldNum"/>
          </p:nvPr>
        </p:nvSpPr>
        <p:spPr>
          <a:xfrm>
            <a:off x="3884616" y="8685217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7450" lIns="94900" spcFirstLastPara="1" rIns="94900" wrap="square" tIns="474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/>
              <a:t>‹#›</a:t>
            </a:fld>
            <a:endParaRPr sz="13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1d310f7bf92_0_577:notes"/>
          <p:cNvSpPr/>
          <p:nvPr>
            <p:ph idx="2" type="sldImg"/>
          </p:nvPr>
        </p:nvSpPr>
        <p:spPr>
          <a:xfrm>
            <a:off x="1404938" y="1143000"/>
            <a:ext cx="4047900" cy="3084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9" name="Google Shape;679;g1d310f7bf92_0_577:notes"/>
          <p:cNvSpPr txBox="1"/>
          <p:nvPr>
            <p:ph idx="1" type="body"/>
          </p:nvPr>
        </p:nvSpPr>
        <p:spPr>
          <a:xfrm>
            <a:off x="685801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7450" lIns="94900" spcFirstLastPara="1" rIns="94900" wrap="square" tIns="47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0" name="Google Shape;680;g1d310f7bf92_0_577:notes"/>
          <p:cNvSpPr txBox="1"/>
          <p:nvPr>
            <p:ph idx="12" type="sldNum"/>
          </p:nvPr>
        </p:nvSpPr>
        <p:spPr>
          <a:xfrm>
            <a:off x="3884616" y="8685217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7450" lIns="94900" spcFirstLastPara="1" rIns="94900" wrap="square" tIns="474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/>
              <a:t>‹#›</a:t>
            </a:fld>
            <a:endParaRPr sz="13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g1d310f7bf92_0_583:notes"/>
          <p:cNvSpPr/>
          <p:nvPr>
            <p:ph idx="2" type="sldImg"/>
          </p:nvPr>
        </p:nvSpPr>
        <p:spPr>
          <a:xfrm>
            <a:off x="1404938" y="1143000"/>
            <a:ext cx="4047900" cy="3084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6" name="Google Shape;686;g1d310f7bf92_0_583:notes"/>
          <p:cNvSpPr txBox="1"/>
          <p:nvPr>
            <p:ph idx="1" type="body"/>
          </p:nvPr>
        </p:nvSpPr>
        <p:spPr>
          <a:xfrm>
            <a:off x="685801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7450" lIns="94900" spcFirstLastPara="1" rIns="94900" wrap="square" tIns="47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7" name="Google Shape;687;g1d310f7bf92_0_583:notes"/>
          <p:cNvSpPr txBox="1"/>
          <p:nvPr>
            <p:ph idx="12" type="sldNum"/>
          </p:nvPr>
        </p:nvSpPr>
        <p:spPr>
          <a:xfrm>
            <a:off x="3884616" y="8685217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7450" lIns="94900" spcFirstLastPara="1" rIns="94900" wrap="square" tIns="474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/>
              <a:t>‹#›</a:t>
            </a:fld>
            <a:endParaRPr sz="13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g1d310f7bf92_0_590:notes"/>
          <p:cNvSpPr/>
          <p:nvPr>
            <p:ph idx="2" type="sldImg"/>
          </p:nvPr>
        </p:nvSpPr>
        <p:spPr>
          <a:xfrm>
            <a:off x="1404938" y="1143000"/>
            <a:ext cx="4047900" cy="3084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4" name="Google Shape;694;g1d310f7bf92_0_590:notes"/>
          <p:cNvSpPr txBox="1"/>
          <p:nvPr>
            <p:ph idx="1" type="body"/>
          </p:nvPr>
        </p:nvSpPr>
        <p:spPr>
          <a:xfrm>
            <a:off x="685801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7450" lIns="94900" spcFirstLastPara="1" rIns="94900" wrap="square" tIns="47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5" name="Google Shape;695;g1d310f7bf92_0_590:notes"/>
          <p:cNvSpPr txBox="1"/>
          <p:nvPr>
            <p:ph idx="12" type="sldNum"/>
          </p:nvPr>
        </p:nvSpPr>
        <p:spPr>
          <a:xfrm>
            <a:off x="3884616" y="8685217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7450" lIns="94900" spcFirstLastPara="1" rIns="94900" wrap="square" tIns="474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/>
              <a:t>‹#›</a:t>
            </a:fld>
            <a:endParaRPr sz="13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1d310f7bf92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4" name="Google Shape;574;g1d310f7bf92_0_6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g1d310f7bf92_0_597:notes"/>
          <p:cNvSpPr/>
          <p:nvPr>
            <p:ph idx="2" type="sldImg"/>
          </p:nvPr>
        </p:nvSpPr>
        <p:spPr>
          <a:xfrm>
            <a:off x="1404938" y="1143000"/>
            <a:ext cx="4047900" cy="3084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2" name="Google Shape;702;g1d310f7bf92_0_597:notes"/>
          <p:cNvSpPr txBox="1"/>
          <p:nvPr>
            <p:ph idx="1" type="body"/>
          </p:nvPr>
        </p:nvSpPr>
        <p:spPr>
          <a:xfrm>
            <a:off x="685801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7450" lIns="94900" spcFirstLastPara="1" rIns="94900" wrap="square" tIns="47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3" name="Google Shape;703;g1d310f7bf92_0_597:notes"/>
          <p:cNvSpPr txBox="1"/>
          <p:nvPr>
            <p:ph idx="12" type="sldNum"/>
          </p:nvPr>
        </p:nvSpPr>
        <p:spPr>
          <a:xfrm>
            <a:off x="3884616" y="8685217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7450" lIns="94900" spcFirstLastPara="1" rIns="94900" wrap="square" tIns="474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/>
              <a:t>‹#›</a:t>
            </a:fld>
            <a:endParaRPr sz="13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1d310f7bf92_0_604:notes"/>
          <p:cNvSpPr/>
          <p:nvPr>
            <p:ph idx="2" type="sldImg"/>
          </p:nvPr>
        </p:nvSpPr>
        <p:spPr>
          <a:xfrm>
            <a:off x="1404938" y="1143000"/>
            <a:ext cx="4047900" cy="3084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0" name="Google Shape;710;g1d310f7bf92_0_604:notes"/>
          <p:cNvSpPr txBox="1"/>
          <p:nvPr>
            <p:ph idx="1" type="body"/>
          </p:nvPr>
        </p:nvSpPr>
        <p:spPr>
          <a:xfrm>
            <a:off x="685801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7450" lIns="94900" spcFirstLastPara="1" rIns="94900" wrap="square" tIns="47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1" name="Google Shape;711;g1d310f7bf92_0_604:notes"/>
          <p:cNvSpPr txBox="1"/>
          <p:nvPr>
            <p:ph idx="12" type="sldNum"/>
          </p:nvPr>
        </p:nvSpPr>
        <p:spPr>
          <a:xfrm>
            <a:off x="3884616" y="8685217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7450" lIns="94900" spcFirstLastPara="1" rIns="94900" wrap="square" tIns="474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/>
              <a:t>‹#›</a:t>
            </a:fld>
            <a:endParaRPr sz="13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g1d310f7bf92_0_611:notes"/>
          <p:cNvSpPr/>
          <p:nvPr>
            <p:ph idx="2" type="sldImg"/>
          </p:nvPr>
        </p:nvSpPr>
        <p:spPr>
          <a:xfrm>
            <a:off x="1404938" y="1143000"/>
            <a:ext cx="4047900" cy="3084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8" name="Google Shape;718;g1d310f7bf92_0_611:notes"/>
          <p:cNvSpPr txBox="1"/>
          <p:nvPr>
            <p:ph idx="1" type="body"/>
          </p:nvPr>
        </p:nvSpPr>
        <p:spPr>
          <a:xfrm>
            <a:off x="685801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7450" lIns="94900" spcFirstLastPara="1" rIns="94900" wrap="square" tIns="47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9" name="Google Shape;719;g1d310f7bf92_0_611:notes"/>
          <p:cNvSpPr txBox="1"/>
          <p:nvPr>
            <p:ph idx="12" type="sldNum"/>
          </p:nvPr>
        </p:nvSpPr>
        <p:spPr>
          <a:xfrm>
            <a:off x="3884616" y="8685217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7450" lIns="94900" spcFirstLastPara="1" rIns="94900" wrap="square" tIns="474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/>
              <a:t>‹#›</a:t>
            </a:fld>
            <a:endParaRPr sz="13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g1d310f7bf92_0_618:notes"/>
          <p:cNvSpPr/>
          <p:nvPr>
            <p:ph idx="2" type="sldImg"/>
          </p:nvPr>
        </p:nvSpPr>
        <p:spPr>
          <a:xfrm>
            <a:off x="1404938" y="1143000"/>
            <a:ext cx="4047900" cy="3084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6" name="Google Shape;726;g1d310f7bf92_0_618:notes"/>
          <p:cNvSpPr txBox="1"/>
          <p:nvPr>
            <p:ph idx="1" type="body"/>
          </p:nvPr>
        </p:nvSpPr>
        <p:spPr>
          <a:xfrm>
            <a:off x="685801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7450" lIns="94900" spcFirstLastPara="1" rIns="94900" wrap="square" tIns="47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7" name="Google Shape;727;g1d310f7bf92_0_618:notes"/>
          <p:cNvSpPr txBox="1"/>
          <p:nvPr>
            <p:ph idx="12" type="sldNum"/>
          </p:nvPr>
        </p:nvSpPr>
        <p:spPr>
          <a:xfrm>
            <a:off x="3884616" y="8685217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7450" lIns="94900" spcFirstLastPara="1" rIns="94900" wrap="square" tIns="474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/>
              <a:t>‹#›</a:t>
            </a:fld>
            <a:endParaRPr sz="13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1d310f7bf92_0_625:notes"/>
          <p:cNvSpPr/>
          <p:nvPr>
            <p:ph idx="2" type="sldImg"/>
          </p:nvPr>
        </p:nvSpPr>
        <p:spPr>
          <a:xfrm>
            <a:off x="1404938" y="1143000"/>
            <a:ext cx="4047900" cy="3084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4" name="Google Shape;734;g1d310f7bf92_0_625:notes"/>
          <p:cNvSpPr txBox="1"/>
          <p:nvPr>
            <p:ph idx="1" type="body"/>
          </p:nvPr>
        </p:nvSpPr>
        <p:spPr>
          <a:xfrm>
            <a:off x="685801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7450" lIns="94900" spcFirstLastPara="1" rIns="94900" wrap="square" tIns="47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5" name="Google Shape;735;g1d310f7bf92_0_625:notes"/>
          <p:cNvSpPr txBox="1"/>
          <p:nvPr>
            <p:ph idx="12" type="sldNum"/>
          </p:nvPr>
        </p:nvSpPr>
        <p:spPr>
          <a:xfrm>
            <a:off x="3884616" y="8685217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7450" lIns="94900" spcFirstLastPara="1" rIns="94900" wrap="square" tIns="474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/>
              <a:t>‹#›</a:t>
            </a:fld>
            <a:endParaRPr sz="13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1d310f7bf92_0_7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1" name="Google Shape;741;g1d310f7bf92_0_745:notes"/>
          <p:cNvSpPr/>
          <p:nvPr>
            <p:ph idx="2" type="sldImg"/>
          </p:nvPr>
        </p:nvSpPr>
        <p:spPr>
          <a:xfrm>
            <a:off x="1383714" y="1143000"/>
            <a:ext cx="4090500" cy="308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g1d310f7bf92_0_750:notes"/>
          <p:cNvSpPr/>
          <p:nvPr>
            <p:ph idx="2" type="sldImg"/>
          </p:nvPr>
        </p:nvSpPr>
        <p:spPr>
          <a:xfrm>
            <a:off x="1383714" y="1143000"/>
            <a:ext cx="4090500" cy="308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7" name="Google Shape;747;g1d310f7bf92_0_75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8" name="Google Shape;748;g1d310f7bf92_0_750:notes"/>
          <p:cNvSpPr txBox="1"/>
          <p:nvPr>
            <p:ph idx="12" type="sldNum"/>
          </p:nvPr>
        </p:nvSpPr>
        <p:spPr>
          <a:xfrm>
            <a:off x="3884613" y="8685213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g1d310f7bf92_0_757:notes"/>
          <p:cNvSpPr/>
          <p:nvPr>
            <p:ph idx="2" type="sldImg"/>
          </p:nvPr>
        </p:nvSpPr>
        <p:spPr>
          <a:xfrm>
            <a:off x="1383714" y="1143000"/>
            <a:ext cx="4090500" cy="308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5" name="Google Shape;755;g1d310f7bf92_0_75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6" name="Google Shape;756;g1d310f7bf92_0_757:notes"/>
          <p:cNvSpPr txBox="1"/>
          <p:nvPr>
            <p:ph idx="12" type="sldNum"/>
          </p:nvPr>
        </p:nvSpPr>
        <p:spPr>
          <a:xfrm>
            <a:off x="3884613" y="8685213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g1d310f7bf92_0_764:notes"/>
          <p:cNvSpPr/>
          <p:nvPr>
            <p:ph idx="2" type="sldImg"/>
          </p:nvPr>
        </p:nvSpPr>
        <p:spPr>
          <a:xfrm>
            <a:off x="1383714" y="1143000"/>
            <a:ext cx="4090500" cy="308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3" name="Google Shape;763;g1d310f7bf92_0_76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4" name="Google Shape;764;g1d310f7bf92_0_764:notes"/>
          <p:cNvSpPr txBox="1"/>
          <p:nvPr>
            <p:ph idx="12" type="sldNum"/>
          </p:nvPr>
        </p:nvSpPr>
        <p:spPr>
          <a:xfrm>
            <a:off x="3884613" y="8685213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g1d310f7bf92_0_771:notes"/>
          <p:cNvSpPr/>
          <p:nvPr>
            <p:ph idx="2" type="sldImg"/>
          </p:nvPr>
        </p:nvSpPr>
        <p:spPr>
          <a:xfrm>
            <a:off x="1383714" y="1143000"/>
            <a:ext cx="4090500" cy="308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1" name="Google Shape;771;g1d310f7bf92_0_77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2" name="Google Shape;772;g1d310f7bf92_0_771:notes"/>
          <p:cNvSpPr txBox="1"/>
          <p:nvPr>
            <p:ph idx="12" type="sldNum"/>
          </p:nvPr>
        </p:nvSpPr>
        <p:spPr>
          <a:xfrm>
            <a:off x="3884613" y="8685213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1d310f7bf92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80" name="Google Shape;580;g1d310f7bf92_0_17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g1d310f7bf92_0_77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9" name="Google Shape;779;g1d310f7bf92_0_778:notes"/>
          <p:cNvSpPr/>
          <p:nvPr>
            <p:ph idx="2" type="sldImg"/>
          </p:nvPr>
        </p:nvSpPr>
        <p:spPr>
          <a:xfrm>
            <a:off x="1383714" y="1143000"/>
            <a:ext cx="4090500" cy="308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4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g1d310f7bf92_0_78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6" name="Google Shape;786;g1d310f7bf92_0_784:notes"/>
          <p:cNvSpPr/>
          <p:nvPr>
            <p:ph idx="2" type="sldImg"/>
          </p:nvPr>
        </p:nvSpPr>
        <p:spPr>
          <a:xfrm>
            <a:off x="1383714" y="1143000"/>
            <a:ext cx="4090500" cy="308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g1d310f7bf92_0_9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3" name="Google Shape;793;g1d310f7bf92_0_9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4" name="Google Shape;794;g1d310f7bf92_0_93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g1d310f7bf92_0_1314:notes"/>
          <p:cNvSpPr/>
          <p:nvPr>
            <p:ph idx="2" type="sldImg"/>
          </p:nvPr>
        </p:nvSpPr>
        <p:spPr>
          <a:xfrm>
            <a:off x="1389535" y="1142614"/>
            <a:ext cx="4078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1" name="Google Shape;811;g1d310f7bf92_0_1314:notes"/>
          <p:cNvSpPr txBox="1"/>
          <p:nvPr>
            <p:ph idx="1" type="body"/>
          </p:nvPr>
        </p:nvSpPr>
        <p:spPr>
          <a:xfrm>
            <a:off x="685800" y="4400550"/>
            <a:ext cx="5486400" cy="3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00" lIns="91250" spcFirstLastPara="1" rIns="91250" wrap="square" tIns="45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2" name="Google Shape;812;g1d310f7bf92_0_13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00" lIns="91250" spcFirstLastPara="1" rIns="91250" wrap="square" tIns="456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6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1d310f7bf92_0_1320:notes"/>
          <p:cNvSpPr txBox="1"/>
          <p:nvPr>
            <p:ph idx="1" type="body"/>
          </p:nvPr>
        </p:nvSpPr>
        <p:spPr>
          <a:xfrm>
            <a:off x="685800" y="4400550"/>
            <a:ext cx="5486400" cy="36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8" name="Google Shape;818;g1d310f7bf92_0_1320:notes"/>
          <p:cNvSpPr/>
          <p:nvPr>
            <p:ph idx="2" type="sldImg"/>
          </p:nvPr>
        </p:nvSpPr>
        <p:spPr>
          <a:xfrm>
            <a:off x="1389535" y="1142614"/>
            <a:ext cx="4078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3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g1d310f7bf92_0_1326:notes"/>
          <p:cNvSpPr txBox="1"/>
          <p:nvPr>
            <p:ph idx="1" type="body"/>
          </p:nvPr>
        </p:nvSpPr>
        <p:spPr>
          <a:xfrm>
            <a:off x="685800" y="4400550"/>
            <a:ext cx="5486400" cy="36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5" name="Google Shape;825;g1d310f7bf92_0_1326:notes"/>
          <p:cNvSpPr/>
          <p:nvPr>
            <p:ph idx="2" type="sldImg"/>
          </p:nvPr>
        </p:nvSpPr>
        <p:spPr>
          <a:xfrm>
            <a:off x="1389535" y="1142614"/>
            <a:ext cx="4078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0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g1d310f7bf92_0_1332:notes"/>
          <p:cNvSpPr txBox="1"/>
          <p:nvPr>
            <p:ph idx="1" type="body"/>
          </p:nvPr>
        </p:nvSpPr>
        <p:spPr>
          <a:xfrm>
            <a:off x="685800" y="4400550"/>
            <a:ext cx="5486400" cy="36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2" name="Google Shape;832;g1d310f7bf92_0_1332:notes"/>
          <p:cNvSpPr/>
          <p:nvPr>
            <p:ph idx="2" type="sldImg"/>
          </p:nvPr>
        </p:nvSpPr>
        <p:spPr>
          <a:xfrm>
            <a:off x="1389535" y="1142614"/>
            <a:ext cx="4078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7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g1d310f7bf92_0_1338:notes"/>
          <p:cNvSpPr txBox="1"/>
          <p:nvPr>
            <p:ph idx="1" type="body"/>
          </p:nvPr>
        </p:nvSpPr>
        <p:spPr>
          <a:xfrm>
            <a:off x="685800" y="4400550"/>
            <a:ext cx="5486400" cy="36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9" name="Google Shape;839;g1d310f7bf92_0_1338:notes"/>
          <p:cNvSpPr/>
          <p:nvPr>
            <p:ph idx="2" type="sldImg"/>
          </p:nvPr>
        </p:nvSpPr>
        <p:spPr>
          <a:xfrm>
            <a:off x="1389535" y="1142614"/>
            <a:ext cx="4078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4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g1d310f7bf92_0_1344:notes"/>
          <p:cNvSpPr txBox="1"/>
          <p:nvPr>
            <p:ph idx="1" type="body"/>
          </p:nvPr>
        </p:nvSpPr>
        <p:spPr>
          <a:xfrm>
            <a:off x="685800" y="4400550"/>
            <a:ext cx="5486400" cy="36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6" name="Google Shape;846;g1d310f7bf92_0_1344:notes"/>
          <p:cNvSpPr/>
          <p:nvPr>
            <p:ph idx="2" type="sldImg"/>
          </p:nvPr>
        </p:nvSpPr>
        <p:spPr>
          <a:xfrm>
            <a:off x="1389535" y="1142614"/>
            <a:ext cx="4078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g1d310f7bf92_0_1349:notes"/>
          <p:cNvSpPr txBox="1"/>
          <p:nvPr>
            <p:ph idx="1" type="body"/>
          </p:nvPr>
        </p:nvSpPr>
        <p:spPr>
          <a:xfrm>
            <a:off x="685800" y="4400550"/>
            <a:ext cx="5486400" cy="36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2" name="Google Shape;852;g1d310f7bf92_0_1349:notes"/>
          <p:cNvSpPr/>
          <p:nvPr>
            <p:ph idx="2" type="sldImg"/>
          </p:nvPr>
        </p:nvSpPr>
        <p:spPr>
          <a:xfrm>
            <a:off x="1389535" y="1142614"/>
            <a:ext cx="4078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1d310f7bf92_0_18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7" name="Google Shape;587;g1d310f7bf92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5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g1d310f7bf92_0_1353:notes"/>
          <p:cNvSpPr txBox="1"/>
          <p:nvPr>
            <p:ph idx="1" type="body"/>
          </p:nvPr>
        </p:nvSpPr>
        <p:spPr>
          <a:xfrm>
            <a:off x="685800" y="4400550"/>
            <a:ext cx="5486400" cy="36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7" name="Google Shape;857;g1d310f7bf92_0_1353:notes"/>
          <p:cNvSpPr/>
          <p:nvPr>
            <p:ph idx="2" type="sldImg"/>
          </p:nvPr>
        </p:nvSpPr>
        <p:spPr>
          <a:xfrm>
            <a:off x="1389535" y="1142614"/>
            <a:ext cx="4078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2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g1d310f7bf92_0_1359:notes"/>
          <p:cNvSpPr txBox="1"/>
          <p:nvPr>
            <p:ph idx="1" type="body"/>
          </p:nvPr>
        </p:nvSpPr>
        <p:spPr>
          <a:xfrm>
            <a:off x="685800" y="4400550"/>
            <a:ext cx="5486400" cy="36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4" name="Google Shape;864;g1d310f7bf92_0_1359:notes"/>
          <p:cNvSpPr/>
          <p:nvPr>
            <p:ph idx="2" type="sldImg"/>
          </p:nvPr>
        </p:nvSpPr>
        <p:spPr>
          <a:xfrm>
            <a:off x="1389535" y="1142614"/>
            <a:ext cx="4078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2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g1d310f7bf92_0_1378:notes"/>
          <p:cNvSpPr txBox="1"/>
          <p:nvPr>
            <p:ph idx="1" type="body"/>
          </p:nvPr>
        </p:nvSpPr>
        <p:spPr>
          <a:xfrm>
            <a:off x="685800" y="4400550"/>
            <a:ext cx="5486400" cy="36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4" name="Google Shape;884;g1d310f7bf92_0_1378:notes"/>
          <p:cNvSpPr/>
          <p:nvPr>
            <p:ph idx="2" type="sldImg"/>
          </p:nvPr>
        </p:nvSpPr>
        <p:spPr>
          <a:xfrm>
            <a:off x="1389535" y="1142614"/>
            <a:ext cx="4078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g1d310f7bf92_0_1386:notes"/>
          <p:cNvSpPr txBox="1"/>
          <p:nvPr>
            <p:ph idx="1" type="body"/>
          </p:nvPr>
        </p:nvSpPr>
        <p:spPr>
          <a:xfrm>
            <a:off x="685800" y="4400550"/>
            <a:ext cx="5486400" cy="36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3" name="Google Shape;893;g1d310f7bf92_0_1386:notes"/>
          <p:cNvSpPr/>
          <p:nvPr>
            <p:ph idx="2" type="sldImg"/>
          </p:nvPr>
        </p:nvSpPr>
        <p:spPr>
          <a:xfrm>
            <a:off x="1389535" y="1142614"/>
            <a:ext cx="4078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1d310f7bf92_0_19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7" name="Google Shape;597;g1d310f7bf92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1d310f7bf92_0_19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6" name="Google Shape;606;g1d310f7bf92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1d310f7bf92_0_3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9" name="Google Shape;619;g1d310f7bf92_0_36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1d310f7bf92_0_3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5" name="Google Shape;625;g1d310f7bf92_0_37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1d310f7bf92_0_3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1" name="Google Shape;631;g1d310f7bf92_0_37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8.png"/><Relationship Id="rId3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8.png"/><Relationship Id="rId3" Type="http://schemas.openxmlformats.org/officeDocument/2006/relationships/image" Target="../media/image9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9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8.png"/><Relationship Id="rId3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8.png"/><Relationship Id="rId3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8.png"/><Relationship Id="rId3" Type="http://schemas.openxmlformats.org/officeDocument/2006/relationships/image" Target="../media/image4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9.png"/><Relationship Id="rId3" Type="http://schemas.openxmlformats.org/officeDocument/2006/relationships/image" Target="../media/image2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8.png"/><Relationship Id="rId3" Type="http://schemas.openxmlformats.org/officeDocument/2006/relationships/image" Target="../media/image44.png"/><Relationship Id="rId4" Type="http://schemas.openxmlformats.org/officeDocument/2006/relationships/image" Target="../media/image1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4.png"/><Relationship Id="rId3" Type="http://schemas.openxmlformats.org/officeDocument/2006/relationships/image" Target="../media/image1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4.png"/><Relationship Id="rId3" Type="http://schemas.openxmlformats.org/officeDocument/2006/relationships/image" Target="../media/image1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4.png"/><Relationship Id="rId3" Type="http://schemas.openxmlformats.org/officeDocument/2006/relationships/image" Target="../media/image25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25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Relationship Id="rId3" Type="http://schemas.openxmlformats.org/officeDocument/2006/relationships/image" Target="../media/image25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4.png"/><Relationship Id="rId3" Type="http://schemas.openxmlformats.org/officeDocument/2006/relationships/image" Target="../media/image25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25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8.png"/><Relationship Id="rId3" Type="http://schemas.openxmlformats.org/officeDocument/2006/relationships/image" Target="../media/image47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7.png"/><Relationship Id="rId3" Type="http://schemas.openxmlformats.org/officeDocument/2006/relationships/image" Target="../media/image47.png"/><Relationship Id="rId4" Type="http://schemas.openxmlformats.org/officeDocument/2006/relationships/image" Target="../media/image17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47.png"/><Relationship Id="rId3" Type="http://schemas.openxmlformats.org/officeDocument/2006/relationships/image" Target="../media/image18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8.png"/><Relationship Id="rId3" Type="http://schemas.openxmlformats.org/officeDocument/2006/relationships/image" Target="../media/image44.png"/><Relationship Id="rId4" Type="http://schemas.openxmlformats.org/officeDocument/2006/relationships/image" Target="../media/image1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44.png"/><Relationship Id="rId3" Type="http://schemas.openxmlformats.org/officeDocument/2006/relationships/image" Target="../media/image1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44.png"/><Relationship Id="rId3" Type="http://schemas.openxmlformats.org/officeDocument/2006/relationships/image" Target="../media/image1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71.png"/><Relationship Id="rId3" Type="http://schemas.openxmlformats.org/officeDocument/2006/relationships/image" Target="../media/image18.png"/><Relationship Id="rId4" Type="http://schemas.openxmlformats.org/officeDocument/2006/relationships/image" Target="../media/image42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18.png"/><Relationship Id="rId3" Type="http://schemas.openxmlformats.org/officeDocument/2006/relationships/image" Target="../media/image36.png"/><Relationship Id="rId4" Type="http://schemas.openxmlformats.org/officeDocument/2006/relationships/image" Target="../media/image40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45.png"/><Relationship Id="rId3" Type="http://schemas.openxmlformats.org/officeDocument/2006/relationships/image" Target="../media/image18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45.png"/><Relationship Id="rId3" Type="http://schemas.openxmlformats.org/officeDocument/2006/relationships/image" Target="../media/image18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18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57.png"/><Relationship Id="rId3" Type="http://schemas.openxmlformats.org/officeDocument/2006/relationships/image" Target="../media/image45.pn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45.png"/><Relationship Id="rId3" Type="http://schemas.openxmlformats.org/officeDocument/2006/relationships/image" Target="../media/image18.pn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18.png"/><Relationship Id="rId3" Type="http://schemas.openxmlformats.org/officeDocument/2006/relationships/image" Target="../media/image56.png"/><Relationship Id="rId4" Type="http://schemas.openxmlformats.org/officeDocument/2006/relationships/image" Target="../media/image17.png"/><Relationship Id="rId5" Type="http://schemas.openxmlformats.org/officeDocument/2006/relationships/image" Target="../media/image50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56.png"/><Relationship Id="rId3" Type="http://schemas.openxmlformats.org/officeDocument/2006/relationships/image" Target="../media/image18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56.png"/><Relationship Id="rId3" Type="http://schemas.openxmlformats.org/officeDocument/2006/relationships/image" Target="../media/image18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18.png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18.png"/><Relationship Id="rId3" Type="http://schemas.openxmlformats.org/officeDocument/2006/relationships/image" Target="../media/image45.png"/><Relationship Id="rId4" Type="http://schemas.openxmlformats.org/officeDocument/2006/relationships/image" Target="../media/image17.png"/><Relationship Id="rId5" Type="http://schemas.openxmlformats.org/officeDocument/2006/relationships/image" Target="../media/image4.png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45.png"/><Relationship Id="rId3" Type="http://schemas.openxmlformats.org/officeDocument/2006/relationships/image" Target="../media/image18.png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45.png"/><Relationship Id="rId3" Type="http://schemas.openxmlformats.org/officeDocument/2006/relationships/image" Target="../media/image18.png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18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45.png"/><Relationship Id="rId3" Type="http://schemas.openxmlformats.org/officeDocument/2006/relationships/image" Target="../media/image18.png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1.png"/><Relationship Id="rId3" Type="http://schemas.openxmlformats.org/officeDocument/2006/relationships/image" Target="../media/image45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18.png"/><Relationship Id="rId3" Type="http://schemas.openxmlformats.org/officeDocument/2006/relationships/image" Target="../media/image45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45.png"/><Relationship Id="rId3" Type="http://schemas.openxmlformats.org/officeDocument/2006/relationships/image" Target="../media/image18.pn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45.png"/><Relationship Id="rId3" Type="http://schemas.openxmlformats.org/officeDocument/2006/relationships/image" Target="../media/image18.png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18.png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45.png"/><Relationship Id="rId3" Type="http://schemas.openxmlformats.org/officeDocument/2006/relationships/image" Target="../media/image18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2" name="Google Shape;62;p1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5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6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16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4" name="Google Shape;74;p17"/>
          <p:cNvSpPr txBox="1"/>
          <p:nvPr>
            <p:ph idx="1" type="body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17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17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0" name="Google Shape;80;p18"/>
          <p:cNvSpPr txBox="1"/>
          <p:nvPr>
            <p:ph idx="1" type="body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18"/>
          <p:cNvSpPr txBox="1"/>
          <p:nvPr>
            <p:ph idx="2" type="body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p18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18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18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7" name="Google Shape;87;p19"/>
          <p:cNvSpPr txBox="1"/>
          <p:nvPr>
            <p:ph idx="1" type="body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19"/>
          <p:cNvSpPr txBox="1"/>
          <p:nvPr>
            <p:ph idx="2" type="body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19"/>
          <p:cNvSpPr txBox="1"/>
          <p:nvPr>
            <p:ph idx="3" type="body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19"/>
          <p:cNvSpPr txBox="1"/>
          <p:nvPr>
            <p:ph idx="4" type="body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19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19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Google Shape;93;p19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6" name="Google Shape;96;p20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Content">
  <p:cSld name="Header + Conten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6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Google Shape;128;p26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 Logo_Purple_2685_HEX.png" id="129" name="Google Shape;129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130" name="Google Shape;130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7"/>
          <p:cNvSpPr txBox="1"/>
          <p:nvPr>
            <p:ph idx="1" type="body"/>
          </p:nvPr>
        </p:nvSpPr>
        <p:spPr>
          <a:xfrm>
            <a:off x="671757" y="11671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 Logo_Purple_2685_HEX.png" id="133" name="Google Shape;133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ordmark_center_Purple_HEX.png" id="134" name="Google Shape;134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039" y="6487457"/>
            <a:ext cx="2425296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135" name="Google Shape;135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587" y="4006085"/>
            <a:ext cx="2284305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Subheader + Content">
  <p:cSld name="Header + Subheader + Conten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8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" name="Google Shape;138;p28"/>
          <p:cNvSpPr txBox="1"/>
          <p:nvPr>
            <p:ph idx="2" type="body"/>
          </p:nvPr>
        </p:nvSpPr>
        <p:spPr>
          <a:xfrm>
            <a:off x="659305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" name="Google Shape;139;p28"/>
          <p:cNvSpPr txBox="1"/>
          <p:nvPr>
            <p:ph idx="3" type="body"/>
          </p:nvPr>
        </p:nvSpPr>
        <p:spPr>
          <a:xfrm>
            <a:off x="671757" y="1730667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ordmark_center_Purple_HEX.png" id="140" name="Google Shape;140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82155" y="6487457"/>
            <a:ext cx="2425296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141" name="Google Shape;141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Graphic">
  <p:cSld name="Header + Graphic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9"/>
          <p:cNvSpPr/>
          <p:nvPr>
            <p:ph idx="2" type="chart"/>
          </p:nvPr>
        </p:nvSpPr>
        <p:spPr>
          <a:xfrm>
            <a:off x="766763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b="0" i="1" sz="2400" u="none" cap="none" strike="noStrik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" name="Google Shape;144;p29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ordmark_center_Purple_HEX.png" id="145" name="Google Shape;145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63105" y="6487457"/>
            <a:ext cx="2425296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146" name="Google Shape;146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bg>
      <p:bgPr>
        <a:solidFill>
          <a:schemeClr val="dk1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W_W Logo_White.png" id="149" name="Google Shape;149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83915" y="5626608"/>
            <a:ext cx="1371600" cy="1231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8081" y="6131476"/>
            <a:ext cx="2416275" cy="284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8080" y="4568599"/>
            <a:ext cx="1600200" cy="186266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31"/>
          <p:cNvSpPr txBox="1"/>
          <p:nvPr>
            <p:ph type="title"/>
          </p:nvPr>
        </p:nvSpPr>
        <p:spPr>
          <a:xfrm>
            <a:off x="460375" y="859991"/>
            <a:ext cx="6972300" cy="35223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609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700"/>
              <a:buFont typeface="Encode Sans Black"/>
              <a:buNone/>
              <a:defRPr b="1" i="0" sz="5000" u="none" cap="none" strike="noStrik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Graphic">
  <p:cSld name="Header + Graphic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9032" y="1818011"/>
            <a:ext cx="1103781" cy="128483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32"/>
          <p:cNvSpPr/>
          <p:nvPr>
            <p:ph idx="2" type="chart"/>
          </p:nvPr>
        </p:nvSpPr>
        <p:spPr>
          <a:xfrm>
            <a:off x="447923" y="2299969"/>
            <a:ext cx="8184900" cy="39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1" sz="2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56" name="Google Shape;156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05041" y="6234041"/>
            <a:ext cx="2539991" cy="229748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32"/>
          <p:cNvSpPr txBox="1"/>
          <p:nvPr>
            <p:ph type="title"/>
          </p:nvPr>
        </p:nvSpPr>
        <p:spPr>
          <a:xfrm>
            <a:off x="460375" y="492977"/>
            <a:ext cx="8172300" cy="13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609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Encode Sans Black"/>
              <a:buNone/>
              <a:defRPr b="1" i="0" sz="3000" u="none" cap="none" strike="noStrik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Subheader + Content">
  <p:cSld name="Header + Subheader + Content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5381" y="1819205"/>
            <a:ext cx="1103781" cy="128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9032" y="1818011"/>
            <a:ext cx="1103781" cy="128483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33"/>
          <p:cNvSpPr txBox="1"/>
          <p:nvPr>
            <p:ph idx="1" type="body"/>
          </p:nvPr>
        </p:nvSpPr>
        <p:spPr>
          <a:xfrm>
            <a:off x="447923" y="3093652"/>
            <a:ext cx="81972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erriweather Sans"/>
              <a:buChar char="&gt;"/>
              <a:defRPr b="1" i="0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005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Arial"/>
              <a:buChar char="–"/>
              <a:defRPr b="1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erriweather Sans"/>
              <a:buChar char="&gt;"/>
              <a:defRPr b="1" i="0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61950" lvl="3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Char char="–"/>
              <a:defRPr b="1" i="0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925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erriweather Sans"/>
              <a:buChar char="&gt;"/>
              <a:defRPr b="1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40005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005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005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005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2" name="Google Shape;162;p33"/>
          <p:cNvSpPr txBox="1"/>
          <p:nvPr>
            <p:ph idx="2" type="body"/>
          </p:nvPr>
        </p:nvSpPr>
        <p:spPr>
          <a:xfrm>
            <a:off x="460375" y="2307556"/>
            <a:ext cx="8184900" cy="5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8D3A2"/>
              </a:buClr>
              <a:buSzPts val="37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D3A2"/>
              </a:buClr>
              <a:buSzPts val="32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7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7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40005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005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005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005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63" name="Google Shape;163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05041" y="6234041"/>
            <a:ext cx="2539991" cy="229748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33"/>
          <p:cNvSpPr txBox="1"/>
          <p:nvPr>
            <p:ph type="title"/>
          </p:nvPr>
        </p:nvSpPr>
        <p:spPr>
          <a:xfrm>
            <a:off x="447923" y="492380"/>
            <a:ext cx="8197200" cy="13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609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Encode Sans Black"/>
              <a:buNone/>
              <a:defRPr b="1" i="0" sz="3000" u="none" cap="none" strike="noStrik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68080" y="4568599"/>
            <a:ext cx="1600200" cy="186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8081" y="6132013"/>
            <a:ext cx="2425226" cy="2843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 Logo_Purple_2685_HEX.png" id="168" name="Google Shape;168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83915" y="5626608"/>
            <a:ext cx="1371600" cy="1231392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34"/>
          <p:cNvSpPr txBox="1"/>
          <p:nvPr>
            <p:ph type="title"/>
          </p:nvPr>
        </p:nvSpPr>
        <p:spPr>
          <a:xfrm>
            <a:off x="460375" y="859991"/>
            <a:ext cx="7023600" cy="35223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609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Encode Sans Black"/>
              <a:buNone/>
              <a:defRPr b="1" i="0" sz="5000" u="none" cap="none" strike="noStrik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68080" y="4568599"/>
            <a:ext cx="1600200" cy="1862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 Logo_Purple_2685_HEX.png" id="172" name="Google Shape;172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83915" y="5626608"/>
            <a:ext cx="1371600" cy="1231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8085" y="6234041"/>
            <a:ext cx="2539991" cy="229748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35"/>
          <p:cNvSpPr txBox="1"/>
          <p:nvPr>
            <p:ph type="title"/>
          </p:nvPr>
        </p:nvSpPr>
        <p:spPr>
          <a:xfrm>
            <a:off x="460376" y="859991"/>
            <a:ext cx="7023600" cy="35223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609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Encode Sans Black"/>
              <a:buNone/>
              <a:defRPr b="1" i="0" sz="5000" u="none" cap="none" strike="noStrik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Content">
  <p:cSld name="Header + Content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9032" y="1818011"/>
            <a:ext cx="1103781" cy="1284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 Logo_Purple_2685_HEX.png" id="177" name="Google Shape;177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83915" y="5626608"/>
            <a:ext cx="1371600" cy="1231392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36"/>
          <p:cNvSpPr txBox="1"/>
          <p:nvPr>
            <p:ph idx="1" type="body"/>
          </p:nvPr>
        </p:nvSpPr>
        <p:spPr>
          <a:xfrm>
            <a:off x="447923" y="2307556"/>
            <a:ext cx="8197200" cy="31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erriweather Sans"/>
              <a:buChar char="&gt;"/>
              <a:defRPr b="1" i="0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005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Arial"/>
              <a:buChar char="–"/>
              <a:defRPr b="1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erriweather Sans"/>
              <a:buChar char="&gt;"/>
              <a:defRPr b="1" i="0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61950" lvl="3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Char char="–"/>
              <a:defRPr b="1" i="0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925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erriweather Sans"/>
              <a:buChar char="&gt;"/>
              <a:defRPr b="1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40005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005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005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005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9" name="Google Shape;179;p36"/>
          <p:cNvSpPr txBox="1"/>
          <p:nvPr>
            <p:ph type="title"/>
          </p:nvPr>
        </p:nvSpPr>
        <p:spPr>
          <a:xfrm>
            <a:off x="460375" y="494163"/>
            <a:ext cx="8184900" cy="13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609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Encode Sans Black"/>
              <a:buNone/>
              <a:defRPr b="1" i="0" sz="3000" u="none" cap="none" strike="noStrik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Text 2">
  <p:cSld name="1_Title Slide_2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7"/>
          <p:cNvSpPr txBox="1"/>
          <p:nvPr>
            <p:ph idx="1" type="body"/>
          </p:nvPr>
        </p:nvSpPr>
        <p:spPr>
          <a:xfrm>
            <a:off x="671751" y="1035207"/>
            <a:ext cx="6972300" cy="46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Char char="■"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Char char="●"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Char char="○"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Char char="■"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82" name="Google Shape;182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1632" y="6148251"/>
            <a:ext cx="3149101" cy="518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W_W Logo_White.png" id="183" name="Google Shape;183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08025" y="5945855"/>
            <a:ext cx="1047600" cy="923599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37"/>
          <p:cNvSpPr txBox="1"/>
          <p:nvPr>
            <p:ph idx="2" type="subTitle"/>
          </p:nvPr>
        </p:nvSpPr>
        <p:spPr>
          <a:xfrm>
            <a:off x="625875" y="56567"/>
            <a:ext cx="7043700" cy="7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5" name="Google Shape;185;p37"/>
          <p:cNvSpPr/>
          <p:nvPr/>
        </p:nvSpPr>
        <p:spPr>
          <a:xfrm>
            <a:off x="671751" y="804151"/>
            <a:ext cx="1600500" cy="139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bg>
      <p:bgPr>
        <a:solidFill>
          <a:srgbClr val="4B2E83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W_W Logo_White.png" id="188" name="Google Shape;188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7334" y="6354234"/>
            <a:ext cx="2540002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190" name="Google Shape;190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587" y="4006085"/>
            <a:ext cx="2284305" cy="11277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39"/>
          <p:cNvSpPr txBox="1"/>
          <p:nvPr>
            <p:ph type="title"/>
          </p:nvPr>
        </p:nvSpPr>
        <p:spPr>
          <a:xfrm>
            <a:off x="671757" y="11798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Encode Sans Black"/>
              <a:buNone/>
              <a:defRPr b="1" i="0" sz="5000" u="none" cap="none" strike="noStrik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Subheader + Content">
  <p:cSld name="Header + Subheader + Content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0"/>
          <p:cNvSpPr txBox="1"/>
          <p:nvPr>
            <p:ph idx="1" type="body"/>
          </p:nvPr>
        </p:nvSpPr>
        <p:spPr>
          <a:xfrm>
            <a:off x="659305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4" name="Google Shape;194;p40"/>
          <p:cNvSpPr txBox="1"/>
          <p:nvPr>
            <p:ph idx="2" type="body"/>
          </p:nvPr>
        </p:nvSpPr>
        <p:spPr>
          <a:xfrm>
            <a:off x="671757" y="1730667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95" name="Google Shape;195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48401" y="6354234"/>
            <a:ext cx="2540002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196" name="Google Shape;196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40"/>
          <p:cNvSpPr txBox="1"/>
          <p:nvPr>
            <p:ph type="title"/>
          </p:nvPr>
        </p:nvSpPr>
        <p:spPr>
          <a:xfrm>
            <a:off x="671757" y="365069"/>
            <a:ext cx="8184600" cy="998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Encode Sans Black"/>
              <a:buNone/>
              <a:defRPr b="1" i="0" sz="3000" u="none" cap="none" strike="noStrik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Content">
  <p:cSld name="Header + Content">
    <p:bg>
      <p:bgPr>
        <a:solidFill>
          <a:srgbClr val="4B2E83"/>
        </a:solid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W_W Logo_White.png" id="199" name="Google Shape;199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41"/>
          <p:cNvSpPr txBox="1"/>
          <p:nvPr>
            <p:ph idx="1" type="body"/>
          </p:nvPr>
        </p:nvSpPr>
        <p:spPr>
          <a:xfrm>
            <a:off x="659305" y="1736725"/>
            <a:ext cx="80769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Bar_RtAngle_7502_RGB.png" id="201" name="Google Shape;201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41"/>
          <p:cNvSpPr txBox="1"/>
          <p:nvPr>
            <p:ph type="title"/>
          </p:nvPr>
        </p:nvSpPr>
        <p:spPr>
          <a:xfrm>
            <a:off x="671756" y="371511"/>
            <a:ext cx="806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Encode Sans Black"/>
              <a:buNone/>
              <a:defRPr b="1" i="0" sz="3000" u="none" cap="none" strike="noStrik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Graphic">
  <p:cSld name="Header + Graphic">
    <p:bg>
      <p:bgPr>
        <a:solidFill>
          <a:srgbClr val="4B2E83"/>
        </a:solid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48401" y="6354234"/>
            <a:ext cx="2540002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42"/>
          <p:cNvSpPr/>
          <p:nvPr>
            <p:ph idx="2" type="chart"/>
          </p:nvPr>
        </p:nvSpPr>
        <p:spPr>
          <a:xfrm>
            <a:off x="766763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0" i="1" sz="2400" u="none" cap="none" strike="noStrik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Bar_RtAngle_7502_RGB.png" id="206" name="Google Shape;206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42"/>
          <p:cNvSpPr txBox="1"/>
          <p:nvPr>
            <p:ph type="title"/>
          </p:nvPr>
        </p:nvSpPr>
        <p:spPr>
          <a:xfrm>
            <a:off x="671756" y="371511"/>
            <a:ext cx="81165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Encode Sans Black"/>
              <a:buNone/>
              <a:defRPr b="1" i="0" sz="3000" u="none" cap="none" strike="noStrik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Content">
  <p:cSld name="Header + Content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4"/>
          <p:cNvSpPr txBox="1"/>
          <p:nvPr>
            <p:ph idx="1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 Logo_Purple_2685_HEX.png" id="211" name="Google Shape;211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212" name="Google Shape;212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44"/>
          <p:cNvSpPr txBox="1"/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  <a:defRPr b="1" i="0" sz="3000" u="none" cap="none" strike="noStrik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 Logo_Purple_2685_HEX.png" id="215" name="Google Shape;215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ordmark_center_Purple_HEX.png" id="216" name="Google Shape;216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039" y="6487457"/>
            <a:ext cx="2425296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217" name="Google Shape;217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587" y="4006085"/>
            <a:ext cx="2284305" cy="11277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45"/>
          <p:cNvSpPr txBox="1"/>
          <p:nvPr>
            <p:ph type="title"/>
          </p:nvPr>
        </p:nvSpPr>
        <p:spPr>
          <a:xfrm>
            <a:off x="671757" y="11671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Encode Sans Black"/>
              <a:buNone/>
              <a:defRPr b="1" i="0" sz="50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Subheader + Content">
  <p:cSld name="Header + Subheader + Content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6"/>
          <p:cNvSpPr txBox="1"/>
          <p:nvPr>
            <p:ph idx="1" type="body"/>
          </p:nvPr>
        </p:nvSpPr>
        <p:spPr>
          <a:xfrm>
            <a:off x="659305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1" name="Google Shape;221;p46"/>
          <p:cNvSpPr txBox="1"/>
          <p:nvPr>
            <p:ph idx="2" type="body"/>
          </p:nvPr>
        </p:nvSpPr>
        <p:spPr>
          <a:xfrm>
            <a:off x="671757" y="1730667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ordmark_center_Purple_HEX.png" id="222" name="Google Shape;222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82155" y="6487457"/>
            <a:ext cx="2425296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223" name="Google Shape;223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46"/>
          <p:cNvSpPr txBox="1"/>
          <p:nvPr>
            <p:ph type="title"/>
          </p:nvPr>
        </p:nvSpPr>
        <p:spPr>
          <a:xfrm>
            <a:off x="671756" y="371511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Encode Sans Black"/>
              <a:buNone/>
              <a:defRPr b="1" i="0" sz="30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Graphic">
  <p:cSld name="Header + Graphic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7"/>
          <p:cNvSpPr/>
          <p:nvPr>
            <p:ph idx="2" type="chart"/>
          </p:nvPr>
        </p:nvSpPr>
        <p:spPr>
          <a:xfrm>
            <a:off x="766763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b="0" i="1" sz="2400" u="none" cap="none" strike="noStrik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ordmark_center_Purple_HEX.png" id="227" name="Google Shape;227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63105" y="6487457"/>
            <a:ext cx="2425296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228" name="Google Shape;228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47"/>
          <p:cNvSpPr txBox="1"/>
          <p:nvPr>
            <p:ph type="title"/>
          </p:nvPr>
        </p:nvSpPr>
        <p:spPr>
          <a:xfrm>
            <a:off x="671756" y="371511"/>
            <a:ext cx="81165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  <a:defRPr b="1" i="0" sz="3000" u="none" cap="none" strike="noStrik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SubHeader + Content">
  <p:cSld name="Header + SubHeader + Content"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9"/>
          <p:cNvSpPr txBox="1"/>
          <p:nvPr>
            <p:ph idx="1" type="body"/>
          </p:nvPr>
        </p:nvSpPr>
        <p:spPr>
          <a:xfrm>
            <a:off x="671757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3" name="Google Shape;233;p49"/>
          <p:cNvSpPr txBox="1"/>
          <p:nvPr>
            <p:ph idx="2" type="body"/>
          </p:nvPr>
        </p:nvSpPr>
        <p:spPr>
          <a:xfrm>
            <a:off x="671757" y="1730667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 Logo_Purple_2685_HEX.png" id="234" name="Google Shape;234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HEX.png" id="235" name="Google Shape;235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050" y="1402894"/>
            <a:ext cx="1371201" cy="69644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49"/>
          <p:cNvSpPr txBox="1"/>
          <p:nvPr>
            <p:ph type="title"/>
          </p:nvPr>
        </p:nvSpPr>
        <p:spPr>
          <a:xfrm>
            <a:off x="671757" y="365125"/>
            <a:ext cx="8184600" cy="998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  <a:defRPr b="1" i="0" sz="3000" u="none" cap="none" strike="noStrik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 Logo_Purple_2685_HEX.png" id="238" name="Google Shape;238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ordmark_center_Purple_HEX.png" id="239" name="Google Shape;239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039" y="6487457"/>
            <a:ext cx="2425296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HEX.png" id="240" name="Google Shape;240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2039" y="3947767"/>
            <a:ext cx="2451416" cy="124509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50"/>
          <p:cNvSpPr txBox="1"/>
          <p:nvPr>
            <p:ph type="title"/>
          </p:nvPr>
        </p:nvSpPr>
        <p:spPr>
          <a:xfrm>
            <a:off x="671757" y="939146"/>
            <a:ext cx="6972300" cy="2871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Encode Sans Black"/>
              <a:buNone/>
              <a:defRPr b="1" i="0" sz="5000" u="none" cap="none" strike="noStrik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Content">
  <p:cSld name="Header + Content"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51"/>
          <p:cNvSpPr txBox="1"/>
          <p:nvPr>
            <p:ph idx="1" type="body"/>
          </p:nvPr>
        </p:nvSpPr>
        <p:spPr>
          <a:xfrm>
            <a:off x="659305" y="1736725"/>
            <a:ext cx="80769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ordmark_center_Purple_HEX.png" id="244" name="Google Shape;244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82155" y="6487457"/>
            <a:ext cx="2425296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HEX.png" id="245" name="Google Shape;245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050" y="1402894"/>
            <a:ext cx="1371201" cy="69644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51"/>
          <p:cNvSpPr txBox="1"/>
          <p:nvPr>
            <p:ph type="title"/>
          </p:nvPr>
        </p:nvSpPr>
        <p:spPr>
          <a:xfrm>
            <a:off x="671755" y="365125"/>
            <a:ext cx="8064600" cy="998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  <a:defRPr b="1" i="0" sz="3000" u="none" cap="none" strike="noStrik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Graphic">
  <p:cSld name="Header + Graphic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52"/>
          <p:cNvSpPr/>
          <p:nvPr>
            <p:ph idx="2" type="chart"/>
          </p:nvPr>
        </p:nvSpPr>
        <p:spPr>
          <a:xfrm>
            <a:off x="671757" y="1736725"/>
            <a:ext cx="8184600" cy="44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b="0" i="1" sz="2400" u="none" cap="none" strike="noStrike">
                <a:solidFill>
                  <a:srgbClr val="4B2E83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 Logo_Purple_2685_HEX.png" id="249" name="Google Shape;249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HEX.png" id="250" name="Google Shape;250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050" y="1402894"/>
            <a:ext cx="1371201" cy="69644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52"/>
          <p:cNvSpPr txBox="1"/>
          <p:nvPr>
            <p:ph type="title"/>
          </p:nvPr>
        </p:nvSpPr>
        <p:spPr>
          <a:xfrm>
            <a:off x="671755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  <a:defRPr b="1" i="0" sz="3000" u="none" cap="none" strike="noStrik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54"/>
          <p:cNvSpPr txBox="1"/>
          <p:nvPr>
            <p:ph idx="1" type="body"/>
          </p:nvPr>
        </p:nvSpPr>
        <p:spPr>
          <a:xfrm>
            <a:off x="671757" y="1842045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 Logo_Purple_2685_HEX.png" id="255" name="Google Shape;255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72400" y="378987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ordmark_center_Purple_HEX.png" id="256" name="Google Shape;256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039" y="6532177"/>
            <a:ext cx="2425296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HEX.png" id="257" name="Google Shape;257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2039" y="4619072"/>
            <a:ext cx="1371602" cy="124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Subheader + Content">
  <p:cSld name="Header + Subheader + Content"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55"/>
          <p:cNvSpPr txBox="1"/>
          <p:nvPr>
            <p:ph idx="1" type="body"/>
          </p:nvPr>
        </p:nvSpPr>
        <p:spPr>
          <a:xfrm>
            <a:off x="671759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006F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33006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0" name="Google Shape;260;p55"/>
          <p:cNvSpPr txBox="1"/>
          <p:nvPr>
            <p:ph idx="2" type="body"/>
          </p:nvPr>
        </p:nvSpPr>
        <p:spPr>
          <a:xfrm>
            <a:off x="659305" y="2320240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Merriweather Sans"/>
              <a:buChar char="&gt;"/>
              <a:defRPr b="0" i="0" sz="2400" u="none" cap="none" strike="noStrik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Merriweather Sans"/>
              <a:buChar char="&gt;"/>
              <a:defRPr b="0" i="0" sz="1800" u="none" cap="none" strike="noStrik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erriweather Sans"/>
              <a:buChar char="&gt;"/>
              <a:defRPr b="0" i="0" sz="1400" u="none" cap="none" strike="noStrik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61" name="Google Shape;261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6764" y="1107760"/>
            <a:ext cx="1103785" cy="96362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55"/>
          <p:cNvSpPr txBox="1"/>
          <p:nvPr>
            <p:ph idx="3" type="body"/>
          </p:nvPr>
        </p:nvSpPr>
        <p:spPr>
          <a:xfrm>
            <a:off x="671759" y="1730669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3300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63" name="Google Shape;263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63107" y="6450901"/>
            <a:ext cx="2425295" cy="1629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56"/>
          <p:cNvSpPr txBox="1"/>
          <p:nvPr>
            <p:ph idx="1" type="body"/>
          </p:nvPr>
        </p:nvSpPr>
        <p:spPr>
          <a:xfrm>
            <a:off x="671759" y="1332225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66" name="Google Shape;266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83915" y="5945856"/>
            <a:ext cx="1371599" cy="927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042" y="6450901"/>
            <a:ext cx="2425295" cy="162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1759" y="3995503"/>
            <a:ext cx="1600198" cy="13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Content">
  <p:cSld name="Header + Content"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57"/>
          <p:cNvSpPr txBox="1"/>
          <p:nvPr>
            <p:ph idx="1" type="body"/>
          </p:nvPr>
        </p:nvSpPr>
        <p:spPr>
          <a:xfrm>
            <a:off x="671759" y="68724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006F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33006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1" name="Google Shape;271;p57"/>
          <p:cNvSpPr txBox="1"/>
          <p:nvPr>
            <p:ph idx="2" type="body"/>
          </p:nvPr>
        </p:nvSpPr>
        <p:spPr>
          <a:xfrm>
            <a:off x="659305" y="1736726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Merriweather Sans"/>
              <a:buChar char="&gt;"/>
              <a:defRPr b="0" i="0" sz="2400" u="none" cap="none" strike="noStrik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Merriweather Sans"/>
              <a:buChar char="&gt;"/>
              <a:defRPr b="0" i="0" sz="1800" u="none" cap="none" strike="noStrik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erriweather Sans"/>
              <a:buChar char="&gt;"/>
              <a:defRPr b="0" i="0" sz="1400" u="none" cap="none" strike="noStrik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Graphic">
  <p:cSld name="Header + Graphic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58"/>
          <p:cNvSpPr/>
          <p:nvPr>
            <p:ph idx="2" type="chart"/>
          </p:nvPr>
        </p:nvSpPr>
        <p:spPr>
          <a:xfrm>
            <a:off x="766764" y="1736727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4" name="Google Shape;274;p58"/>
          <p:cNvSpPr txBox="1"/>
          <p:nvPr>
            <p:ph idx="1" type="body"/>
          </p:nvPr>
        </p:nvSpPr>
        <p:spPr>
          <a:xfrm>
            <a:off x="671759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006F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33006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75" name="Google Shape;275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63107" y="6450901"/>
            <a:ext cx="2425295" cy="162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6764" y="1363510"/>
            <a:ext cx="1103785" cy="96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bg>
      <p:bgPr>
        <a:solidFill>
          <a:srgbClr val="4B2E83"/>
        </a:solidFill>
      </p:bgPr>
    </p:bg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W_W Logo_White.png" id="279" name="Google Shape;279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7334" y="6354234"/>
            <a:ext cx="2540002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60"/>
          <p:cNvSpPr txBox="1"/>
          <p:nvPr>
            <p:ph idx="1" type="body"/>
          </p:nvPr>
        </p:nvSpPr>
        <p:spPr>
          <a:xfrm>
            <a:off x="671757" y="11798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Bar_RtAngle_7502_RGB.png" id="282" name="Google Shape;282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587" y="4006085"/>
            <a:ext cx="2284305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Subheader + Content">
  <p:cSld name="Header + Subheader + Content"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61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5" name="Google Shape;285;p61"/>
          <p:cNvSpPr txBox="1"/>
          <p:nvPr>
            <p:ph idx="2" type="body"/>
          </p:nvPr>
        </p:nvSpPr>
        <p:spPr>
          <a:xfrm>
            <a:off x="659305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6" name="Google Shape;286;p61"/>
          <p:cNvSpPr txBox="1"/>
          <p:nvPr>
            <p:ph idx="3" type="body"/>
          </p:nvPr>
        </p:nvSpPr>
        <p:spPr>
          <a:xfrm>
            <a:off x="671757" y="1730667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87" name="Google Shape;287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48401" y="6354234"/>
            <a:ext cx="2540002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288" name="Google Shape;288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Content">
  <p:cSld name="Header + Content">
    <p:bg>
      <p:bgPr>
        <a:solidFill>
          <a:srgbClr val="4B2E83"/>
        </a:solidFill>
      </p:bgPr>
    </p:bg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W_W Logo_White.png" id="290" name="Google Shape;290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62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2" name="Google Shape;292;p62"/>
          <p:cNvSpPr txBox="1"/>
          <p:nvPr>
            <p:ph idx="2" type="body"/>
          </p:nvPr>
        </p:nvSpPr>
        <p:spPr>
          <a:xfrm>
            <a:off x="659305" y="1736725"/>
            <a:ext cx="80769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Bar_RtAngle_7502_RGB.png" id="293" name="Google Shape;293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Graphic">
  <p:cSld name="Header + Graphic">
    <p:bg>
      <p:bgPr>
        <a:solidFill>
          <a:srgbClr val="4B2E83"/>
        </a:solidFill>
      </p:bgPr>
    </p:bg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48401" y="6354234"/>
            <a:ext cx="2540002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63"/>
          <p:cNvSpPr/>
          <p:nvPr>
            <p:ph idx="2" type="chart"/>
          </p:nvPr>
        </p:nvSpPr>
        <p:spPr>
          <a:xfrm>
            <a:off x="766763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0" i="1" sz="2400" u="none" cap="none" strike="noStrik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7" name="Google Shape;297;p63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Bar_RtAngle_7502_RGB.png" id="298" name="Google Shape;298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Content">
  <p:cSld name="Header + Content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65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2" name="Google Shape;302;p65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 Logo_Purple_2685_HEX.png" id="303" name="Google Shape;303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304" name="Google Shape;304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66"/>
          <p:cNvSpPr txBox="1"/>
          <p:nvPr>
            <p:ph idx="1" type="body"/>
          </p:nvPr>
        </p:nvSpPr>
        <p:spPr>
          <a:xfrm>
            <a:off x="671757" y="11671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 Logo_Purple_2685_HEX.png" id="307" name="Google Shape;307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ordmark_center_Purple_HEX.png" id="308" name="Google Shape;308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039" y="6487457"/>
            <a:ext cx="2425296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309" name="Google Shape;309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587" y="4006085"/>
            <a:ext cx="2284305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Subheader + Content">
  <p:cSld name="Header + Subheader + Content"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67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2" name="Google Shape;312;p67"/>
          <p:cNvSpPr txBox="1"/>
          <p:nvPr>
            <p:ph idx="2" type="body"/>
          </p:nvPr>
        </p:nvSpPr>
        <p:spPr>
          <a:xfrm>
            <a:off x="659305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3" name="Google Shape;313;p67"/>
          <p:cNvSpPr txBox="1"/>
          <p:nvPr>
            <p:ph idx="3" type="body"/>
          </p:nvPr>
        </p:nvSpPr>
        <p:spPr>
          <a:xfrm>
            <a:off x="671757" y="1730667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ordmark_center_Purple_HEX.png" id="314" name="Google Shape;314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82155" y="6487457"/>
            <a:ext cx="2425296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315" name="Google Shape;315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Graphic">
  <p:cSld name="Header + Graphic"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68"/>
          <p:cNvSpPr/>
          <p:nvPr>
            <p:ph idx="2" type="chart"/>
          </p:nvPr>
        </p:nvSpPr>
        <p:spPr>
          <a:xfrm>
            <a:off x="766763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b="0" i="1" sz="2400" u="none" cap="none" strike="noStrik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8" name="Google Shape;318;p68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ordmark_center_Purple_HEX.png" id="319" name="Google Shape;319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63105" y="6487457"/>
            <a:ext cx="2425296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320" name="Google Shape;320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70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9" name="Google Shape;329;p70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30" name="Google Shape;330;p70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1" name="Google Shape;331;p70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2" name="Google Shape;332;p70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7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5" name="Google Shape;335;p71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6" name="Google Shape;336;p71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7" name="Google Shape;337;p71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8" name="Google Shape;338;p71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72"/>
          <p:cNvSpPr txBox="1"/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1" name="Google Shape;341;p72"/>
          <p:cNvSpPr txBox="1"/>
          <p:nvPr>
            <p:ph idx="1" type="body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2" name="Google Shape;342;p72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3" name="Google Shape;343;p72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4" name="Google Shape;344;p72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7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7" name="Google Shape;347;p73"/>
          <p:cNvSpPr txBox="1"/>
          <p:nvPr>
            <p:ph idx="1" type="body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48" name="Google Shape;348;p73"/>
          <p:cNvSpPr txBox="1"/>
          <p:nvPr>
            <p:ph idx="2" type="body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49" name="Google Shape;349;p73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0" name="Google Shape;350;p73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1" name="Google Shape;351;p73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7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4" name="Google Shape;354;p74"/>
          <p:cNvSpPr txBox="1"/>
          <p:nvPr>
            <p:ph idx="1" type="body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55" name="Google Shape;355;p74"/>
          <p:cNvSpPr txBox="1"/>
          <p:nvPr>
            <p:ph idx="2" type="body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56" name="Google Shape;356;p74"/>
          <p:cNvSpPr txBox="1"/>
          <p:nvPr>
            <p:ph idx="3" type="body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57" name="Google Shape;357;p74"/>
          <p:cNvSpPr txBox="1"/>
          <p:nvPr>
            <p:ph idx="4" type="body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58" name="Google Shape;358;p74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9" name="Google Shape;359;p74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0" name="Google Shape;360;p74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7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3" name="Google Shape;363;p75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4" name="Google Shape;364;p75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5" name="Google Shape;365;p75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76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8" name="Google Shape;368;p76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9" name="Google Shape;369;p76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77"/>
          <p:cNvSpPr txBox="1"/>
          <p:nvPr>
            <p:ph type="title"/>
          </p:nvPr>
        </p:nvSpPr>
        <p:spPr>
          <a:xfrm>
            <a:off x="457200" y="273050"/>
            <a:ext cx="3008400" cy="116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2" name="Google Shape;372;p77"/>
          <p:cNvSpPr txBox="1"/>
          <p:nvPr>
            <p:ph idx="1" type="body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73" name="Google Shape;373;p77"/>
          <p:cNvSpPr txBox="1"/>
          <p:nvPr>
            <p:ph idx="2" type="body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374" name="Google Shape;374;p77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5" name="Google Shape;375;p77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6" name="Google Shape;376;p77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78"/>
          <p:cNvSpPr txBox="1"/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9" name="Google Shape;379;p78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80" name="Google Shape;380;p78"/>
          <p:cNvSpPr txBox="1"/>
          <p:nvPr>
            <p:ph idx="1" type="body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381" name="Google Shape;381;p78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2" name="Google Shape;382;p78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3" name="Google Shape;383;p78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7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6" name="Google Shape;386;p79"/>
          <p:cNvSpPr txBox="1"/>
          <p:nvPr>
            <p:ph idx="1" type="body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7" name="Google Shape;387;p79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8" name="Google Shape;388;p79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9" name="Google Shape;389;p79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80"/>
          <p:cNvSpPr txBox="1"/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2" name="Google Shape;392;p80"/>
          <p:cNvSpPr txBox="1"/>
          <p:nvPr>
            <p:ph idx="1" type="body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3" name="Google Shape;393;p80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4" name="Google Shape;394;p80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5" name="Google Shape;395;p80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hite_Title Slide 1">
  <p:cSld name="White_Title Slide 1">
    <p:bg>
      <p:bgPr>
        <a:solidFill>
          <a:schemeClr val="lt2"/>
        </a:solidFill>
      </p:bgPr>
    </p:bg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black and white photo of a building&#10;&#10;Description automatically generated" id="399" name="Google Shape;399;p82"/>
          <p:cNvPicPr preferRelativeResize="0"/>
          <p:nvPr/>
        </p:nvPicPr>
        <p:blipFill rotWithShape="1">
          <a:blip r:embed="rId2">
            <a:alphaModFix/>
          </a:blip>
          <a:srcRect b="0" l="0" r="0" t="15739"/>
          <a:stretch/>
        </p:blipFill>
        <p:spPr>
          <a:xfrm>
            <a:off x="0" y="0"/>
            <a:ext cx="915679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82"/>
          <p:cNvSpPr/>
          <p:nvPr/>
        </p:nvSpPr>
        <p:spPr>
          <a:xfrm>
            <a:off x="0" y="0"/>
            <a:ext cx="9169500" cy="6858000"/>
          </a:xfrm>
          <a:prstGeom prst="rect">
            <a:avLst/>
          </a:prstGeom>
          <a:solidFill>
            <a:schemeClr val="lt2">
              <a:alpha val="75690"/>
            </a:schemeClr>
          </a:solidFill>
          <a:ln>
            <a:noFill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1" name="Google Shape;401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8081" y="4568599"/>
            <a:ext cx="1600198" cy="139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creenshot of a cell phone&#10;&#10;Description automatically generated" id="402" name="Google Shape;402;p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02007" y="5859008"/>
            <a:ext cx="2105050" cy="511333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82"/>
          <p:cNvSpPr txBox="1"/>
          <p:nvPr>
            <p:ph type="title"/>
          </p:nvPr>
        </p:nvSpPr>
        <p:spPr>
          <a:xfrm>
            <a:off x="460375" y="859991"/>
            <a:ext cx="7023600" cy="3522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Encode Sans Black"/>
              <a:buNone/>
              <a:defRPr b="1" i="0" sz="5000" u="none" cap="none" strike="noStrik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White_Content Slide 3">
  <p:cSld name="1_White_Content Slide 3"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" name="Google Shape;405;p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9031" y="1157863"/>
            <a:ext cx="1103785" cy="96362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83"/>
          <p:cNvSpPr txBox="1"/>
          <p:nvPr>
            <p:ph type="title"/>
          </p:nvPr>
        </p:nvSpPr>
        <p:spPr>
          <a:xfrm>
            <a:off x="435471" y="559587"/>
            <a:ext cx="8197200" cy="66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Encode Sans Black"/>
              <a:buNone/>
              <a:defRPr b="1" i="0" sz="3000" u="none" cap="none" strike="noStrike">
                <a:solidFill>
                  <a:schemeClr val="dk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descr="A screenshot of a cell phone&#10;&#10;Description automatically generated" id="407" name="Google Shape;407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24789" y="6316979"/>
            <a:ext cx="1418739" cy="184476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83"/>
          <p:cNvSpPr txBox="1"/>
          <p:nvPr>
            <p:ph idx="1" type="body"/>
          </p:nvPr>
        </p:nvSpPr>
        <p:spPr>
          <a:xfrm>
            <a:off x="447923" y="1662368"/>
            <a:ext cx="8184600" cy="5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9" name="Google Shape;409;p83"/>
          <p:cNvSpPr txBox="1"/>
          <p:nvPr>
            <p:ph idx="12" type="sldNum"/>
          </p:nvPr>
        </p:nvSpPr>
        <p:spPr>
          <a:xfrm>
            <a:off x="0" y="6491817"/>
            <a:ext cx="5778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rt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rt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rt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rt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rt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rt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rt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rt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0" name="Google Shape;410;p83"/>
          <p:cNvSpPr txBox="1"/>
          <p:nvPr>
            <p:ph idx="2" type="body"/>
          </p:nvPr>
        </p:nvSpPr>
        <p:spPr>
          <a:xfrm>
            <a:off x="435471" y="2434979"/>
            <a:ext cx="81972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&gt;"/>
              <a:defRPr b="0" i="0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rriweather Sans"/>
              <a:buChar char="&gt;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close up of a logo&#10;&#10;Description automatically generated" id="411" name="Google Shape;411;p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03018" y="6316984"/>
            <a:ext cx="1642021" cy="213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Header + Content">
  <p:cSld name="1_Header + Content"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84"/>
          <p:cNvSpPr txBox="1"/>
          <p:nvPr>
            <p:ph idx="1" type="body"/>
          </p:nvPr>
        </p:nvSpPr>
        <p:spPr>
          <a:xfrm>
            <a:off x="671757" y="371509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4B2E83"/>
              </a:buClr>
              <a:buSzPts val="2250"/>
              <a:buFont typeface="Arial"/>
              <a:buNone/>
              <a:defRPr b="0" i="0" sz="225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4" name="Google Shape;414;p84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23850" lvl="1" marL="914400" marR="0" rtl="0" algn="l">
              <a:spcBef>
                <a:spcPts val="300"/>
              </a:spcBef>
              <a:spcAft>
                <a:spcPts val="0"/>
              </a:spcAft>
              <a:buClr>
                <a:srgbClr val="4B2E83"/>
              </a:buClr>
              <a:buSzPts val="1500"/>
              <a:buFont typeface="Arial"/>
              <a:buChar char="–"/>
              <a:defRPr b="1" i="0" sz="15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4325" lvl="2" marL="1371600" marR="0" rtl="0" algn="l">
              <a:spcBef>
                <a:spcPts val="270"/>
              </a:spcBef>
              <a:spcAft>
                <a:spcPts val="0"/>
              </a:spcAft>
              <a:buClr>
                <a:srgbClr val="4B2E83"/>
              </a:buClr>
              <a:buSzPts val="1350"/>
              <a:buFont typeface="Merriweather Sans"/>
              <a:buChar char="&gt;"/>
              <a:defRPr b="1" i="0" sz="135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 marR="0" rtl="0" algn="l">
              <a:spcBef>
                <a:spcPts val="24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Char char="–"/>
              <a:defRPr b="1" i="0" sz="12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95275" lvl="4" marL="2286000" marR="0" rtl="0" algn="l">
              <a:spcBef>
                <a:spcPts val="210"/>
              </a:spcBef>
              <a:spcAft>
                <a:spcPts val="0"/>
              </a:spcAft>
              <a:buClr>
                <a:srgbClr val="4B2E83"/>
              </a:buClr>
              <a:buSzPts val="1050"/>
              <a:buFont typeface="Merriweather Sans"/>
              <a:buChar char="&gt;"/>
              <a:defRPr b="1" i="0" sz="105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 Logo_Purple_2685_HEX.png" id="415" name="Google Shape;415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8139" y="5949411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416" name="Google Shape;416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3" cy="67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Header + Content">
  <p:cSld name="2_Header + Content"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85"/>
          <p:cNvSpPr txBox="1"/>
          <p:nvPr>
            <p:ph idx="1" type="body"/>
          </p:nvPr>
        </p:nvSpPr>
        <p:spPr>
          <a:xfrm>
            <a:off x="671757" y="371509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4B2E83"/>
              </a:buClr>
              <a:buSzPts val="2250"/>
              <a:buFont typeface="Arial"/>
              <a:buNone/>
              <a:defRPr b="0" i="0" sz="225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9" name="Google Shape;419;p85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23850" lvl="1" marL="914400" marR="0" rtl="0" algn="l">
              <a:spcBef>
                <a:spcPts val="300"/>
              </a:spcBef>
              <a:spcAft>
                <a:spcPts val="0"/>
              </a:spcAft>
              <a:buClr>
                <a:srgbClr val="4B2E83"/>
              </a:buClr>
              <a:buSzPts val="1500"/>
              <a:buFont typeface="Arial"/>
              <a:buChar char="–"/>
              <a:defRPr b="1" i="0" sz="15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4325" lvl="2" marL="1371600" marR="0" rtl="0" algn="l">
              <a:spcBef>
                <a:spcPts val="270"/>
              </a:spcBef>
              <a:spcAft>
                <a:spcPts val="0"/>
              </a:spcAft>
              <a:buClr>
                <a:srgbClr val="4B2E83"/>
              </a:buClr>
              <a:buSzPts val="1350"/>
              <a:buFont typeface="Merriweather Sans"/>
              <a:buChar char="&gt;"/>
              <a:defRPr b="1" i="0" sz="135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 marR="0" rtl="0" algn="l">
              <a:spcBef>
                <a:spcPts val="24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Char char="–"/>
              <a:defRPr b="1" i="0" sz="12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95275" lvl="4" marL="2286000" marR="0" rtl="0" algn="l">
              <a:spcBef>
                <a:spcPts val="210"/>
              </a:spcBef>
              <a:spcAft>
                <a:spcPts val="0"/>
              </a:spcAft>
              <a:buClr>
                <a:srgbClr val="4B2E83"/>
              </a:buClr>
              <a:buSzPts val="1050"/>
              <a:buFont typeface="Merriweather Sans"/>
              <a:buChar char="&gt;"/>
              <a:defRPr b="1" i="0" sz="105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 Logo_Purple_2685_HEX.png" id="420" name="Google Shape;420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8139" y="5949411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421" name="Google Shape;421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3" cy="67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Header + Content">
  <p:cSld name="4_Header + Content"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86"/>
          <p:cNvSpPr txBox="1"/>
          <p:nvPr>
            <p:ph idx="1" type="body"/>
          </p:nvPr>
        </p:nvSpPr>
        <p:spPr>
          <a:xfrm>
            <a:off x="671757" y="371509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4B2E83"/>
              </a:buClr>
              <a:buSzPts val="2250"/>
              <a:buFont typeface="Arial"/>
              <a:buNone/>
              <a:defRPr b="0" i="0" sz="225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4" name="Google Shape;424;p86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23850" lvl="1" marL="914400" marR="0" rtl="0" algn="l">
              <a:spcBef>
                <a:spcPts val="300"/>
              </a:spcBef>
              <a:spcAft>
                <a:spcPts val="0"/>
              </a:spcAft>
              <a:buClr>
                <a:srgbClr val="4B2E83"/>
              </a:buClr>
              <a:buSzPts val="1500"/>
              <a:buFont typeface="Arial"/>
              <a:buChar char="–"/>
              <a:defRPr b="1" i="0" sz="15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4325" lvl="2" marL="1371600" marR="0" rtl="0" algn="l">
              <a:spcBef>
                <a:spcPts val="270"/>
              </a:spcBef>
              <a:spcAft>
                <a:spcPts val="0"/>
              </a:spcAft>
              <a:buClr>
                <a:srgbClr val="4B2E83"/>
              </a:buClr>
              <a:buSzPts val="1350"/>
              <a:buFont typeface="Merriweather Sans"/>
              <a:buChar char="&gt;"/>
              <a:defRPr b="1" i="0" sz="135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 marR="0" rtl="0" algn="l">
              <a:spcBef>
                <a:spcPts val="24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Char char="–"/>
              <a:defRPr b="1" i="0" sz="12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95275" lvl="4" marL="2286000" marR="0" rtl="0" algn="l">
              <a:spcBef>
                <a:spcPts val="210"/>
              </a:spcBef>
              <a:spcAft>
                <a:spcPts val="0"/>
              </a:spcAft>
              <a:buClr>
                <a:srgbClr val="4B2E83"/>
              </a:buClr>
              <a:buSzPts val="1050"/>
              <a:buFont typeface="Merriweather Sans"/>
              <a:buChar char="&gt;"/>
              <a:defRPr b="1" i="0" sz="105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 Logo_Purple_2685_HEX.png" id="425" name="Google Shape;425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8139" y="5949411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426" name="Google Shape;426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3" cy="67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Header + Content">
  <p:cSld name="5_Header + Content"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87"/>
          <p:cNvSpPr txBox="1"/>
          <p:nvPr>
            <p:ph idx="1" type="body"/>
          </p:nvPr>
        </p:nvSpPr>
        <p:spPr>
          <a:xfrm>
            <a:off x="671757" y="371509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4B2E83"/>
              </a:buClr>
              <a:buSzPts val="2250"/>
              <a:buFont typeface="Arial"/>
              <a:buNone/>
              <a:defRPr b="0" i="0" sz="225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9" name="Google Shape;429;p87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23850" lvl="1" marL="914400" marR="0" rtl="0" algn="l">
              <a:spcBef>
                <a:spcPts val="300"/>
              </a:spcBef>
              <a:spcAft>
                <a:spcPts val="0"/>
              </a:spcAft>
              <a:buClr>
                <a:srgbClr val="4B2E83"/>
              </a:buClr>
              <a:buSzPts val="1500"/>
              <a:buFont typeface="Arial"/>
              <a:buChar char="–"/>
              <a:defRPr b="1" i="0" sz="15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4325" lvl="2" marL="1371600" marR="0" rtl="0" algn="l">
              <a:spcBef>
                <a:spcPts val="270"/>
              </a:spcBef>
              <a:spcAft>
                <a:spcPts val="0"/>
              </a:spcAft>
              <a:buClr>
                <a:srgbClr val="4B2E83"/>
              </a:buClr>
              <a:buSzPts val="1350"/>
              <a:buFont typeface="Merriweather Sans"/>
              <a:buChar char="&gt;"/>
              <a:defRPr b="1" i="0" sz="135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 marR="0" rtl="0" algn="l">
              <a:spcBef>
                <a:spcPts val="24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Char char="–"/>
              <a:defRPr b="1" i="0" sz="12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95275" lvl="4" marL="2286000" marR="0" rtl="0" algn="l">
              <a:spcBef>
                <a:spcPts val="210"/>
              </a:spcBef>
              <a:spcAft>
                <a:spcPts val="0"/>
              </a:spcAft>
              <a:buClr>
                <a:srgbClr val="4B2E83"/>
              </a:buClr>
              <a:buSzPts val="1050"/>
              <a:buFont typeface="Merriweather Sans"/>
              <a:buChar char="&gt;"/>
              <a:defRPr b="1" i="0" sz="105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 Logo_Purple_2685_HEX.png" id="430" name="Google Shape;430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8139" y="5949411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431" name="Google Shape;431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3" cy="67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Content">
  <p:cSld name="Header + Content"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" name="Google Shape;433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98327" y="6174377"/>
            <a:ext cx="2377438" cy="311067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88"/>
          <p:cNvSpPr txBox="1"/>
          <p:nvPr>
            <p:ph type="title"/>
          </p:nvPr>
        </p:nvSpPr>
        <p:spPr>
          <a:xfrm>
            <a:off x="502920" y="1059841"/>
            <a:ext cx="8072700" cy="53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250"/>
              <a:buFont typeface="Encode Sans Black"/>
              <a:buNone/>
              <a:defRPr b="1" i="0" sz="225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35" name="Google Shape;435;p88"/>
          <p:cNvSpPr txBox="1"/>
          <p:nvPr>
            <p:ph idx="1" type="body"/>
          </p:nvPr>
        </p:nvSpPr>
        <p:spPr>
          <a:xfrm>
            <a:off x="502920" y="1871317"/>
            <a:ext cx="8072700" cy="40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2385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1" i="0" sz="15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4325" lvl="2" marL="1371600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Merriweather Sans"/>
              <a:buChar char="&gt;"/>
              <a:defRPr b="1" i="0" sz="13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1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95275" lvl="4" marL="2286000" marR="0" rtl="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Merriweather Sans"/>
              <a:buChar char="&gt;"/>
              <a:defRPr b="1" i="0" sz="10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36" name="Google Shape;436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921" y="1685496"/>
            <a:ext cx="827835" cy="722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Header + Content">
  <p:cSld name="3_Header + Content"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" name="Google Shape;438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98327" y="6174377"/>
            <a:ext cx="2377438" cy="311067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89"/>
          <p:cNvSpPr txBox="1"/>
          <p:nvPr/>
        </p:nvSpPr>
        <p:spPr>
          <a:xfrm>
            <a:off x="184105" y="6307212"/>
            <a:ext cx="318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88A2"/>
              </a:buClr>
              <a:buSzPts val="900"/>
              <a:buFont typeface="Calibri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900" u="none" cap="none" strike="noStrike">
              <a:solidFill>
                <a:srgbClr val="8D88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89"/>
          <p:cNvSpPr txBox="1"/>
          <p:nvPr>
            <p:ph type="title"/>
          </p:nvPr>
        </p:nvSpPr>
        <p:spPr>
          <a:xfrm>
            <a:off x="502920" y="1059841"/>
            <a:ext cx="8072700" cy="53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250"/>
              <a:buFont typeface="Encode Sans Black"/>
              <a:buNone/>
              <a:defRPr b="1" i="0" sz="225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41" name="Google Shape;441;p89"/>
          <p:cNvSpPr txBox="1"/>
          <p:nvPr>
            <p:ph idx="1" type="body"/>
          </p:nvPr>
        </p:nvSpPr>
        <p:spPr>
          <a:xfrm>
            <a:off x="502920" y="1871317"/>
            <a:ext cx="8072700" cy="40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2385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1" i="0" sz="15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4325" lvl="2" marL="1371600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Merriweather Sans"/>
              <a:buChar char="&gt;"/>
              <a:defRPr b="1" i="0" sz="13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1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95275" lvl="4" marL="2286000" marR="0" rtl="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Merriweather Sans"/>
              <a:buChar char="&gt;"/>
              <a:defRPr b="1" i="0" sz="10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42" name="Google Shape;442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920" y="1685496"/>
            <a:ext cx="827835" cy="72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Only NO Logo">
  <p:cSld name="Header Only NO Logo"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90"/>
          <p:cNvSpPr txBox="1"/>
          <p:nvPr/>
        </p:nvSpPr>
        <p:spPr>
          <a:xfrm>
            <a:off x="184105" y="6307212"/>
            <a:ext cx="318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88A2"/>
              </a:buClr>
              <a:buSzPts val="900"/>
              <a:buFont typeface="Calibri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900" u="none" cap="none" strike="noStrike">
              <a:solidFill>
                <a:srgbClr val="8D88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90"/>
          <p:cNvSpPr txBox="1"/>
          <p:nvPr>
            <p:ph type="title"/>
          </p:nvPr>
        </p:nvSpPr>
        <p:spPr>
          <a:xfrm>
            <a:off x="502920" y="110607"/>
            <a:ext cx="8072700" cy="53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250"/>
              <a:buFont typeface="Encode Sans Black"/>
              <a:buNone/>
              <a:defRPr b="1" i="0" sz="225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446" name="Google Shape;446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02920" y="736261"/>
            <a:ext cx="827835" cy="72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91"/>
          <p:cNvSpPr txBox="1"/>
          <p:nvPr>
            <p:ph type="title"/>
          </p:nvPr>
        </p:nvSpPr>
        <p:spPr>
          <a:xfrm>
            <a:off x="0" y="0"/>
            <a:ext cx="3000000" cy="39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49" name="Google Shape;449;p91"/>
          <p:cNvSpPr txBox="1"/>
          <p:nvPr>
            <p:ph idx="1" type="body"/>
          </p:nvPr>
        </p:nvSpPr>
        <p:spPr>
          <a:xfrm>
            <a:off x="0" y="0"/>
            <a:ext cx="3000000" cy="39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0" name="Google Shape;450;p91"/>
          <p:cNvSpPr txBox="1"/>
          <p:nvPr>
            <p:ph idx="10" type="dt"/>
          </p:nvPr>
        </p:nvSpPr>
        <p:spPr>
          <a:xfrm>
            <a:off x="0" y="0"/>
            <a:ext cx="3000000" cy="39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1" name="Google Shape;451;p91"/>
          <p:cNvSpPr txBox="1"/>
          <p:nvPr>
            <p:ph idx="11" type="ftr"/>
          </p:nvPr>
        </p:nvSpPr>
        <p:spPr>
          <a:xfrm>
            <a:off x="0" y="0"/>
            <a:ext cx="3000000" cy="39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2" name="Google Shape;452;p91"/>
          <p:cNvSpPr txBox="1"/>
          <p:nvPr>
            <p:ph idx="12" type="sldNum"/>
          </p:nvPr>
        </p:nvSpPr>
        <p:spPr>
          <a:xfrm>
            <a:off x="0" y="6491817"/>
            <a:ext cx="20574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r_RtAngle_7502_RGB.png" id="455" name="Google Shape;455;p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3590" y="4006085"/>
            <a:ext cx="2284305" cy="84578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93"/>
          <p:cNvSpPr txBox="1"/>
          <p:nvPr>
            <p:ph type="title"/>
          </p:nvPr>
        </p:nvSpPr>
        <p:spPr>
          <a:xfrm>
            <a:off x="671757" y="1167125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750"/>
              <a:buFont typeface="Encode Sans Black"/>
              <a:buNone/>
              <a:defRPr b="1" i="0" sz="375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457" name="Google Shape;457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03966" y="5924996"/>
            <a:ext cx="3296972" cy="4313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Content">
  <p:cSld name="Header + Content"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" name="Google Shape;459;p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98328" y="6174377"/>
            <a:ext cx="2377438" cy="311067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94"/>
          <p:cNvSpPr txBox="1"/>
          <p:nvPr/>
        </p:nvSpPr>
        <p:spPr>
          <a:xfrm>
            <a:off x="184105" y="6307212"/>
            <a:ext cx="318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88A2"/>
              </a:buClr>
              <a:buSzPts val="900"/>
              <a:buFont typeface="Calibri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900" u="none" cap="none" strike="noStrike">
              <a:solidFill>
                <a:srgbClr val="8D88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94"/>
          <p:cNvSpPr txBox="1"/>
          <p:nvPr>
            <p:ph type="title"/>
          </p:nvPr>
        </p:nvSpPr>
        <p:spPr>
          <a:xfrm>
            <a:off x="502920" y="1059841"/>
            <a:ext cx="8072700" cy="53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250"/>
              <a:buFont typeface="Encode Sans Black"/>
              <a:buNone/>
              <a:defRPr b="1" i="0" sz="225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62" name="Google Shape;462;p94"/>
          <p:cNvSpPr txBox="1"/>
          <p:nvPr>
            <p:ph idx="1" type="body"/>
          </p:nvPr>
        </p:nvSpPr>
        <p:spPr>
          <a:xfrm>
            <a:off x="502920" y="1871317"/>
            <a:ext cx="8072700" cy="40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2385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1" i="0" sz="15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4325" lvl="2" marL="1371600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Merriweather Sans"/>
              <a:buChar char="&gt;"/>
              <a:defRPr b="1" i="0" sz="13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1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95275" lvl="4" marL="2286000" marR="0" rtl="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Merriweather Sans"/>
              <a:buChar char="&gt;"/>
              <a:defRPr b="1" i="0" sz="10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63" name="Google Shape;463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921" y="1685496"/>
            <a:ext cx="827835" cy="72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Subheader + Content">
  <p:cSld name="Header + Subheader + Content"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95"/>
          <p:cNvSpPr txBox="1"/>
          <p:nvPr>
            <p:ph type="title"/>
          </p:nvPr>
        </p:nvSpPr>
        <p:spPr>
          <a:xfrm>
            <a:off x="502921" y="527747"/>
            <a:ext cx="8072700" cy="53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250"/>
              <a:buFont typeface="Encode Sans Black"/>
              <a:buNone/>
              <a:defRPr b="1" i="0" sz="225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66" name="Google Shape;466;p95"/>
          <p:cNvSpPr txBox="1"/>
          <p:nvPr>
            <p:ph idx="1" type="body"/>
          </p:nvPr>
        </p:nvSpPr>
        <p:spPr>
          <a:xfrm>
            <a:off x="502921" y="2278443"/>
            <a:ext cx="8072700" cy="3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2385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1" i="0" sz="15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4325" lvl="2" marL="1371600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Merriweather Sans"/>
              <a:buChar char="&gt;"/>
              <a:defRPr b="1" i="0" sz="13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1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95275" lvl="4" marL="2286000" marR="0" rtl="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Merriweather Sans"/>
              <a:buChar char="&gt;"/>
              <a:defRPr b="1" i="0" sz="10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7" name="Google Shape;467;p95"/>
          <p:cNvSpPr txBox="1"/>
          <p:nvPr>
            <p:ph idx="2" type="body"/>
          </p:nvPr>
        </p:nvSpPr>
        <p:spPr>
          <a:xfrm>
            <a:off x="502921" y="1299581"/>
            <a:ext cx="80727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10"/>
              </a:spcBef>
              <a:spcAft>
                <a:spcPts val="0"/>
              </a:spcAft>
              <a:buClr>
                <a:srgbClr val="595959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8" name="Google Shape;468;p95"/>
          <p:cNvSpPr txBox="1"/>
          <p:nvPr/>
        </p:nvSpPr>
        <p:spPr>
          <a:xfrm>
            <a:off x="184108" y="6307212"/>
            <a:ext cx="318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88A2"/>
              </a:buClr>
              <a:buSzPts val="900"/>
              <a:buFont typeface="Calibri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900" u="none" cap="none" strike="noStrike">
              <a:solidFill>
                <a:srgbClr val="8D88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9" name="Google Shape;469;p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02920" y="1160305"/>
            <a:ext cx="827835" cy="72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98330" y="6174379"/>
            <a:ext cx="2377438" cy="311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5383" y="1198461"/>
            <a:ext cx="1103785" cy="963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 Logo_Purple_2685_HEX.png" id="472" name="Google Shape;472;p9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582878" y="6071617"/>
            <a:ext cx="561122" cy="3778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Content">
  <p:cSld name="Header + Content 2"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4" name="Google Shape;474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98330" y="6174379"/>
            <a:ext cx="2377438" cy="311067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96"/>
          <p:cNvSpPr txBox="1"/>
          <p:nvPr/>
        </p:nvSpPr>
        <p:spPr>
          <a:xfrm>
            <a:off x="184108" y="6307212"/>
            <a:ext cx="318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88A2"/>
              </a:buClr>
              <a:buSzPts val="900"/>
              <a:buFont typeface="Calibri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900" u="none" cap="none" strike="noStrike">
              <a:solidFill>
                <a:srgbClr val="8D88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p96"/>
          <p:cNvSpPr txBox="1"/>
          <p:nvPr>
            <p:ph type="title"/>
          </p:nvPr>
        </p:nvSpPr>
        <p:spPr>
          <a:xfrm>
            <a:off x="502921" y="1059843"/>
            <a:ext cx="8072700" cy="53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250"/>
              <a:buFont typeface="Encode Sans Black"/>
              <a:buNone/>
              <a:defRPr b="1" i="0" sz="225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77" name="Google Shape;477;p96"/>
          <p:cNvSpPr txBox="1"/>
          <p:nvPr>
            <p:ph idx="1" type="body"/>
          </p:nvPr>
        </p:nvSpPr>
        <p:spPr>
          <a:xfrm>
            <a:off x="502921" y="1871317"/>
            <a:ext cx="8072700" cy="40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2385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1" i="0" sz="15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4325" lvl="2" marL="1371600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Merriweather Sans"/>
              <a:buChar char="&gt;"/>
              <a:defRPr b="1" i="0" sz="13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1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95275" lvl="4" marL="2286000" marR="0" rtl="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Merriweather Sans"/>
              <a:buChar char="&gt;"/>
              <a:defRPr b="1" i="0" sz="10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78" name="Google Shape;478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920" y="1685497"/>
            <a:ext cx="827835" cy="72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Only">
  <p:cSld name="Header Only"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" name="Google Shape;480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98330" y="6174379"/>
            <a:ext cx="2377438" cy="311067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p97"/>
          <p:cNvSpPr txBox="1"/>
          <p:nvPr/>
        </p:nvSpPr>
        <p:spPr>
          <a:xfrm>
            <a:off x="184108" y="6307212"/>
            <a:ext cx="318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88A2"/>
              </a:buClr>
              <a:buSzPts val="900"/>
              <a:buFont typeface="Calibri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900" u="none" cap="none" strike="noStrike">
              <a:solidFill>
                <a:srgbClr val="8D88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97"/>
          <p:cNvSpPr txBox="1"/>
          <p:nvPr>
            <p:ph type="title"/>
          </p:nvPr>
        </p:nvSpPr>
        <p:spPr>
          <a:xfrm>
            <a:off x="502921" y="527747"/>
            <a:ext cx="8072700" cy="53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250"/>
              <a:buFont typeface="Encode Sans Black"/>
              <a:buNone/>
              <a:defRPr b="1" i="0" sz="225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483" name="Google Shape;483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920" y="1160305"/>
            <a:ext cx="827835" cy="72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Only NO Logo">
  <p:cSld name="Header Only NO Logo"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98"/>
          <p:cNvSpPr txBox="1"/>
          <p:nvPr/>
        </p:nvSpPr>
        <p:spPr>
          <a:xfrm>
            <a:off x="184108" y="6307212"/>
            <a:ext cx="318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88A2"/>
              </a:buClr>
              <a:buSzPts val="900"/>
              <a:buFont typeface="Calibri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900" u="none" cap="none" strike="noStrike">
              <a:solidFill>
                <a:srgbClr val="8D88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98"/>
          <p:cNvSpPr txBox="1"/>
          <p:nvPr>
            <p:ph type="title"/>
          </p:nvPr>
        </p:nvSpPr>
        <p:spPr>
          <a:xfrm>
            <a:off x="502921" y="110607"/>
            <a:ext cx="8072700" cy="53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250"/>
              <a:buFont typeface="Encode Sans Black"/>
              <a:buNone/>
              <a:defRPr b="1" i="0" sz="225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487" name="Google Shape;487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02920" y="736261"/>
            <a:ext cx="827835" cy="72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Header + Subheader + Content">
  <p:cSld name="1_Header + Subheader + Content"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99"/>
          <p:cNvSpPr txBox="1"/>
          <p:nvPr>
            <p:ph type="title"/>
          </p:nvPr>
        </p:nvSpPr>
        <p:spPr>
          <a:xfrm>
            <a:off x="502921" y="527747"/>
            <a:ext cx="8072700" cy="53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250"/>
              <a:buFont typeface="Encode Sans Black"/>
              <a:buNone/>
              <a:defRPr b="1" i="0" sz="225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90" name="Google Shape;490;p99"/>
          <p:cNvSpPr txBox="1"/>
          <p:nvPr>
            <p:ph idx="1" type="body"/>
          </p:nvPr>
        </p:nvSpPr>
        <p:spPr>
          <a:xfrm>
            <a:off x="502921" y="2278441"/>
            <a:ext cx="8072700" cy="3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2385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1" i="0" sz="15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4325" lvl="2" marL="1371600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Merriweather Sans"/>
              <a:buChar char="&gt;"/>
              <a:defRPr b="1" i="0" sz="13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1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95275" lvl="4" marL="2286000" marR="0" rtl="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Merriweather Sans"/>
              <a:buChar char="&gt;"/>
              <a:defRPr b="1" i="0" sz="10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1" name="Google Shape;491;p99"/>
          <p:cNvSpPr txBox="1"/>
          <p:nvPr>
            <p:ph idx="2" type="body"/>
          </p:nvPr>
        </p:nvSpPr>
        <p:spPr>
          <a:xfrm>
            <a:off x="502921" y="1299581"/>
            <a:ext cx="80727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10"/>
              </a:spcBef>
              <a:spcAft>
                <a:spcPts val="0"/>
              </a:spcAft>
              <a:buClr>
                <a:srgbClr val="595959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2" name="Google Shape;492;p99"/>
          <p:cNvSpPr txBox="1"/>
          <p:nvPr/>
        </p:nvSpPr>
        <p:spPr>
          <a:xfrm>
            <a:off x="184107" y="6307212"/>
            <a:ext cx="318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88A2"/>
              </a:buClr>
              <a:buSzPts val="900"/>
              <a:buFont typeface="Calibri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900" u="none" cap="none" strike="noStrike">
              <a:solidFill>
                <a:srgbClr val="8D88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3" name="Google Shape;493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02920" y="1160305"/>
            <a:ext cx="827835" cy="72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98329" y="6174379"/>
            <a:ext cx="2377438" cy="311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5383" y="1198460"/>
            <a:ext cx="1103785" cy="963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 Logo_Purple_2685_HEX.png" id="496" name="Google Shape;496;p9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582878" y="6071617"/>
            <a:ext cx="561122" cy="3778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Header + Content">
  <p:cSld name="1_Header + Content"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8" name="Google Shape;498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98329" y="6174379"/>
            <a:ext cx="2377438" cy="311067"/>
          </a:xfrm>
          <a:prstGeom prst="rect">
            <a:avLst/>
          </a:prstGeom>
          <a:noFill/>
          <a:ln>
            <a:noFill/>
          </a:ln>
        </p:spPr>
      </p:pic>
      <p:sp>
        <p:nvSpPr>
          <p:cNvPr id="499" name="Google Shape;499;p100"/>
          <p:cNvSpPr txBox="1"/>
          <p:nvPr/>
        </p:nvSpPr>
        <p:spPr>
          <a:xfrm>
            <a:off x="184107" y="6307212"/>
            <a:ext cx="318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88A2"/>
              </a:buClr>
              <a:buSzPts val="900"/>
              <a:buFont typeface="Calibri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900" u="none" cap="none" strike="noStrike">
              <a:solidFill>
                <a:srgbClr val="8D88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p100"/>
          <p:cNvSpPr txBox="1"/>
          <p:nvPr>
            <p:ph type="title"/>
          </p:nvPr>
        </p:nvSpPr>
        <p:spPr>
          <a:xfrm>
            <a:off x="502921" y="1059843"/>
            <a:ext cx="8072700" cy="53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250"/>
              <a:buFont typeface="Encode Sans Black"/>
              <a:buNone/>
              <a:defRPr b="1" i="0" sz="225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01" name="Google Shape;501;p100"/>
          <p:cNvSpPr txBox="1"/>
          <p:nvPr>
            <p:ph idx="1" type="body"/>
          </p:nvPr>
        </p:nvSpPr>
        <p:spPr>
          <a:xfrm>
            <a:off x="502921" y="1871317"/>
            <a:ext cx="8072700" cy="40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2385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1" i="0" sz="15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4325" lvl="2" marL="1371600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Merriweather Sans"/>
              <a:buChar char="&gt;"/>
              <a:defRPr b="1" i="0" sz="13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1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95275" lvl="4" marL="2286000" marR="0" rtl="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Merriweather Sans"/>
              <a:buChar char="&gt;"/>
              <a:defRPr b="1" i="0" sz="10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502" name="Google Shape;502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920" y="1685497"/>
            <a:ext cx="827835" cy="72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Header Only">
  <p:cSld name="1_Header Only"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4" name="Google Shape;504;p1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98329" y="6174379"/>
            <a:ext cx="2377438" cy="311067"/>
          </a:xfrm>
          <a:prstGeom prst="rect">
            <a:avLst/>
          </a:prstGeom>
          <a:noFill/>
          <a:ln>
            <a:noFill/>
          </a:ln>
        </p:spPr>
      </p:pic>
      <p:sp>
        <p:nvSpPr>
          <p:cNvPr id="505" name="Google Shape;505;p101"/>
          <p:cNvSpPr txBox="1"/>
          <p:nvPr/>
        </p:nvSpPr>
        <p:spPr>
          <a:xfrm>
            <a:off x="184107" y="6307212"/>
            <a:ext cx="318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88A2"/>
              </a:buClr>
              <a:buSzPts val="900"/>
              <a:buFont typeface="Calibri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900" u="none" cap="none" strike="noStrike">
              <a:solidFill>
                <a:srgbClr val="8D88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6" name="Google Shape;506;p101"/>
          <p:cNvSpPr txBox="1"/>
          <p:nvPr>
            <p:ph type="title"/>
          </p:nvPr>
        </p:nvSpPr>
        <p:spPr>
          <a:xfrm>
            <a:off x="502921" y="527747"/>
            <a:ext cx="8072700" cy="53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250"/>
              <a:buFont typeface="Encode Sans Black"/>
              <a:buNone/>
              <a:defRPr b="1" i="0" sz="225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507" name="Google Shape;507;p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920" y="1160305"/>
            <a:ext cx="827835" cy="72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Header Only NO Logo">
  <p:cSld name="1_Header Only NO Logo"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102"/>
          <p:cNvSpPr txBox="1"/>
          <p:nvPr/>
        </p:nvSpPr>
        <p:spPr>
          <a:xfrm>
            <a:off x="184107" y="6307212"/>
            <a:ext cx="318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88A2"/>
              </a:buClr>
              <a:buSzPts val="900"/>
              <a:buFont typeface="Calibri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900" u="none" cap="none" strike="noStrike">
              <a:solidFill>
                <a:srgbClr val="8D88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" name="Google Shape;510;p102"/>
          <p:cNvSpPr txBox="1"/>
          <p:nvPr>
            <p:ph type="title"/>
          </p:nvPr>
        </p:nvSpPr>
        <p:spPr>
          <a:xfrm>
            <a:off x="502921" y="110607"/>
            <a:ext cx="8072700" cy="53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250"/>
              <a:buFont typeface="Encode Sans Black"/>
              <a:buNone/>
              <a:defRPr b="1" i="0" sz="225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511" name="Google Shape;511;p1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02920" y="736261"/>
            <a:ext cx="827835" cy="72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Content">
  <p:cSld name="Header + Content 3"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" name="Google Shape;513;p1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98327" y="6174377"/>
            <a:ext cx="2377438" cy="311067"/>
          </a:xfrm>
          <a:prstGeom prst="rect">
            <a:avLst/>
          </a:prstGeom>
          <a:noFill/>
          <a:ln>
            <a:noFill/>
          </a:ln>
        </p:spPr>
      </p:pic>
      <p:sp>
        <p:nvSpPr>
          <p:cNvPr id="514" name="Google Shape;514;p103"/>
          <p:cNvSpPr txBox="1"/>
          <p:nvPr/>
        </p:nvSpPr>
        <p:spPr>
          <a:xfrm>
            <a:off x="184105" y="6307212"/>
            <a:ext cx="318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88A2"/>
              </a:buClr>
              <a:buSzPts val="900"/>
              <a:buFont typeface="Calibri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900" u="none" cap="none" strike="noStrike">
              <a:solidFill>
                <a:srgbClr val="8D88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p103"/>
          <p:cNvSpPr txBox="1"/>
          <p:nvPr>
            <p:ph type="title"/>
          </p:nvPr>
        </p:nvSpPr>
        <p:spPr>
          <a:xfrm>
            <a:off x="502920" y="1059841"/>
            <a:ext cx="8072700" cy="53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250"/>
              <a:buFont typeface="Encode Sans Black"/>
              <a:buNone/>
              <a:defRPr b="1" i="0" sz="225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16" name="Google Shape;516;p103"/>
          <p:cNvSpPr txBox="1"/>
          <p:nvPr>
            <p:ph idx="1" type="body"/>
          </p:nvPr>
        </p:nvSpPr>
        <p:spPr>
          <a:xfrm>
            <a:off x="502920" y="1871317"/>
            <a:ext cx="8072700" cy="40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2385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1" i="0" sz="15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4325" lvl="2" marL="1371600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Merriweather Sans"/>
              <a:buChar char="&gt;"/>
              <a:defRPr b="1" i="0" sz="13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1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95275" lvl="4" marL="2286000" marR="0" rtl="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Merriweather Sans"/>
              <a:buChar char="&gt;"/>
              <a:defRPr b="1" i="0" sz="10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517" name="Google Shape;517;p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920" y="1685496"/>
            <a:ext cx="827835" cy="72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 2"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r_RtAngle_7502_RGB.png" id="519" name="Google Shape;519;p1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3589" y="4006084"/>
            <a:ext cx="2284305" cy="112771"/>
          </a:xfrm>
          <a:prstGeom prst="rect">
            <a:avLst/>
          </a:prstGeom>
          <a:noFill/>
          <a:ln>
            <a:noFill/>
          </a:ln>
        </p:spPr>
      </p:pic>
      <p:sp>
        <p:nvSpPr>
          <p:cNvPr id="520" name="Google Shape;520;p104"/>
          <p:cNvSpPr txBox="1"/>
          <p:nvPr>
            <p:ph type="title"/>
          </p:nvPr>
        </p:nvSpPr>
        <p:spPr>
          <a:xfrm>
            <a:off x="671757" y="11671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751"/>
              <a:buFont typeface="Encode Sans Black"/>
              <a:buNone/>
              <a:defRPr b="1" i="0" sz="375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521" name="Google Shape;521;p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03966" y="5924996"/>
            <a:ext cx="3296972" cy="4313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Subheader + Content">
  <p:cSld name="Header + Subheader + Content 2"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105"/>
          <p:cNvSpPr txBox="1"/>
          <p:nvPr>
            <p:ph type="title"/>
          </p:nvPr>
        </p:nvSpPr>
        <p:spPr>
          <a:xfrm>
            <a:off x="502920" y="396936"/>
            <a:ext cx="8072700" cy="53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250"/>
              <a:buFont typeface="Encode Sans Black"/>
              <a:buNone/>
              <a:defRPr b="1" i="0" sz="225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24" name="Google Shape;524;p105"/>
          <p:cNvSpPr txBox="1"/>
          <p:nvPr>
            <p:ph idx="1" type="body"/>
          </p:nvPr>
        </p:nvSpPr>
        <p:spPr>
          <a:xfrm>
            <a:off x="502920" y="2278440"/>
            <a:ext cx="8072700" cy="3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2385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1" i="0" sz="15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4325" lvl="2" marL="1371600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Merriweather Sans"/>
              <a:buChar char="&gt;"/>
              <a:defRPr b="1" i="0" sz="13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1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95275" lvl="4" marL="2286000" marR="0" rtl="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Merriweather Sans"/>
              <a:buChar char="&gt;"/>
              <a:defRPr b="1" i="0" sz="10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5" name="Google Shape;525;p105"/>
          <p:cNvSpPr txBox="1"/>
          <p:nvPr>
            <p:ph idx="2" type="body"/>
          </p:nvPr>
        </p:nvSpPr>
        <p:spPr>
          <a:xfrm>
            <a:off x="502920" y="1896096"/>
            <a:ext cx="80727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10"/>
              </a:spcBef>
              <a:spcAft>
                <a:spcPts val="0"/>
              </a:spcAft>
              <a:buClr>
                <a:srgbClr val="595959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6" name="Google Shape;526;p105"/>
          <p:cNvSpPr txBox="1"/>
          <p:nvPr/>
        </p:nvSpPr>
        <p:spPr>
          <a:xfrm>
            <a:off x="184105" y="6307212"/>
            <a:ext cx="318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88A2"/>
              </a:buClr>
              <a:buSzPts val="900"/>
              <a:buFont typeface="Calibri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900" u="none" cap="none" strike="noStrike">
              <a:solidFill>
                <a:srgbClr val="8D88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7" name="Google Shape;527;p1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02921" y="1027941"/>
            <a:ext cx="827835" cy="72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p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98328" y="6174377"/>
            <a:ext cx="2377438" cy="311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Content">
  <p:cSld name="Header + Content 4"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0" name="Google Shape;530;p1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98328" y="6174377"/>
            <a:ext cx="2377438" cy="311067"/>
          </a:xfrm>
          <a:prstGeom prst="rect">
            <a:avLst/>
          </a:prstGeom>
          <a:noFill/>
          <a:ln>
            <a:noFill/>
          </a:ln>
        </p:spPr>
      </p:pic>
      <p:sp>
        <p:nvSpPr>
          <p:cNvPr id="531" name="Google Shape;531;p106"/>
          <p:cNvSpPr txBox="1"/>
          <p:nvPr/>
        </p:nvSpPr>
        <p:spPr>
          <a:xfrm>
            <a:off x="184105" y="6307212"/>
            <a:ext cx="318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88A2"/>
              </a:buClr>
              <a:buSzPts val="900"/>
              <a:buFont typeface="Calibri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900" u="none" cap="none" strike="noStrike">
              <a:solidFill>
                <a:srgbClr val="8D88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2" name="Google Shape;532;p106"/>
          <p:cNvSpPr txBox="1"/>
          <p:nvPr>
            <p:ph type="title"/>
          </p:nvPr>
        </p:nvSpPr>
        <p:spPr>
          <a:xfrm>
            <a:off x="502920" y="444392"/>
            <a:ext cx="8072700" cy="53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250"/>
              <a:buFont typeface="Encode Sans Black"/>
              <a:buNone/>
              <a:defRPr b="1" i="0" sz="225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33" name="Google Shape;533;p106"/>
          <p:cNvSpPr txBox="1"/>
          <p:nvPr>
            <p:ph idx="1" type="body"/>
          </p:nvPr>
        </p:nvSpPr>
        <p:spPr>
          <a:xfrm>
            <a:off x="502920" y="1871317"/>
            <a:ext cx="8072700" cy="40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2385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1" i="0" sz="15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4325" lvl="2" marL="1371600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Merriweather Sans"/>
              <a:buChar char="&gt;"/>
              <a:defRPr b="1" i="0" sz="13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1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95275" lvl="4" marL="2286000" marR="0" rtl="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Merriweather Sans"/>
              <a:buChar char="&gt;"/>
              <a:defRPr b="1" i="0" sz="10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534" name="Google Shape;534;p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921" y="1075397"/>
            <a:ext cx="827835" cy="722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Only">
  <p:cSld name="Header Only 2"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6" name="Google Shape;536;p1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98328" y="6174377"/>
            <a:ext cx="2377438" cy="311067"/>
          </a:xfrm>
          <a:prstGeom prst="rect">
            <a:avLst/>
          </a:prstGeom>
          <a:noFill/>
          <a:ln>
            <a:noFill/>
          </a:ln>
        </p:spPr>
      </p:pic>
      <p:sp>
        <p:nvSpPr>
          <p:cNvPr id="537" name="Google Shape;537;p107"/>
          <p:cNvSpPr txBox="1"/>
          <p:nvPr/>
        </p:nvSpPr>
        <p:spPr>
          <a:xfrm>
            <a:off x="184105" y="6307212"/>
            <a:ext cx="318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88A2"/>
              </a:buClr>
              <a:buSzPts val="900"/>
              <a:buFont typeface="Calibri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900" u="none" cap="none" strike="noStrike">
              <a:solidFill>
                <a:srgbClr val="8D88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Google Shape;538;p107"/>
          <p:cNvSpPr txBox="1"/>
          <p:nvPr>
            <p:ph type="title"/>
          </p:nvPr>
        </p:nvSpPr>
        <p:spPr>
          <a:xfrm>
            <a:off x="502920" y="479123"/>
            <a:ext cx="8072700" cy="53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250"/>
              <a:buFont typeface="Encode Sans Black"/>
              <a:buNone/>
              <a:defRPr b="1" i="0" sz="225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539" name="Google Shape;539;p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921" y="1015320"/>
            <a:ext cx="827835" cy="722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Only NO Logo">
  <p:cSld name="Header Only NO Logo 2"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108"/>
          <p:cNvSpPr txBox="1"/>
          <p:nvPr/>
        </p:nvSpPr>
        <p:spPr>
          <a:xfrm>
            <a:off x="184105" y="6307212"/>
            <a:ext cx="318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88A2"/>
              </a:buClr>
              <a:buSzPts val="900"/>
              <a:buFont typeface="Calibri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900" u="none" cap="none" strike="noStrike">
              <a:solidFill>
                <a:srgbClr val="8D88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2" name="Google Shape;542;p108"/>
          <p:cNvSpPr txBox="1"/>
          <p:nvPr>
            <p:ph type="title"/>
          </p:nvPr>
        </p:nvSpPr>
        <p:spPr>
          <a:xfrm>
            <a:off x="502920" y="110607"/>
            <a:ext cx="8072700" cy="53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250"/>
              <a:buFont typeface="Encode Sans Black"/>
              <a:buNone/>
              <a:defRPr b="1" i="0" sz="225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543" name="Google Shape;543;p1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02922" y="736261"/>
            <a:ext cx="827835" cy="722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Header + Subheader + Content">
  <p:cSld name="2_Header + Subheader + Content"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ordmark_center_Purple_HEX.png" id="545" name="Google Shape;545;p1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82158" y="6487457"/>
            <a:ext cx="2425296" cy="163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546" name="Google Shape;546;p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936445"/>
            <a:ext cx="1358183" cy="67051"/>
          </a:xfrm>
          <a:prstGeom prst="rect">
            <a:avLst/>
          </a:prstGeom>
          <a:noFill/>
          <a:ln>
            <a:noFill/>
          </a:ln>
        </p:spPr>
      </p:pic>
      <p:sp>
        <p:nvSpPr>
          <p:cNvPr id="547" name="Google Shape;547;p109"/>
          <p:cNvSpPr txBox="1"/>
          <p:nvPr>
            <p:ph type="title"/>
          </p:nvPr>
        </p:nvSpPr>
        <p:spPr>
          <a:xfrm>
            <a:off x="671757" y="360789"/>
            <a:ext cx="8184600" cy="53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250"/>
              <a:buFont typeface="Encode Sans Black"/>
              <a:buNone/>
              <a:defRPr b="1" i="0" sz="225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48" name="Google Shape;548;p109"/>
          <p:cNvSpPr txBox="1"/>
          <p:nvPr>
            <p:ph idx="1" type="body"/>
          </p:nvPr>
        </p:nvSpPr>
        <p:spPr>
          <a:xfrm>
            <a:off x="659307" y="1430063"/>
            <a:ext cx="8197200" cy="49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2385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1" i="0" sz="15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4325" lvl="2" marL="1371600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Merriweather Sans"/>
              <a:buChar char="&gt;"/>
              <a:defRPr b="1" i="0" sz="13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1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95275" lvl="4" marL="2286000" marR="0" rtl="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Merriweather Sans"/>
              <a:buChar char="&gt;"/>
              <a:defRPr b="1" i="0" sz="10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9" name="Google Shape;549;p109"/>
          <p:cNvSpPr txBox="1"/>
          <p:nvPr>
            <p:ph idx="2" type="body"/>
          </p:nvPr>
        </p:nvSpPr>
        <p:spPr>
          <a:xfrm>
            <a:off x="671758" y="1029472"/>
            <a:ext cx="81846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10"/>
              </a:spcBef>
              <a:spcAft>
                <a:spcPts val="0"/>
              </a:spcAft>
              <a:buClr>
                <a:srgbClr val="595959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0" name="Google Shape;550;p109"/>
          <p:cNvSpPr txBox="1"/>
          <p:nvPr/>
        </p:nvSpPr>
        <p:spPr>
          <a:xfrm>
            <a:off x="125282" y="6489776"/>
            <a:ext cx="318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88A2"/>
              </a:buClr>
              <a:buSzPts val="900"/>
              <a:buFont typeface="Calibri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900" u="none" cap="none" strike="noStrike">
              <a:solidFill>
                <a:srgbClr val="8D88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110"/>
          <p:cNvSpPr txBox="1"/>
          <p:nvPr>
            <p:ph type="title"/>
          </p:nvPr>
        </p:nvSpPr>
        <p:spPr>
          <a:xfrm>
            <a:off x="629841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53" name="Google Shape;553;p110"/>
          <p:cNvSpPr txBox="1"/>
          <p:nvPr>
            <p:ph idx="1" type="body"/>
          </p:nvPr>
        </p:nvSpPr>
        <p:spPr>
          <a:xfrm>
            <a:off x="629843" y="1681164"/>
            <a:ext cx="38682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1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4" name="Google Shape;554;p110"/>
          <p:cNvSpPr txBox="1"/>
          <p:nvPr>
            <p:ph idx="2" type="body"/>
          </p:nvPr>
        </p:nvSpPr>
        <p:spPr>
          <a:xfrm>
            <a:off x="629843" y="2505076"/>
            <a:ext cx="38682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5" name="Google Shape;555;p110"/>
          <p:cNvSpPr txBox="1"/>
          <p:nvPr>
            <p:ph idx="3" type="body"/>
          </p:nvPr>
        </p:nvSpPr>
        <p:spPr>
          <a:xfrm>
            <a:off x="4629150" y="1681164"/>
            <a:ext cx="38874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1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6" name="Google Shape;556;p110"/>
          <p:cNvSpPr txBox="1"/>
          <p:nvPr>
            <p:ph idx="4" type="body"/>
          </p:nvPr>
        </p:nvSpPr>
        <p:spPr>
          <a:xfrm>
            <a:off x="4629150" y="2505076"/>
            <a:ext cx="38874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7" name="Google Shape;557;p110"/>
          <p:cNvSpPr txBox="1"/>
          <p:nvPr>
            <p:ph idx="10" type="dt"/>
          </p:nvPr>
        </p:nvSpPr>
        <p:spPr>
          <a:xfrm>
            <a:off x="0" y="0"/>
            <a:ext cx="3000000" cy="39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8" name="Google Shape;558;p110"/>
          <p:cNvSpPr txBox="1"/>
          <p:nvPr>
            <p:ph idx="11" type="ftr"/>
          </p:nvPr>
        </p:nvSpPr>
        <p:spPr>
          <a:xfrm>
            <a:off x="0" y="0"/>
            <a:ext cx="3000000" cy="39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9" name="Google Shape;559;p110"/>
          <p:cNvSpPr txBox="1"/>
          <p:nvPr>
            <p:ph idx="12" type="sldNum"/>
          </p:nvPr>
        </p:nvSpPr>
        <p:spPr>
          <a:xfrm>
            <a:off x="0" y="0"/>
            <a:ext cx="3000000" cy="39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Header + Content">
  <p:cSld name="3_Header + Content"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1" name="Google Shape;561;p1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98328" y="6174377"/>
            <a:ext cx="2377438" cy="311067"/>
          </a:xfrm>
          <a:prstGeom prst="rect">
            <a:avLst/>
          </a:prstGeom>
          <a:noFill/>
          <a:ln>
            <a:noFill/>
          </a:ln>
        </p:spPr>
      </p:pic>
      <p:sp>
        <p:nvSpPr>
          <p:cNvPr id="562" name="Google Shape;562;p111"/>
          <p:cNvSpPr txBox="1"/>
          <p:nvPr/>
        </p:nvSpPr>
        <p:spPr>
          <a:xfrm>
            <a:off x="184105" y="6307212"/>
            <a:ext cx="318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88A2"/>
              </a:buClr>
              <a:buSzPts val="900"/>
              <a:buFont typeface="Calibri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900" u="none" cap="none" strike="noStrike">
              <a:solidFill>
                <a:srgbClr val="8D88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3" name="Google Shape;563;p111"/>
          <p:cNvSpPr txBox="1"/>
          <p:nvPr>
            <p:ph type="title"/>
          </p:nvPr>
        </p:nvSpPr>
        <p:spPr>
          <a:xfrm>
            <a:off x="502920" y="223901"/>
            <a:ext cx="8072700" cy="53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250"/>
              <a:buFont typeface="Encode Sans Black"/>
              <a:buNone/>
              <a:defRPr b="1" i="0" sz="225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64" name="Google Shape;564;p111"/>
          <p:cNvSpPr txBox="1"/>
          <p:nvPr>
            <p:ph idx="1" type="body"/>
          </p:nvPr>
        </p:nvSpPr>
        <p:spPr>
          <a:xfrm>
            <a:off x="502920" y="1871317"/>
            <a:ext cx="8072700" cy="40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2385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1" i="0" sz="15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4325" lvl="2" marL="1371600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Merriweather Sans"/>
              <a:buChar char="&gt;"/>
              <a:defRPr b="1" i="0" sz="13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1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95275" lvl="4" marL="2286000" marR="0" rtl="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Merriweather Sans"/>
              <a:buChar char="&gt;"/>
              <a:defRPr b="1" i="0" sz="10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565" name="Google Shape;565;p1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921" y="903088"/>
            <a:ext cx="827835" cy="722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6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8.xml"/><Relationship Id="rId5" Type="http://schemas.openxmlformats.org/officeDocument/2006/relationships/theme" Target="../theme/theme14.xml"/></Relationships>
</file>

<file path=ppt/slideMasters/_rels/slideMaster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9.xml"/><Relationship Id="rId2" Type="http://schemas.openxmlformats.org/officeDocument/2006/relationships/slideLayout" Target="../slideLayouts/slideLayout60.xml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8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/Relationships>
</file>

<file path=ppt/slideMasters/_rels/slideMaster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0.xml"/><Relationship Id="rId2" Type="http://schemas.openxmlformats.org/officeDocument/2006/relationships/slideLayout" Target="../slideLayouts/slideLayout71.xml"/><Relationship Id="rId3" Type="http://schemas.openxmlformats.org/officeDocument/2006/relationships/slideLayout" Target="../slideLayouts/slideLayout72.xml"/><Relationship Id="rId4" Type="http://schemas.openxmlformats.org/officeDocument/2006/relationships/slideLayout" Target="../slideLayouts/slideLayout73.xml"/><Relationship Id="rId11" Type="http://schemas.openxmlformats.org/officeDocument/2006/relationships/theme" Target="../theme/theme10.xml"/><Relationship Id="rId10" Type="http://schemas.openxmlformats.org/officeDocument/2006/relationships/slideLayout" Target="../slideLayouts/slideLayout79.xml"/><Relationship Id="rId9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6.xml"/><Relationship Id="rId8" Type="http://schemas.openxmlformats.org/officeDocument/2006/relationships/slideLayout" Target="../slideLayouts/slideLayout77.xml"/></Relationships>
</file>

<file path=ppt/slideMasters/_rels/slideMaster13.xml.rels><?xml version="1.0" encoding="UTF-8" standalone="yes"?><Relationships xmlns="http://schemas.openxmlformats.org/package/2006/relationships"><Relationship Id="rId20" Type="http://schemas.openxmlformats.org/officeDocument/2006/relationships/theme" Target="../theme/theme13.xml"/><Relationship Id="rId11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80.xml"/><Relationship Id="rId2" Type="http://schemas.openxmlformats.org/officeDocument/2006/relationships/slideLayout" Target="../slideLayouts/slideLayout81.xml"/><Relationship Id="rId3" Type="http://schemas.openxmlformats.org/officeDocument/2006/relationships/slideLayout" Target="../slideLayouts/slideLayout82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5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3.xml"/><Relationship Id="rId17" Type="http://schemas.openxmlformats.org/officeDocument/2006/relationships/slideLayout" Target="../slideLayouts/slideLayout96.xml"/><Relationship Id="rId16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4.xml"/><Relationship Id="rId19" Type="http://schemas.openxmlformats.org/officeDocument/2006/relationships/slideLayout" Target="../slideLayouts/slideLayout98.xml"/><Relationship Id="rId6" Type="http://schemas.openxmlformats.org/officeDocument/2006/relationships/slideLayout" Target="../slideLayouts/slideLayout85.xml"/><Relationship Id="rId18" Type="http://schemas.openxmlformats.org/officeDocument/2006/relationships/slideLayout" Target="../slideLayouts/slideLayout97.xml"/><Relationship Id="rId7" Type="http://schemas.openxmlformats.org/officeDocument/2006/relationships/slideLayout" Target="../slideLayouts/slideLayout86.xml"/><Relationship Id="rId8" Type="http://schemas.openxmlformats.org/officeDocument/2006/relationships/slideLayout" Target="../slideLayouts/slideLayout8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theme" Target="../theme/theme8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3.xml"/><Relationship Id="rId8" Type="http://schemas.openxmlformats.org/officeDocument/2006/relationships/theme" Target="../theme/theme7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theme" Target="../theme/theme9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9.xml"/><Relationship Id="rId3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1.xml"/><Relationship Id="rId5" Type="http://schemas.openxmlformats.org/officeDocument/2006/relationships/theme" Target="../theme/theme4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3.xml"/><Relationship Id="rId3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5.xml"/><Relationship Id="rId5" Type="http://schemas.openxmlformats.org/officeDocument/2006/relationships/theme" Target="../theme/theme2.xml"/></Relationships>
</file>

<file path=ppt/slideMasters/_rels/slideMaster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theme" Target="../theme/theme12.xml"/></Relationships>
</file>

<file path=ppt/slideMasters/_rels/slideMaster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2.xml"/><Relationship Id="rId3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4.xml"/><Relationship Id="rId5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702" r:id="rId1"/>
    <p:sldLayoutId id="2147483703" r:id="rId2"/>
    <p:sldLayoutId id="2147483704" r:id="rId3"/>
    <p:sldLayoutId id="2147483705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6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23" name="Google Shape;323;p69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4" name="Google Shape;324;p69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5" name="Google Shape;325;p69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6" name="Google Shape;326;p69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81"/>
          <p:cNvSpPr txBox="1"/>
          <p:nvPr>
            <p:ph idx="12" type="sldNum"/>
          </p:nvPr>
        </p:nvSpPr>
        <p:spPr>
          <a:xfrm>
            <a:off x="0" y="6491817"/>
            <a:ext cx="20574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  <p:sldLayoutId id="2147483744" r:id="rId18"/>
    <p:sldLayoutId id="2147483745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B2E83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81" r:id="rId1"/>
    <p:sldLayoutId id="2147483682" r:id="rId2"/>
    <p:sldLayoutId id="2147483683" r:id="rId3"/>
    <p:sldLayoutId id="2147483684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85" r:id="rId1"/>
    <p:sldLayoutId id="2147483686" r:id="rId2"/>
    <p:sldLayoutId id="2147483687" r:id="rId3"/>
    <p:sldLayoutId id="2147483688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8D3A2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89" r:id="rId1"/>
    <p:sldLayoutId id="2147483690" r:id="rId2"/>
    <p:sldLayoutId id="2147483691" r:id="rId3"/>
    <p:sldLayoutId id="2147483692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93" r:id="rId1"/>
    <p:sldLayoutId id="2147483694" r:id="rId2"/>
    <p:sldLayoutId id="2147483695" r:id="rId3"/>
    <p:sldLayoutId id="2147483696" r:id="rId4"/>
    <p:sldLayoutId id="2147483697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B2E83"/>
        </a:solidFill>
      </p:bgPr>
    </p:bg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98" r:id="rId1"/>
    <p:sldLayoutId id="2147483699" r:id="rId2"/>
    <p:sldLayoutId id="2147483700" r:id="rId3"/>
    <p:sldLayoutId id="2147483701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hyperlink" Target="mailto:nicole@uw.edu" TargetMode="External"/><Relationship Id="rId10" Type="http://schemas.openxmlformats.org/officeDocument/2006/relationships/hyperlink" Target="mailto:jrice19@uw.edu" TargetMode="Externa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washington.zoom.us/j/346891888" TargetMode="External"/><Relationship Id="rId4" Type="http://schemas.openxmlformats.org/officeDocument/2006/relationships/hyperlink" Target="mailto:kirsten5@uw.edu" TargetMode="External"/><Relationship Id="rId9" Type="http://schemas.openxmlformats.org/officeDocument/2006/relationships/hyperlink" Target="mailto:corehelp@uw.edu" TargetMode="External"/><Relationship Id="rId5" Type="http://schemas.openxmlformats.org/officeDocument/2006/relationships/hyperlink" Target="mailto:emilye@uw.edu" TargetMode="External"/><Relationship Id="rId6" Type="http://schemas.openxmlformats.org/officeDocument/2006/relationships/hyperlink" Target="mailto:gcahelp@ue.edu" TargetMode="External"/><Relationship Id="rId7" Type="http://schemas.openxmlformats.org/officeDocument/2006/relationships/hyperlink" Target="mailto:mcbettis@uw.edu" TargetMode="External"/><Relationship Id="rId8" Type="http://schemas.openxmlformats.org/officeDocument/2006/relationships/hyperlink" Target="mailto:petermm@uw.edu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15.xml"/><Relationship Id="rId3" Type="http://schemas.openxmlformats.org/officeDocument/2006/relationships/hyperlink" Target="mailto:gcahelp@uw.edu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.xml"/><Relationship Id="rId3" Type="http://schemas.openxmlformats.org/officeDocument/2006/relationships/hyperlink" Target="mailto:mramques@uw.edu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://www.washington.edu/admin/rules/policies/PO/EO57.html" TargetMode="External"/><Relationship Id="rId4" Type="http://schemas.openxmlformats.org/officeDocument/2006/relationships/hyperlink" Target="http://www.washington.edu/admin/rules/policies/APS/47.03.html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www.washington.edu/research/policies/gim-10-financial-conflict-of-interest-policy/" TargetMode="External"/><Relationship Id="rId4" Type="http://schemas.openxmlformats.org/officeDocument/2006/relationships/hyperlink" Target="https://www.washington.edu/research/compliance/financial-conflicts-of-interest-fcoi/" TargetMode="Externa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www.nature.com/articles/d41586-022-04477-8" TargetMode="External"/><Relationship Id="rId4" Type="http://schemas.openxmlformats.org/officeDocument/2006/relationships/hyperlink" Target="https://www.hsgac.senate.gov/media/majority-media/senate-passes-peters-and-grassley-bipartisan-legislation-to-help-prevent-foreign-influence-in-us-policy-" TargetMode="Externa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29.xml"/><Relationship Id="rId3" Type="http://schemas.openxmlformats.org/officeDocument/2006/relationships/hyperlink" Target="mailto:research@uw.edu" TargetMode="External"/><Relationship Id="rId4" Type="http://schemas.openxmlformats.org/officeDocument/2006/relationships/hyperlink" Target="mailto:work1460@uw.edu" TargetMode="External"/><Relationship Id="rId5" Type="http://schemas.openxmlformats.org/officeDocument/2006/relationships/hyperlink" Target="https://www.washington.edu/research/myresearch-lifecycle/plan-and-propose/sponsor-requirements/federal/cpos/" TargetMode="External"/><Relationship Id="rId6" Type="http://schemas.openxmlformats.org/officeDocument/2006/relationships/hyperlink" Target="mailto:osp@uw.edu" TargetMode="External"/><Relationship Id="rId7" Type="http://schemas.openxmlformats.org/officeDocument/2006/relationships/hyperlink" Target="https://www.washington.edu/research/contact-us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6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6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9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68.jpg"/><Relationship Id="rId4" Type="http://schemas.openxmlformats.org/officeDocument/2006/relationships/hyperlink" Target="https://www.washington.edu/research/training/core/" TargetMode="External"/><Relationship Id="rId5" Type="http://schemas.openxmlformats.org/officeDocument/2006/relationships/image" Target="../media/image67.png"/><Relationship Id="rId6" Type="http://schemas.openxmlformats.org/officeDocument/2006/relationships/hyperlink" Target="https://uwresearch.gosignmeup.com/public/course/browse" TargetMode="External"/><Relationship Id="rId7" Type="http://schemas.openxmlformats.org/officeDocument/2006/relationships/image" Target="../media/image8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0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4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5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0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washington.edu/research/announcements/preparation-for-sage-budget-requirement/" TargetMode="External"/><Relationship Id="rId10" Type="http://schemas.openxmlformats.org/officeDocument/2006/relationships/hyperlink" Target="https://washington.zoom.us/j/99699095464" TargetMode="External"/><Relationship Id="rId12" Type="http://schemas.openxmlformats.org/officeDocument/2006/relationships/image" Target="../media/image52.png"/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ashington.zoom.us/j/99354670368" TargetMode="External"/><Relationship Id="rId4" Type="http://schemas.openxmlformats.org/officeDocument/2006/relationships/hyperlink" Target="https://washington.zoom.us/j/99699095464" TargetMode="External"/><Relationship Id="rId9" Type="http://schemas.openxmlformats.org/officeDocument/2006/relationships/hyperlink" Target="https://washington.zoom.us/j/99354670368" TargetMode="External"/><Relationship Id="rId5" Type="http://schemas.openxmlformats.org/officeDocument/2006/relationships/hyperlink" Target="https://washington.zoom.us/j/99354670368" TargetMode="External"/><Relationship Id="rId6" Type="http://schemas.openxmlformats.org/officeDocument/2006/relationships/hyperlink" Target="https://washington.zoom.us/j/99699095464" TargetMode="External"/><Relationship Id="rId7" Type="http://schemas.openxmlformats.org/officeDocument/2006/relationships/hyperlink" Target="https://washington.zoom.us/j/99354670368" TargetMode="External"/><Relationship Id="rId8" Type="http://schemas.openxmlformats.org/officeDocument/2006/relationships/hyperlink" Target="https://washington.zoom.us/j/99699095464" TargetMode="Externa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1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5" Type="http://schemas.openxmlformats.org/officeDocument/2006/relationships/image" Target="../media/image63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70.png"/><Relationship Id="rId4" Type="http://schemas.openxmlformats.org/officeDocument/2006/relationships/image" Target="../media/image66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0.xml"/><Relationship Id="rId2" Type="http://schemas.openxmlformats.org/officeDocument/2006/relationships/notesSlide" Target="../notesSlides/notesSlide43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washington.edu/research/learning/online/index.php/lessons/sage-budget-elearning/?mkt_tok=MTMxLUFRTy0yMjUAAAGJIkct83dWbMbvSrUBEgb9BFWBKDH_vIE1araW8MMtgGE-tEJHjegjTaoAOuJwkIrT-BcZiijCC0FpD8Rmi2-bX1Cd6Q-Xd_RdYf7t1SqZgg-_-DA" TargetMode="External"/><Relationship Id="rId4" Type="http://schemas.openxmlformats.org/officeDocument/2006/relationships/image" Target="../media/image5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uwresearch.gosignmeup.com/public/course/browse?viewstate=eyJWaWV3TGlzdFR5cGUiOiJHcmlkIiwiUGFnZSI6MSwiUGFnZVNpemUiOjIwLCJPcmRlckJ5RmllbGQiOiJTeXN0ZW1EZWZhdWx0IiwiT3JkZXJCeURpcmVjdGlvbiI6IkFzY2VuZGluZyIsIkNvdXJzZUFjdGl2ZVN0YXRlIjoiQ3VycmVudCIsIk1haW5DYXRlZ29yeSI6IiIsIlN1YkNhdGVnb3J5IjoiIiwic3Vic3ViY2F0dGV4dCI6IiIsIlN1YkNhdGVnb3J5SXNTdWJTdWIiOmZhbHNlLCJUZXh0IjoiMTAxNCIsIkRhdGVGcm9tIjpudWxsLCJEYXRlVW50aWwiOm51bGwsIkNhbmNlbFN0YXRlIjoiTm90Q2FuY2VsbGVkIiwiQ291cnNlUG9wb3V0IjowfQ%3D%3D&amp;AllowDirectLoad=1" TargetMode="External"/><Relationship Id="rId4" Type="http://schemas.openxmlformats.org/officeDocument/2006/relationships/hyperlink" Target="https://uwresearch.gosignmeup.com/public/Course/browse?courseid=4254" TargetMode="External"/><Relationship Id="rId5" Type="http://schemas.openxmlformats.org/officeDocument/2006/relationships/image" Target="../media/image54.png"/><Relationship Id="rId6" Type="http://schemas.openxmlformats.org/officeDocument/2006/relationships/hyperlink" Target="https://uwresearch.gosignmeup.com/public/Course/browse?courseid=4262" TargetMode="External"/><Relationship Id="rId7" Type="http://schemas.openxmlformats.org/officeDocument/2006/relationships/hyperlink" Target="https://uwresearch.gosignmeup.com/public/Course/browse?courseid=4260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1" name="Google Shape;571;p112"/>
          <p:cNvGraphicFramePr/>
          <p:nvPr/>
        </p:nvGraphicFramePr>
        <p:xfrm>
          <a:off x="0" y="0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{EBF72639-B7B3-4049-8F1D-B9E5E719658D}</a:tableStyleId>
              </a:tblPr>
              <a:tblGrid>
                <a:gridCol w="3855600"/>
                <a:gridCol w="3166800"/>
                <a:gridCol w="1425050"/>
                <a:gridCol w="696550"/>
              </a:tblGrid>
              <a:tr h="640825"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F497A"/>
                        </a:buClr>
                        <a:buSzPts val="3000"/>
                        <a:buFont typeface="Calibri"/>
                        <a:buNone/>
                      </a:pPr>
                      <a:r>
                        <a:rPr b="0" lang="en" sz="3000" u="none" cap="none" strike="noStrike">
                          <a:solidFill>
                            <a:srgbClr val="5F497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MRAM </a:t>
                      </a:r>
                      <a:r>
                        <a:rPr b="0" lang="en" sz="3000" u="none" cap="none" strike="noStrike">
                          <a:solidFill>
                            <a:srgbClr val="BFBFB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|</a:t>
                      </a:r>
                      <a:r>
                        <a:rPr b="0" lang="en" sz="3000" u="none" cap="none" strike="noStrike">
                          <a:solidFill>
                            <a:srgbClr val="5F497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Monthly Research Administration Meeting </a:t>
                      </a:r>
                      <a:endParaRPr/>
                    </a:p>
                  </a:txBody>
                  <a:tcPr marT="0" marB="0" marR="68575" marL="6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  <a:tr h="1645325"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t/>
                      </a:r>
                      <a:endParaRPr b="0" sz="800" u="none" cap="none" strike="noStrike">
                        <a:solidFill>
                          <a:srgbClr val="5F497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t/>
                      </a:r>
                      <a:endParaRPr b="0" sz="1600" u="none" cap="none" strike="noStrike">
                        <a:solidFill>
                          <a:srgbClr val="5F497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F497A"/>
                        </a:buClr>
                        <a:buSzPts val="1400"/>
                        <a:buFont typeface="Calibri"/>
                        <a:buNone/>
                      </a:pPr>
                      <a:r>
                        <a:rPr b="0" lang="en">
                          <a:solidFill>
                            <a:srgbClr val="5F497A"/>
                          </a:solidFill>
                        </a:rPr>
                        <a:t>January 12, 2023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F497A"/>
                        </a:buClr>
                        <a:buSzPts val="1400"/>
                        <a:buFont typeface="Calibri"/>
                        <a:buNone/>
                      </a:pPr>
                      <a:r>
                        <a:rPr b="0" lang="en" sz="1400" u="none" cap="none" strike="noStrike">
                          <a:solidFill>
                            <a:srgbClr val="5F497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9:00 </a:t>
                      </a:r>
                      <a:r>
                        <a:rPr b="0" lang="en">
                          <a:solidFill>
                            <a:srgbClr val="5F497A"/>
                          </a:solidFill>
                        </a:rPr>
                        <a:t>AM </a:t>
                      </a:r>
                      <a:r>
                        <a:rPr b="0" lang="en" sz="1400" u="none" cap="none" strike="noStrike">
                          <a:solidFill>
                            <a:srgbClr val="5F497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– 10:</a:t>
                      </a:r>
                      <a:r>
                        <a:rPr b="0" lang="en">
                          <a:solidFill>
                            <a:srgbClr val="5F497A"/>
                          </a:solidFill>
                        </a:rPr>
                        <a:t>30</a:t>
                      </a:r>
                      <a:r>
                        <a:rPr b="0" lang="en" sz="1400" u="none" cap="none" strike="noStrike">
                          <a:solidFill>
                            <a:srgbClr val="5F497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AM</a:t>
                      </a:r>
                      <a:endParaRPr b="0" sz="1400" u="none" cap="none" strike="noStrike">
                        <a:solidFill>
                          <a:srgbClr val="5F497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F497A"/>
                        </a:buClr>
                        <a:buSzPts val="1400"/>
                        <a:buFont typeface="Calibri"/>
                        <a:buNone/>
                      </a:pPr>
                      <a:r>
                        <a:rPr b="0" lang="en">
                          <a:solidFill>
                            <a:srgbClr val="5F497A"/>
                          </a:solidFill>
                        </a:rPr>
                        <a:t>Join the meeting remotely</a:t>
                      </a:r>
                      <a:r>
                        <a:rPr lang="en">
                          <a:solidFill>
                            <a:srgbClr val="5F497A"/>
                          </a:solidFill>
                        </a:rPr>
                        <a:t>: </a:t>
                      </a:r>
                      <a:r>
                        <a:rPr lang="en" u="sng">
                          <a:solidFill>
                            <a:schemeClr val="hlink"/>
                          </a:solidFill>
                          <a:hlinkClick r:id="rId3"/>
                        </a:rPr>
                        <a:t>https://washington.zoom.us/j/346891888</a:t>
                      </a:r>
                      <a:endParaRPr b="0" sz="1200">
                        <a:solidFill>
                          <a:srgbClr val="5F497A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t/>
                      </a:r>
                      <a:endParaRPr b="0" sz="1600" u="none" cap="none" strike="noStrike">
                        <a:solidFill>
                          <a:srgbClr val="5F497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  <a:tr h="341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libri"/>
                        <a:buNone/>
                      </a:pPr>
                      <a:r>
                        <a:rPr b="0" lang="en" sz="1600" u="none" cap="none" strike="noStrike">
                          <a:solidFill>
                            <a:schemeClr val="lt1"/>
                          </a:solidFill>
                        </a:rPr>
                        <a:t>TOPIC </a:t>
                      </a:r>
                      <a:endParaRPr b="0" sz="16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F497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libri"/>
                        <a:buNone/>
                      </a:pPr>
                      <a:r>
                        <a:rPr b="0" lang="en" sz="1600" u="none" cap="none" strike="noStrike">
                          <a:solidFill>
                            <a:schemeClr val="lt1"/>
                          </a:solidFill>
                        </a:rPr>
                        <a:t>PRESENTER</a:t>
                      </a:r>
                      <a:endParaRPr b="0" sz="16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F497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libri"/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</a:rPr>
                        <a:t> </a:t>
                      </a:r>
                      <a:r>
                        <a:rPr b="0" lang="en" sz="1600" u="none" cap="none" strike="noStrike">
                          <a:solidFill>
                            <a:schemeClr val="lt1"/>
                          </a:solidFill>
                        </a:rPr>
                        <a:t>EMAIL </a:t>
                      </a:r>
                      <a:endParaRPr b="0" sz="16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F497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libri"/>
                        <a:buNone/>
                      </a:pPr>
                      <a:r>
                        <a:rPr b="0" lang="en" sz="1600" u="none" cap="none" strike="noStrike">
                          <a:solidFill>
                            <a:schemeClr val="lt1"/>
                          </a:solidFill>
                        </a:rPr>
                        <a:t>MIN</a:t>
                      </a:r>
                      <a:endParaRPr b="0" sz="16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F497A"/>
                    </a:solidFill>
                  </a:tcPr>
                </a:tc>
              </a:tr>
              <a:tr h="427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Calibri"/>
                        <a:buNone/>
                      </a:pPr>
                      <a:r>
                        <a:rPr b="0" lang="en" sz="1400" u="none" cap="none" strike="noStrik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Welcome</a:t>
                      </a:r>
                      <a:endParaRPr/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 u="none" cap="none" strike="noStrik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Kirsten DeFries</a:t>
                      </a:r>
                      <a:endParaRPr b="1" sz="1000" u="none" cap="none" strike="noStrik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none" cap="none" strike="noStrik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Research Compliance &amp; Operations</a:t>
                      </a:r>
                      <a:endParaRPr b="1" sz="1000" u="none" cap="none" strike="noStrik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14300" marL="1143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143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 cap="none" strike="noStrike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kirsten5@uw.edu</a:t>
                      </a:r>
                      <a:r>
                        <a:rPr lang="en" sz="1000" u="sng">
                          <a:solidFill>
                            <a:srgbClr val="000000"/>
                          </a:solidFill>
                        </a:rPr>
                        <a:t> </a:t>
                      </a:r>
                      <a:endParaRPr sz="1000" u="sng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1430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cap="none" strike="noStrik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100" u="none" cap="none" strike="noStrik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73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>
                          <a:solidFill>
                            <a:srgbClr val="3F3F3F"/>
                          </a:solidFill>
                        </a:rPr>
                        <a:t>SAGE training resources/highlights</a:t>
                      </a:r>
                      <a:endParaRPr b="0">
                        <a:solidFill>
                          <a:srgbClr val="3F3F3F"/>
                        </a:solidFill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3F3F3F"/>
                          </a:solidFill>
                        </a:rPr>
                        <a:t>Emily Elliot </a:t>
                      </a:r>
                      <a:endParaRPr b="1" sz="1000">
                        <a:solidFill>
                          <a:srgbClr val="3F3F3F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Office of Research Information Services</a:t>
                      </a:r>
                      <a:endParaRPr sz="1000">
                        <a:solidFill>
                          <a:srgbClr val="3F3F3F"/>
                        </a:solidFill>
                      </a:endParaRPr>
                    </a:p>
                  </a:txBody>
                  <a:tcPr marT="0" marB="0" marR="114300" marL="1143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143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solidFill>
                            <a:schemeClr val="hlink"/>
                          </a:solidFill>
                          <a:hlinkClick r:id="rId5"/>
                        </a:rPr>
                        <a:t>emilye@uw.edu</a:t>
                      </a:r>
                      <a:r>
                        <a:rPr lang="en" sz="1000"/>
                        <a:t> </a:t>
                      </a:r>
                      <a:endParaRPr sz="1000"/>
                    </a:p>
                  </a:txBody>
                  <a:tcPr marT="0" marB="0" marR="11430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5</a:t>
                      </a:r>
                      <a:endParaRPr sz="1000">
                        <a:solidFill>
                          <a:srgbClr val="3F3F3F"/>
                        </a:solidFill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73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>
                          <a:solidFill>
                            <a:srgbClr val="3F3F3F"/>
                          </a:solidFill>
                        </a:rPr>
                        <a:t>Reopening Awards for Late Costs</a:t>
                      </a:r>
                      <a:endParaRPr b="0">
                        <a:solidFill>
                          <a:srgbClr val="3F3F3F"/>
                        </a:solidFill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3F3F3F"/>
                          </a:solidFill>
                        </a:rPr>
                        <a:t>Azalea Vasquez</a:t>
                      </a:r>
                      <a:endParaRPr b="1" sz="1000">
                        <a:solidFill>
                          <a:srgbClr val="3F3F3F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Grant &amp; Contract Accounting</a:t>
                      </a:r>
                      <a:endParaRPr b="1" sz="1000">
                        <a:solidFill>
                          <a:srgbClr val="3F3F3F"/>
                        </a:solidFill>
                      </a:endParaRPr>
                    </a:p>
                  </a:txBody>
                  <a:tcPr marT="0" marB="0" marR="114300" marL="1143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143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solidFill>
                            <a:schemeClr val="hlink"/>
                          </a:solidFill>
                          <a:hlinkClick r:id="rId6"/>
                        </a:rPr>
                        <a:t>gcahelp@ue.edu</a:t>
                      </a:r>
                      <a:r>
                        <a:rPr lang="en" sz="1000"/>
                        <a:t> </a:t>
                      </a:r>
                      <a:endParaRPr sz="1000"/>
                    </a:p>
                  </a:txBody>
                  <a:tcPr marT="0" marB="0" marR="11430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10</a:t>
                      </a:r>
                      <a:endParaRPr sz="1000">
                        <a:solidFill>
                          <a:srgbClr val="3F3F3F"/>
                        </a:solidFill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73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>
                          <a:solidFill>
                            <a:srgbClr val="3F3F3F"/>
                          </a:solidFill>
                        </a:rPr>
                        <a:t>Update on the F&amp;A Rate Base Year</a:t>
                      </a:r>
                      <a:endParaRPr b="0">
                        <a:solidFill>
                          <a:srgbClr val="3F3F3F"/>
                        </a:solidFill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3F3F3F"/>
                          </a:solidFill>
                        </a:rPr>
                        <a:t>Colleen Bettis</a:t>
                      </a:r>
                      <a:endParaRPr b="1" sz="1000">
                        <a:solidFill>
                          <a:srgbClr val="3F3F3F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Management Accounting &amp; Analysis</a:t>
                      </a:r>
                      <a:endParaRPr b="1" sz="1000">
                        <a:solidFill>
                          <a:srgbClr val="3F3F3F"/>
                        </a:solidFill>
                      </a:endParaRPr>
                    </a:p>
                  </a:txBody>
                  <a:tcPr marT="0" marB="0" marR="114300" marL="1143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143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solidFill>
                            <a:schemeClr val="hlink"/>
                          </a:solidFill>
                          <a:hlinkClick r:id="rId7"/>
                        </a:rPr>
                        <a:t>mcbettis@uw.edu</a:t>
                      </a:r>
                      <a:r>
                        <a:rPr lang="en" sz="1000"/>
                        <a:t> </a:t>
                      </a:r>
                      <a:endParaRPr sz="1000"/>
                    </a:p>
                  </a:txBody>
                  <a:tcPr marT="0" marB="0" marR="11430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10</a:t>
                      </a:r>
                      <a:endParaRPr sz="1000">
                        <a:solidFill>
                          <a:srgbClr val="3F3F3F"/>
                        </a:solidFill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27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>
                          <a:solidFill>
                            <a:srgbClr val="3F3F3F"/>
                          </a:solidFill>
                        </a:rPr>
                        <a:t>Updates: Outside Activities, FCOI, and Foreign Influence</a:t>
                      </a:r>
                      <a:endParaRPr b="0">
                        <a:solidFill>
                          <a:srgbClr val="3F3F3F"/>
                        </a:solidFill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3F3F3F"/>
                          </a:solidFill>
                        </a:rPr>
                        <a:t>Melissa Petersen</a:t>
                      </a:r>
                      <a:endParaRPr b="1" sz="1000">
                        <a:solidFill>
                          <a:srgbClr val="3F3F3F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Office of Research</a:t>
                      </a:r>
                      <a:endParaRPr b="1" sz="1000">
                        <a:solidFill>
                          <a:srgbClr val="3F3F3F"/>
                        </a:solidFill>
                      </a:endParaRPr>
                    </a:p>
                  </a:txBody>
                  <a:tcPr marT="0" marB="0" marR="114300" marL="1143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143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solidFill>
                            <a:schemeClr val="hlink"/>
                          </a:solidFill>
                          <a:hlinkClick r:id="rId8"/>
                        </a:rPr>
                        <a:t>petermm@uw.edu</a:t>
                      </a:r>
                      <a:endParaRPr sz="1000"/>
                    </a:p>
                    <a:p>
                      <a:pPr indent="0" lvl="0" marL="1143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0" marB="0" marR="11430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5</a:t>
                      </a:r>
                      <a:endParaRPr sz="1000">
                        <a:solidFill>
                          <a:srgbClr val="3F3F3F"/>
                        </a:solidFill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27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100"/>
                        <a:buFont typeface="Calibri"/>
                        <a:buNone/>
                      </a:pPr>
                      <a:r>
                        <a:rPr b="0" lang="en">
                          <a:solidFill>
                            <a:srgbClr val="3F3F3F"/>
                          </a:solidFill>
                        </a:rPr>
                        <a:t>CORE Update</a:t>
                      </a:r>
                      <a:endParaRPr b="0">
                        <a:solidFill>
                          <a:srgbClr val="3F3F3F"/>
                        </a:solidFill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3F3F3F"/>
                          </a:solidFill>
                        </a:rPr>
                        <a:t>Laurie Stephan</a:t>
                      </a:r>
                      <a:endParaRPr b="1" sz="1000">
                        <a:solidFill>
                          <a:srgbClr val="3F3F3F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Collaborative On Research Education (CORE)</a:t>
                      </a:r>
                      <a:endParaRPr sz="10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0" marB="0" marR="114300" marL="1143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143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" sz="1000" u="sng">
                          <a:solidFill>
                            <a:schemeClr val="hlink"/>
                          </a:solidFill>
                          <a:hlinkClick r:id="rId9"/>
                        </a:rPr>
                        <a:t>corehelp@uw.edu</a:t>
                      </a:r>
                      <a:r>
                        <a:rPr lang="en" sz="1000" u="sng"/>
                        <a:t> </a:t>
                      </a:r>
                      <a:endParaRPr sz="1000" u="sng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1430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2</a:t>
                      </a:r>
                      <a:endParaRPr sz="1000" u="none" cap="none" strike="noStrik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27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>
                          <a:solidFill>
                            <a:srgbClr val="3F3F3F"/>
                          </a:solidFill>
                        </a:rPr>
                        <a:t>UWFT Demo and Q&amp;A: Cost Share Reports in Workday</a:t>
                      </a:r>
                      <a:endParaRPr b="0">
                        <a:solidFill>
                          <a:srgbClr val="3F3F3F"/>
                        </a:solidFill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3F3F3F"/>
                          </a:solidFill>
                        </a:rPr>
                        <a:t>Jesse Rice, Nicole Flagg</a:t>
                      </a:r>
                      <a:endParaRPr b="1" sz="1000">
                        <a:solidFill>
                          <a:srgbClr val="3F3F3F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UW Finance Transformation</a:t>
                      </a:r>
                      <a:endParaRPr sz="1000">
                        <a:solidFill>
                          <a:srgbClr val="3F3F3F"/>
                        </a:solidFill>
                      </a:endParaRPr>
                    </a:p>
                  </a:txBody>
                  <a:tcPr marT="0" marB="0" marR="114300" marL="1143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143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solidFill>
                            <a:schemeClr val="hlink"/>
                          </a:solidFill>
                          <a:hlinkClick r:id="rId10"/>
                        </a:rPr>
                        <a:t>jrice19@uw.edu</a:t>
                      </a:r>
                      <a:r>
                        <a:rPr lang="en" sz="1000"/>
                        <a:t> </a:t>
                      </a:r>
                      <a:endParaRPr sz="1000"/>
                    </a:p>
                    <a:p>
                      <a:pPr indent="0" lvl="0" marL="1143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solidFill>
                            <a:schemeClr val="hlink"/>
                          </a:solidFill>
                          <a:hlinkClick r:id="rId11"/>
                        </a:rPr>
                        <a:t>nicole@uw.edu</a:t>
                      </a:r>
                      <a:r>
                        <a:rPr lang="en" sz="1000"/>
                        <a:t> </a:t>
                      </a:r>
                      <a:endParaRPr sz="1000"/>
                    </a:p>
                  </a:txBody>
                  <a:tcPr marT="0" marB="0" marR="11430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60</a:t>
                      </a:r>
                      <a:endParaRPr sz="1000">
                        <a:solidFill>
                          <a:srgbClr val="3F3F3F"/>
                        </a:solidFill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101825">
                <a:tc gridSpan="4">
                  <a:txBody>
                    <a:bodyPr/>
                    <a:lstStyle/>
                    <a:p>
                      <a:pPr indent="0" lvl="8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rgbClr val="5F497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8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rgbClr val="5F497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8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5A5A5"/>
                        </a:buClr>
                        <a:buSzPts val="1800"/>
                        <a:buFont typeface="Calibri"/>
                        <a:buNone/>
                      </a:pPr>
                      <a:r>
                        <a:rPr b="1" lang="en" sz="1800" u="none" cap="none" strike="noStrike">
                          <a:solidFill>
                            <a:srgbClr val="A5A5A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NEXT MEETING</a:t>
                      </a:r>
                      <a:endParaRPr b="1" sz="1800" u="none" cap="none" strike="noStrike">
                        <a:solidFill>
                          <a:srgbClr val="A5A5A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8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F497A"/>
                        </a:buClr>
                        <a:buSzPts val="1400"/>
                        <a:buFont typeface="Calibri"/>
                        <a:buNone/>
                      </a:pPr>
                      <a:r>
                        <a:rPr b="0" lang="en">
                          <a:solidFill>
                            <a:srgbClr val="5F497A"/>
                          </a:solidFill>
                        </a:rPr>
                        <a:t>February 9, 2023 9:00 AM - 10:00 AM</a:t>
                      </a:r>
                      <a:endParaRPr b="0" sz="1400" u="none" cap="none" strike="noStrike">
                        <a:solidFill>
                          <a:srgbClr val="5F497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8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F497A"/>
                        </a:buClr>
                        <a:buSzPts val="1100"/>
                        <a:buFont typeface="Calibri"/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121"/>
          <p:cNvSpPr txBox="1"/>
          <p:nvPr>
            <p:ph idx="1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•"/>
            </a:pPr>
            <a:r>
              <a:rPr lang="en"/>
              <a:t>Our reputation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•"/>
            </a:pPr>
            <a:r>
              <a:rPr lang="en"/>
              <a:t>Not meeting grant requirements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•"/>
            </a:pPr>
            <a:r>
              <a:rPr lang="en"/>
              <a:t>Cannot account for grant funds properly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•"/>
            </a:pPr>
            <a:r>
              <a:rPr lang="en"/>
              <a:t>Expanded Authorities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•"/>
            </a:pPr>
            <a:r>
              <a:rPr lang="en"/>
              <a:t>Waiver of prior approvals can be revoked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640" name="Google Shape;640;p121"/>
          <p:cNvSpPr txBox="1"/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"/>
              <a:t>What is at Stake?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122"/>
          <p:cNvSpPr txBox="1"/>
          <p:nvPr>
            <p:ph idx="1" type="body"/>
          </p:nvPr>
        </p:nvSpPr>
        <p:spPr>
          <a:xfrm>
            <a:off x="668234" y="1727796"/>
            <a:ext cx="8187300" cy="44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"/>
              <a:t>Effective Immediately, requests to reopen (or keep open) a budget after the Final Action Date will require additional justification: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•"/>
            </a:pPr>
            <a:r>
              <a:rPr lang="en"/>
              <a:t>Why is this charge posting late?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•"/>
            </a:pPr>
            <a:r>
              <a:rPr lang="en"/>
              <a:t>How will this situation be avoided in the future?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•"/>
            </a:pPr>
            <a:r>
              <a:rPr lang="en"/>
              <a:t>Department budget to transfer the deficit to if the request is denied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646" name="Google Shape;646;p122"/>
          <p:cNvSpPr txBox="1"/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">
                <a:latin typeface="Encode Sans Black"/>
                <a:ea typeface="Encode Sans Black"/>
                <a:cs typeface="Encode Sans Black"/>
                <a:sym typeface="Encode Sans Black"/>
              </a:rPr>
              <a:t>Request to Reopen Awards after FAD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123"/>
          <p:cNvSpPr txBox="1"/>
          <p:nvPr>
            <p:ph idx="1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•"/>
            </a:pPr>
            <a:r>
              <a:rPr lang="en"/>
              <a:t>If your justification cites low staffing or lack of training as the reason, your request will be denied.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•"/>
            </a:pPr>
            <a:r>
              <a:rPr lang="en"/>
              <a:t>NIH is denying our requests when we list this as a reason for late posting charges.</a:t>
            </a:r>
            <a:endParaRPr/>
          </a:p>
        </p:txBody>
      </p:sp>
      <p:sp>
        <p:nvSpPr>
          <p:cNvPr id="652" name="Google Shape;652;p123"/>
          <p:cNvSpPr txBox="1"/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"/>
              <a:t>Request to Reopen Awards after FAD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124"/>
          <p:cNvSpPr txBox="1"/>
          <p:nvPr>
            <p:ph idx="1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•"/>
            </a:pPr>
            <a:r>
              <a:rPr lang="en"/>
              <a:t>If we reopen your budget the late charges/credits must post by the new deadline.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•"/>
            </a:pPr>
            <a:r>
              <a:rPr lang="en"/>
              <a:t>Initial final Financial Report and/or Invoice will be submitted on time by GCA.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•"/>
            </a:pPr>
            <a:r>
              <a:rPr lang="en"/>
              <a:t>We will not hold for pending charges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•"/>
            </a:pPr>
            <a:r>
              <a:rPr lang="en"/>
              <a:t>Reduce the risk of: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•"/>
            </a:pPr>
            <a:r>
              <a:rPr lang="en"/>
              <a:t>Non-compliance with grant terms 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•"/>
            </a:pPr>
            <a:r>
              <a:rPr lang="en"/>
              <a:t>Non-payment by sponsor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658" name="Google Shape;658;p124"/>
          <p:cNvSpPr txBox="1"/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"/>
              <a:t>GCA Final Report and Final Invoice Process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125"/>
          <p:cNvSpPr txBox="1"/>
          <p:nvPr>
            <p:ph idx="1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•"/>
            </a:pPr>
            <a:r>
              <a:rPr lang="en"/>
              <a:t>Sponsors do not like late posting charges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•"/>
            </a:pPr>
            <a:r>
              <a:rPr lang="en"/>
              <a:t>Expenditures must post by the Final Action Date if they need to be included on a Final Financial Report and/or Final Invoice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•"/>
            </a:pPr>
            <a:r>
              <a:rPr lang="en"/>
              <a:t>Additional justification is now required to reopen or keep open a budget past the Final Action Date</a:t>
            </a:r>
            <a:endParaRPr/>
          </a:p>
        </p:txBody>
      </p:sp>
      <p:sp>
        <p:nvSpPr>
          <p:cNvPr id="664" name="Google Shape;664;p125"/>
          <p:cNvSpPr txBox="1"/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b="0" lang="en"/>
              <a:t>In Conclusion</a:t>
            </a:r>
            <a:endParaRPr b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126"/>
          <p:cNvSpPr txBox="1"/>
          <p:nvPr>
            <p:ph idx="1" type="body"/>
          </p:nvPr>
        </p:nvSpPr>
        <p:spPr>
          <a:xfrm>
            <a:off x="671757" y="2012338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"/>
              <a:t>Please contact GCA at </a:t>
            </a:r>
            <a:r>
              <a:rPr lang="en" u="sng">
                <a:solidFill>
                  <a:schemeClr val="hlink"/>
                </a:solidFill>
                <a:hlinkClick r:id="rId3"/>
              </a:rPr>
              <a:t>gcahelp@uw.edu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670" name="Google Shape;670;p126"/>
          <p:cNvSpPr txBox="1"/>
          <p:nvPr>
            <p:ph type="title"/>
          </p:nvPr>
        </p:nvSpPr>
        <p:spPr>
          <a:xfrm>
            <a:off x="671757" y="365125"/>
            <a:ext cx="8184600" cy="998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b="0" lang="en"/>
              <a:t>Questions</a:t>
            </a:r>
            <a:endParaRPr b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127"/>
          <p:cNvSpPr txBox="1"/>
          <p:nvPr>
            <p:ph idx="1" type="body"/>
          </p:nvPr>
        </p:nvSpPr>
        <p:spPr>
          <a:xfrm>
            <a:off x="164387" y="1995854"/>
            <a:ext cx="8548200" cy="44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3200"/>
              <a:buNone/>
            </a:pPr>
            <a:r>
              <a:rPr lang="en" sz="3200">
                <a:solidFill>
                  <a:srgbClr val="33006F"/>
                </a:solidFill>
              </a:rPr>
              <a:t>F&amp;A Rate Proposal Project Update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3006F"/>
              </a:buClr>
              <a:buSzPts val="3200"/>
              <a:buNone/>
            </a:pPr>
            <a:r>
              <a:rPr lang="en" sz="3200">
                <a:solidFill>
                  <a:srgbClr val="33006F"/>
                </a:solidFill>
              </a:rPr>
              <a:t>MRAM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3006F"/>
              </a:buClr>
              <a:buSzPts val="2800"/>
              <a:buNone/>
            </a:pPr>
            <a:r>
              <a:rPr i="1" lang="en" sz="2800">
                <a:solidFill>
                  <a:srgbClr val="33006F"/>
                </a:solidFill>
              </a:rPr>
              <a:t>January 12, 2023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4B2E83"/>
              </a:buClr>
              <a:buSzPts val="2800"/>
              <a:buNone/>
            </a:pPr>
            <a:r>
              <a:t/>
            </a:r>
            <a:endParaRPr i="1" sz="2800">
              <a:solidFill>
                <a:srgbClr val="33006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4B2E83"/>
              </a:buClr>
              <a:buSzPts val="2800"/>
              <a:buNone/>
            </a:pPr>
            <a:r>
              <a:t/>
            </a:r>
            <a:endParaRPr i="1" sz="2800">
              <a:solidFill>
                <a:srgbClr val="33006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4B2E83"/>
              </a:buClr>
              <a:buSzPts val="2800"/>
              <a:buNone/>
            </a:pPr>
            <a:r>
              <a:t/>
            </a:r>
            <a:endParaRPr i="1" sz="2800">
              <a:solidFill>
                <a:srgbClr val="33006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3006F"/>
              </a:buClr>
              <a:buSzPts val="1200"/>
              <a:buNone/>
            </a:pPr>
            <a:r>
              <a:t/>
            </a:r>
            <a:endParaRPr i="1" sz="1200">
              <a:solidFill>
                <a:srgbClr val="33006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3006F"/>
              </a:buClr>
              <a:buSzPts val="1200"/>
              <a:buNone/>
            </a:pPr>
            <a:r>
              <a:t/>
            </a:r>
            <a:endParaRPr i="1" sz="1200">
              <a:solidFill>
                <a:srgbClr val="33006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3006F"/>
              </a:buClr>
              <a:buSzPts val="1200"/>
              <a:buNone/>
            </a:pPr>
            <a:r>
              <a:rPr i="1" lang="en" sz="1200">
                <a:solidFill>
                  <a:srgbClr val="33006F"/>
                </a:solidFill>
              </a:rPr>
              <a:t>Colleen Bettis, Director MAA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3006F"/>
              </a:buClr>
              <a:buSzPts val="1200"/>
              <a:buNone/>
            </a:pPr>
            <a:r>
              <a:rPr i="1" lang="en" sz="1200">
                <a:solidFill>
                  <a:srgbClr val="33006F"/>
                </a:solidFill>
              </a:rPr>
              <a:t>Sponsored Programs Finance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3006F"/>
              </a:buClr>
              <a:buSzPts val="1200"/>
              <a:buNone/>
            </a:pPr>
            <a:r>
              <a:rPr i="1" lang="en" sz="1200">
                <a:solidFill>
                  <a:srgbClr val="33006F"/>
                </a:solidFill>
              </a:rPr>
              <a:t>UW Finance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4B2E83"/>
              </a:buClr>
              <a:buSzPts val="1900"/>
              <a:buNone/>
            </a:pPr>
            <a:r>
              <a:t/>
            </a:r>
            <a:endParaRPr sz="1900">
              <a:solidFill>
                <a:srgbClr val="33006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128"/>
          <p:cNvSpPr txBox="1"/>
          <p:nvPr>
            <p:ph idx="1" type="body"/>
          </p:nvPr>
        </p:nvSpPr>
        <p:spPr>
          <a:xfrm>
            <a:off x="671759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3000"/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683" name="Google Shape;683;p128"/>
          <p:cNvSpPr txBox="1"/>
          <p:nvPr>
            <p:ph idx="2" type="body"/>
          </p:nvPr>
        </p:nvSpPr>
        <p:spPr>
          <a:xfrm>
            <a:off x="659305" y="1263721"/>
            <a:ext cx="8197200" cy="45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4465" lvl="0" marL="342265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</a:pPr>
            <a:r>
              <a:t/>
            </a:r>
            <a:endParaRPr sz="2800"/>
          </a:p>
          <a:p>
            <a:pPr indent="-342265" lvl="0" marL="342265" rtl="0" algn="l">
              <a:spcBef>
                <a:spcPts val="56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&gt;"/>
            </a:pPr>
            <a:r>
              <a:rPr lang="en" sz="2800"/>
              <a:t>Project Update</a:t>
            </a:r>
            <a:endParaRPr/>
          </a:p>
          <a:p>
            <a:pPr indent="-285115" lvl="1" marL="742315" rtl="0" algn="l">
              <a:spcBef>
                <a:spcPts val="480"/>
              </a:spcBef>
              <a:spcAft>
                <a:spcPts val="0"/>
              </a:spcAft>
              <a:buClr>
                <a:schemeClr val="accent5"/>
              </a:buClr>
              <a:buSzPts val="2400"/>
              <a:buChar char="–"/>
            </a:pPr>
            <a:r>
              <a:rPr lang="en" sz="2400">
                <a:latin typeface="Open Sans"/>
                <a:ea typeface="Open Sans"/>
                <a:cs typeface="Open Sans"/>
                <a:sym typeface="Open Sans"/>
              </a:rPr>
              <a:t>Year in Review</a:t>
            </a:r>
            <a:endParaRPr/>
          </a:p>
          <a:p>
            <a:pPr indent="-285115" lvl="1" marL="742315" rtl="0" algn="l">
              <a:spcBef>
                <a:spcPts val="480"/>
              </a:spcBef>
              <a:spcAft>
                <a:spcPts val="0"/>
              </a:spcAft>
              <a:buClr>
                <a:schemeClr val="accent5"/>
              </a:buClr>
              <a:buSzPts val="2400"/>
              <a:buChar char="–"/>
            </a:pPr>
            <a:r>
              <a:rPr lang="en" sz="2400">
                <a:latin typeface="Open Sans"/>
                <a:ea typeface="Open Sans"/>
                <a:cs typeface="Open Sans"/>
                <a:sym typeface="Open Sans"/>
              </a:rPr>
              <a:t>Space Inventory</a:t>
            </a:r>
            <a:endParaRPr/>
          </a:p>
          <a:p>
            <a:pPr indent="-285115" lvl="1" marL="742315" rtl="0" algn="l">
              <a:spcBef>
                <a:spcPts val="480"/>
              </a:spcBef>
              <a:spcAft>
                <a:spcPts val="0"/>
              </a:spcAft>
              <a:buClr>
                <a:schemeClr val="accent5"/>
              </a:buClr>
              <a:buSzPts val="2400"/>
              <a:buChar char="–"/>
            </a:pPr>
            <a:r>
              <a:rPr lang="en" sz="2400">
                <a:latin typeface="Open Sans"/>
                <a:ea typeface="Open Sans"/>
                <a:cs typeface="Open Sans"/>
                <a:sym typeface="Open Sans"/>
              </a:rPr>
              <a:t>Financials Validation</a:t>
            </a:r>
            <a:endParaRPr/>
          </a:p>
          <a:p>
            <a:pPr indent="-342265" lvl="0" marL="342265" rtl="0" algn="l">
              <a:spcBef>
                <a:spcPts val="56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&gt;"/>
            </a:pPr>
            <a:r>
              <a:rPr lang="en" sz="2800"/>
              <a:t>Timeline</a:t>
            </a:r>
            <a:endParaRPr/>
          </a:p>
          <a:p>
            <a:pPr indent="-342265" lvl="0" marL="342265" rtl="0" algn="l">
              <a:spcBef>
                <a:spcPts val="56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&gt;"/>
            </a:pPr>
            <a:r>
              <a:rPr lang="en" sz="2800"/>
              <a:t>Next Steps</a:t>
            </a:r>
            <a:endParaRPr/>
          </a:p>
          <a:p>
            <a:pPr indent="-285115" lvl="1" marL="742315" rtl="0" algn="l">
              <a:spcBef>
                <a:spcPts val="480"/>
              </a:spcBef>
              <a:spcAft>
                <a:spcPts val="0"/>
              </a:spcAft>
              <a:buClr>
                <a:schemeClr val="accent5"/>
              </a:buClr>
              <a:buSzPts val="2400"/>
              <a:buChar char="–"/>
            </a:pPr>
            <a:r>
              <a:rPr lang="en" sz="2400">
                <a:latin typeface="Open Sans"/>
                <a:ea typeface="Open Sans"/>
                <a:cs typeface="Open Sans"/>
                <a:sym typeface="Open Sans"/>
              </a:rPr>
              <a:t>Training</a:t>
            </a:r>
            <a:endParaRPr/>
          </a:p>
          <a:p>
            <a:pPr indent="-285115" lvl="1" marL="742315" rtl="0" algn="l">
              <a:spcBef>
                <a:spcPts val="480"/>
              </a:spcBef>
              <a:spcAft>
                <a:spcPts val="0"/>
              </a:spcAft>
              <a:buClr>
                <a:schemeClr val="accent5"/>
              </a:buClr>
              <a:buSzPts val="2400"/>
              <a:buChar char="–"/>
            </a:pPr>
            <a:r>
              <a:rPr lang="en" sz="2400">
                <a:latin typeface="Open Sans"/>
                <a:ea typeface="Open Sans"/>
                <a:cs typeface="Open Sans"/>
                <a:sym typeface="Open Sans"/>
              </a:rPr>
              <a:t>Space Survey</a:t>
            </a:r>
            <a:endParaRPr/>
          </a:p>
          <a:p>
            <a:pPr indent="-342265" lvl="0" marL="342265" rtl="0" algn="l">
              <a:spcBef>
                <a:spcPts val="56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&gt;"/>
            </a:pPr>
            <a:r>
              <a:rPr lang="en" sz="2800"/>
              <a:t>Questions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129"/>
          <p:cNvSpPr txBox="1"/>
          <p:nvPr>
            <p:ph idx="1" type="body"/>
          </p:nvPr>
        </p:nvSpPr>
        <p:spPr>
          <a:xfrm>
            <a:off x="671759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3000"/>
              <a:buNone/>
            </a:pPr>
            <a:r>
              <a:rPr lang="en"/>
              <a:t>Project Update</a:t>
            </a:r>
            <a:endParaRPr/>
          </a:p>
        </p:txBody>
      </p:sp>
      <p:sp>
        <p:nvSpPr>
          <p:cNvPr id="690" name="Google Shape;690;p129"/>
          <p:cNvSpPr txBox="1"/>
          <p:nvPr>
            <p:ph idx="2" type="body"/>
          </p:nvPr>
        </p:nvSpPr>
        <p:spPr>
          <a:xfrm>
            <a:off x="659305" y="2320240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883" lvl="0" marL="342883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Merriweather Sans"/>
              <a:buChar char="&gt;"/>
            </a:pPr>
            <a:r>
              <a:rPr lang="en"/>
              <a:t>Outcomes</a:t>
            </a:r>
            <a:endParaRPr/>
          </a:p>
          <a:p>
            <a:pPr indent="-285736" lvl="1" marL="742911" rtl="0" algn="l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Char char="–"/>
            </a:pPr>
            <a:r>
              <a:rPr lang="en"/>
              <a:t>Reconciled to financial statements</a:t>
            </a:r>
            <a:endParaRPr/>
          </a:p>
          <a:p>
            <a:pPr indent="-285736" lvl="1" marL="742911" rtl="0" algn="l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Char char="–"/>
            </a:pPr>
            <a:r>
              <a:rPr lang="en"/>
              <a:t>Updated cost pool algorithm</a:t>
            </a:r>
            <a:endParaRPr/>
          </a:p>
          <a:p>
            <a:pPr indent="-285736" lvl="1" marL="742911" rtl="0" algn="l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Char char="–"/>
            </a:pPr>
            <a:r>
              <a:rPr lang="en"/>
              <a:t>Developed SQL code for base year data</a:t>
            </a:r>
            <a:endParaRPr/>
          </a:p>
          <a:p>
            <a:pPr indent="-285736" lvl="1" marL="742911" rtl="0" algn="l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Char char="–"/>
            </a:pPr>
            <a:r>
              <a:rPr lang="en"/>
              <a:t>Established space survey threshold</a:t>
            </a:r>
            <a:endParaRPr/>
          </a:p>
          <a:p>
            <a:pPr indent="-342883" lvl="0" marL="342883" rtl="0" algn="l">
              <a:spcBef>
                <a:spcPts val="48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Merriweather Sans"/>
              <a:buChar char="&gt;"/>
            </a:pPr>
            <a:r>
              <a:rPr lang="en"/>
              <a:t>Lessons Learned</a:t>
            </a:r>
            <a:endParaRPr/>
          </a:p>
          <a:p>
            <a:pPr indent="-285736" lvl="1" marL="742911" rtl="0" algn="l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Char char="–"/>
            </a:pPr>
            <a:r>
              <a:rPr lang="en"/>
              <a:t>Revised data mapping since FY13</a:t>
            </a:r>
            <a:endParaRPr/>
          </a:p>
          <a:p>
            <a:pPr indent="-285736" lvl="1" marL="742911" rtl="0" algn="l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Char char="–"/>
            </a:pPr>
            <a:r>
              <a:rPr lang="en"/>
              <a:t>Refined inventory processes: InVision/WebSpace</a:t>
            </a:r>
            <a:endParaRPr/>
          </a:p>
        </p:txBody>
      </p:sp>
      <p:sp>
        <p:nvSpPr>
          <p:cNvPr id="691" name="Google Shape;691;p129"/>
          <p:cNvSpPr txBox="1"/>
          <p:nvPr>
            <p:ph idx="3" type="body"/>
          </p:nvPr>
        </p:nvSpPr>
        <p:spPr>
          <a:xfrm>
            <a:off x="671759" y="1730669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2400"/>
              <a:buNone/>
            </a:pPr>
            <a:r>
              <a:rPr lang="en"/>
              <a:t>Practice Year in Review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130"/>
          <p:cNvSpPr txBox="1"/>
          <p:nvPr>
            <p:ph idx="1" type="body"/>
          </p:nvPr>
        </p:nvSpPr>
        <p:spPr>
          <a:xfrm>
            <a:off x="671759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3000"/>
              <a:buNone/>
            </a:pPr>
            <a:r>
              <a:rPr lang="en"/>
              <a:t>Project Update</a:t>
            </a:r>
            <a:endParaRPr/>
          </a:p>
        </p:txBody>
      </p:sp>
      <p:sp>
        <p:nvSpPr>
          <p:cNvPr id="698" name="Google Shape;698;p130"/>
          <p:cNvSpPr txBox="1"/>
          <p:nvPr>
            <p:ph idx="2" type="body"/>
          </p:nvPr>
        </p:nvSpPr>
        <p:spPr>
          <a:xfrm>
            <a:off x="659305" y="2320240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883" lvl="0" marL="342883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Merriweather Sans"/>
              <a:buChar char="&gt;"/>
            </a:pPr>
            <a:r>
              <a:rPr lang="en"/>
              <a:t>8-week initiative, concluded 11/30</a:t>
            </a:r>
            <a:endParaRPr/>
          </a:p>
          <a:p>
            <a:pPr indent="-342883" lvl="0" marL="342883" rtl="0" algn="l">
              <a:spcBef>
                <a:spcPts val="48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Merriweather Sans"/>
              <a:buChar char="&gt;"/>
            </a:pPr>
            <a:r>
              <a:rPr lang="en"/>
              <a:t>InVision vs. WebSpace</a:t>
            </a:r>
            <a:endParaRPr/>
          </a:p>
          <a:p>
            <a:pPr indent="-342883" lvl="0" marL="342883" rtl="0" algn="l">
              <a:spcBef>
                <a:spcPts val="48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Merriweather Sans"/>
              <a:buChar char="&gt;"/>
            </a:pPr>
            <a:r>
              <a:rPr lang="en"/>
              <a:t>Partnership with Facilities</a:t>
            </a:r>
            <a:endParaRPr/>
          </a:p>
        </p:txBody>
      </p:sp>
      <p:sp>
        <p:nvSpPr>
          <p:cNvPr id="699" name="Google Shape;699;p130"/>
          <p:cNvSpPr txBox="1"/>
          <p:nvPr>
            <p:ph idx="3" type="body"/>
          </p:nvPr>
        </p:nvSpPr>
        <p:spPr>
          <a:xfrm>
            <a:off x="671759" y="1730669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2400"/>
              <a:buNone/>
            </a:pPr>
            <a:r>
              <a:rPr lang="en"/>
              <a:t>Base Year: Space Inventory - Complete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113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b="1" lang="en">
                <a:latin typeface="Arial"/>
                <a:ea typeface="Arial"/>
                <a:cs typeface="Arial"/>
                <a:sym typeface="Arial"/>
              </a:rPr>
              <a:t>Live Closed Captioning is now available</a:t>
            </a:r>
            <a:endParaRPr/>
          </a:p>
        </p:txBody>
      </p:sp>
      <p:sp>
        <p:nvSpPr>
          <p:cNvPr id="577" name="Google Shape;577;p113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Live transcription and closed captions are enabled via the “CC/Transcript” button in your Zoom window.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Recordings of our sessions, with manually edited closed captions, are typically available within a week after the meeting, and a link is emailed with the post-session Q&amp;A.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If you have any issues or questions, please let us know at </a:t>
            </a:r>
            <a:r>
              <a:rPr lang="en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mramques@uw.edu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131"/>
          <p:cNvSpPr txBox="1"/>
          <p:nvPr>
            <p:ph idx="1" type="body"/>
          </p:nvPr>
        </p:nvSpPr>
        <p:spPr>
          <a:xfrm>
            <a:off x="671759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3000"/>
              <a:buNone/>
            </a:pPr>
            <a:r>
              <a:rPr lang="en"/>
              <a:t>Project Update</a:t>
            </a:r>
            <a:endParaRPr/>
          </a:p>
        </p:txBody>
      </p:sp>
      <p:sp>
        <p:nvSpPr>
          <p:cNvPr id="706" name="Google Shape;706;p131"/>
          <p:cNvSpPr txBox="1"/>
          <p:nvPr>
            <p:ph idx="2" type="body"/>
          </p:nvPr>
        </p:nvSpPr>
        <p:spPr>
          <a:xfrm>
            <a:off x="659305" y="2320240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883" lvl="0" marL="342883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Merriweather Sans"/>
              <a:buChar char="&gt;"/>
            </a:pPr>
            <a:r>
              <a:rPr lang="en"/>
              <a:t>Participation</a:t>
            </a:r>
            <a:endParaRPr/>
          </a:p>
          <a:p>
            <a:pPr indent="-285736" lvl="1" marL="742911" rtl="0" algn="l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Char char="–"/>
            </a:pPr>
            <a:r>
              <a:rPr lang="en"/>
              <a:t>70 departments from 11 Schools/Colleges</a:t>
            </a:r>
            <a:endParaRPr/>
          </a:p>
          <a:p>
            <a:pPr indent="-285736" lvl="1" marL="742911" rtl="0" algn="l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Char char="–"/>
            </a:pPr>
            <a:r>
              <a:rPr lang="en"/>
              <a:t>124 system users</a:t>
            </a:r>
            <a:endParaRPr/>
          </a:p>
          <a:p>
            <a:pPr indent="-342883" lvl="0" marL="342883" rtl="0" algn="l">
              <a:spcBef>
                <a:spcPts val="48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Merriweather Sans"/>
              <a:buChar char="&gt;"/>
            </a:pPr>
            <a:r>
              <a:rPr lang="en"/>
              <a:t>Room Updates</a:t>
            </a:r>
            <a:endParaRPr/>
          </a:p>
          <a:p>
            <a:pPr indent="-285736" lvl="1" marL="742911" rtl="0" algn="l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Char char="–"/>
            </a:pPr>
            <a:r>
              <a:rPr lang="en"/>
              <a:t>9,736 rooms, or 11% of all UW space was updated </a:t>
            </a:r>
            <a:endParaRPr/>
          </a:p>
          <a:p>
            <a:pPr indent="-285736" lvl="1" marL="742911" rtl="0" algn="l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Char char="–"/>
            </a:pPr>
            <a:r>
              <a:rPr lang="en"/>
              <a:t>951 previously unclassified rooms were assigned primary use</a:t>
            </a:r>
            <a:endParaRPr/>
          </a:p>
          <a:p>
            <a:pPr indent="-342883" lvl="0" marL="342883" rtl="0" algn="l">
              <a:spcBef>
                <a:spcPts val="48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Merriweather Sans"/>
              <a:buChar char="&gt;"/>
            </a:pPr>
            <a:r>
              <a:rPr lang="en"/>
              <a:t>Assignable Square Feet</a:t>
            </a:r>
            <a:endParaRPr/>
          </a:p>
          <a:p>
            <a:pPr indent="-285736" lvl="1" marL="742911" rtl="0" algn="l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Char char="–"/>
            </a:pPr>
            <a:r>
              <a:rPr lang="en"/>
              <a:t>221,500 additional square feet identified as research space</a:t>
            </a:r>
            <a:endParaRPr/>
          </a:p>
          <a:p>
            <a:pPr indent="-285736" lvl="1" marL="742911" rtl="0" algn="l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Char char="–"/>
            </a:pPr>
            <a:r>
              <a:rPr lang="en"/>
              <a:t>Represents 10% increase</a:t>
            </a:r>
            <a:endParaRPr/>
          </a:p>
        </p:txBody>
      </p:sp>
      <p:sp>
        <p:nvSpPr>
          <p:cNvPr id="707" name="Google Shape;707;p131"/>
          <p:cNvSpPr txBox="1"/>
          <p:nvPr>
            <p:ph idx="3" type="body"/>
          </p:nvPr>
        </p:nvSpPr>
        <p:spPr>
          <a:xfrm>
            <a:off x="671759" y="1730669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2400"/>
              <a:buNone/>
            </a:pPr>
            <a:r>
              <a:rPr lang="en"/>
              <a:t>Base Year: Space Inventory - Outcomes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132"/>
          <p:cNvSpPr txBox="1"/>
          <p:nvPr>
            <p:ph idx="1" type="body"/>
          </p:nvPr>
        </p:nvSpPr>
        <p:spPr>
          <a:xfrm>
            <a:off x="671759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3000"/>
              <a:buNone/>
            </a:pPr>
            <a:r>
              <a:rPr lang="en"/>
              <a:t>Project Update</a:t>
            </a:r>
            <a:endParaRPr/>
          </a:p>
        </p:txBody>
      </p:sp>
      <p:sp>
        <p:nvSpPr>
          <p:cNvPr id="714" name="Google Shape;714;p132"/>
          <p:cNvSpPr txBox="1"/>
          <p:nvPr>
            <p:ph idx="2" type="body"/>
          </p:nvPr>
        </p:nvSpPr>
        <p:spPr>
          <a:xfrm>
            <a:off x="659305" y="2320240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883" lvl="0" marL="342883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Merriweather Sans"/>
              <a:buChar char="&gt;"/>
            </a:pPr>
            <a:r>
              <a:rPr lang="en"/>
              <a:t>Cost Pools</a:t>
            </a:r>
            <a:endParaRPr/>
          </a:p>
          <a:p>
            <a:pPr indent="-285736" lvl="1" marL="742911" rtl="0" algn="l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Char char="–"/>
            </a:pPr>
            <a:r>
              <a:rPr lang="en"/>
              <a:t>990 assigned since OCT</a:t>
            </a:r>
            <a:endParaRPr/>
          </a:p>
          <a:p>
            <a:pPr indent="-285736" lvl="1" marL="742911" rtl="0" algn="l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Char char="–"/>
            </a:pPr>
            <a:r>
              <a:rPr lang="en"/>
              <a:t>709 budgets assigned during practice year</a:t>
            </a:r>
            <a:endParaRPr/>
          </a:p>
          <a:p>
            <a:pPr indent="-342883" lvl="0" marL="342883" rtl="0" algn="l">
              <a:spcBef>
                <a:spcPts val="48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Merriweather Sans"/>
              <a:buChar char="&gt;"/>
            </a:pPr>
            <a:r>
              <a:rPr lang="en"/>
              <a:t>Refining Practice Year Model</a:t>
            </a:r>
            <a:endParaRPr/>
          </a:p>
          <a:p>
            <a:pPr indent="-285736" lvl="1" marL="742911" rtl="0" algn="l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Char char="–"/>
            </a:pPr>
            <a:r>
              <a:rPr lang="en"/>
              <a:t>Refining cost pools</a:t>
            </a:r>
            <a:endParaRPr/>
          </a:p>
          <a:p>
            <a:pPr indent="-285736" lvl="1" marL="742911" rtl="0" algn="l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Char char="–"/>
            </a:pPr>
            <a:r>
              <a:rPr lang="en"/>
              <a:t>Updating allocation methods for costs</a:t>
            </a:r>
            <a:endParaRPr/>
          </a:p>
        </p:txBody>
      </p:sp>
      <p:sp>
        <p:nvSpPr>
          <p:cNvPr id="715" name="Google Shape;715;p132"/>
          <p:cNvSpPr txBox="1"/>
          <p:nvPr>
            <p:ph idx="3" type="body"/>
          </p:nvPr>
        </p:nvSpPr>
        <p:spPr>
          <a:xfrm>
            <a:off x="671759" y="1730669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2400"/>
              <a:buNone/>
            </a:pPr>
            <a:r>
              <a:rPr lang="en"/>
              <a:t>Base Year: Financials Validation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133"/>
          <p:cNvSpPr txBox="1"/>
          <p:nvPr>
            <p:ph idx="1" type="body"/>
          </p:nvPr>
        </p:nvSpPr>
        <p:spPr>
          <a:xfrm>
            <a:off x="671759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3000"/>
              <a:buNone/>
            </a:pPr>
            <a:r>
              <a:rPr lang="en"/>
              <a:t>Timeline</a:t>
            </a:r>
            <a:endParaRPr/>
          </a:p>
        </p:txBody>
      </p:sp>
      <p:pic>
        <p:nvPicPr>
          <p:cNvPr id="722" name="Google Shape;722;p1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124075"/>
            <a:ext cx="9144000" cy="2609850"/>
          </a:xfrm>
          <a:prstGeom prst="rect">
            <a:avLst/>
          </a:prstGeom>
          <a:noFill/>
          <a:ln>
            <a:noFill/>
          </a:ln>
        </p:spPr>
      </p:pic>
      <p:sp>
        <p:nvSpPr>
          <p:cNvPr id="723" name="Google Shape;723;p133"/>
          <p:cNvSpPr/>
          <p:nvPr/>
        </p:nvSpPr>
        <p:spPr>
          <a:xfrm>
            <a:off x="6835928" y="3317065"/>
            <a:ext cx="460500" cy="4494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F0000"/>
          </a:solidFill>
          <a:ln cap="flat" cmpd="sng" w="9525">
            <a:solidFill>
              <a:srgbClr val="30006E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134"/>
          <p:cNvSpPr txBox="1"/>
          <p:nvPr>
            <p:ph idx="1" type="body"/>
          </p:nvPr>
        </p:nvSpPr>
        <p:spPr>
          <a:xfrm>
            <a:off x="671759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3000"/>
              <a:buNone/>
            </a:pPr>
            <a:r>
              <a:rPr lang="en"/>
              <a:t>Next Steps</a:t>
            </a:r>
            <a:endParaRPr/>
          </a:p>
        </p:txBody>
      </p:sp>
      <p:sp>
        <p:nvSpPr>
          <p:cNvPr id="730" name="Google Shape;730;p134"/>
          <p:cNvSpPr txBox="1"/>
          <p:nvPr>
            <p:ph idx="2" type="body"/>
          </p:nvPr>
        </p:nvSpPr>
        <p:spPr>
          <a:xfrm>
            <a:off x="659305" y="2320240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883" lvl="0" marL="342883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Merriweather Sans"/>
              <a:buChar char="&gt;"/>
            </a:pPr>
            <a:r>
              <a:rPr lang="en"/>
              <a:t>WebSpace Training</a:t>
            </a:r>
            <a:endParaRPr/>
          </a:p>
          <a:p>
            <a:pPr indent="-285736" lvl="1" marL="742911" rtl="0" algn="l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Char char="–"/>
            </a:pPr>
            <a:r>
              <a:rPr lang="en"/>
              <a:t>Inventory Training </a:t>
            </a:r>
            <a:endParaRPr/>
          </a:p>
          <a:p>
            <a:pPr indent="-228588" lvl="2" marL="1142942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&gt;"/>
            </a:pPr>
            <a:r>
              <a:rPr lang="en"/>
              <a:t>Early January 2023</a:t>
            </a:r>
            <a:endParaRPr/>
          </a:p>
          <a:p>
            <a:pPr indent="-285736" lvl="1" marL="742911" rtl="0" algn="l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Char char="–"/>
            </a:pPr>
            <a:r>
              <a:rPr lang="en"/>
              <a:t>Survey Training</a:t>
            </a:r>
            <a:endParaRPr/>
          </a:p>
          <a:p>
            <a:pPr indent="-228588" lvl="2" marL="1142942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&gt;"/>
            </a:pPr>
            <a:r>
              <a:rPr lang="en"/>
              <a:t>Late January 2023</a:t>
            </a:r>
            <a:endParaRPr/>
          </a:p>
          <a:p>
            <a:pPr indent="-342883" lvl="0" marL="342883" rtl="0" algn="l">
              <a:spcBef>
                <a:spcPts val="48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Merriweather Sans"/>
              <a:buChar char="&gt;"/>
            </a:pPr>
            <a:r>
              <a:rPr lang="en"/>
              <a:t>Survey</a:t>
            </a:r>
            <a:endParaRPr/>
          </a:p>
          <a:p>
            <a:pPr indent="-285736" lvl="1" marL="742911" rtl="0" algn="l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Char char="–"/>
            </a:pPr>
            <a:r>
              <a:rPr lang="en"/>
              <a:t>Completed in Webspace </a:t>
            </a:r>
            <a:endParaRPr/>
          </a:p>
          <a:p>
            <a:pPr indent="-228588" lvl="2" marL="1142942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&gt;"/>
            </a:pPr>
            <a:r>
              <a:rPr lang="en"/>
              <a:t>Feb-April 2023</a:t>
            </a:r>
            <a:endParaRPr/>
          </a:p>
        </p:txBody>
      </p:sp>
      <p:sp>
        <p:nvSpPr>
          <p:cNvPr id="731" name="Google Shape;731;p134"/>
          <p:cNvSpPr txBox="1"/>
          <p:nvPr>
            <p:ph idx="3" type="body"/>
          </p:nvPr>
        </p:nvSpPr>
        <p:spPr>
          <a:xfrm>
            <a:off x="671759" y="1730669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2400"/>
              <a:buNone/>
            </a:pPr>
            <a:r>
              <a:rPr lang="en"/>
              <a:t>Space Survey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135"/>
          <p:cNvSpPr txBox="1"/>
          <p:nvPr>
            <p:ph idx="1" type="body"/>
          </p:nvPr>
        </p:nvSpPr>
        <p:spPr>
          <a:xfrm>
            <a:off x="671759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3000"/>
              <a:buNone/>
            </a:pPr>
            <a:r>
              <a:rPr lang="en"/>
              <a:t>Questions?</a:t>
            </a:r>
            <a:endParaRPr/>
          </a:p>
        </p:txBody>
      </p:sp>
      <p:sp>
        <p:nvSpPr>
          <p:cNvPr id="738" name="Google Shape;738;p135"/>
          <p:cNvSpPr txBox="1"/>
          <p:nvPr>
            <p:ph idx="2" type="body"/>
          </p:nvPr>
        </p:nvSpPr>
        <p:spPr>
          <a:xfrm>
            <a:off x="854038" y="2481107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</a:pPr>
            <a:r>
              <a:rPr i="1" lang="en"/>
              <a:t>Thank you for your time!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</a:pPr>
            <a:r>
              <a:t/>
            </a:r>
            <a:endParaRPr i="1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</a:pPr>
            <a:r>
              <a:t/>
            </a:r>
            <a:endParaRPr i="1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</a:pPr>
            <a:r>
              <a:rPr i="1" lang="en"/>
              <a:t>fahelp@uw.edu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136"/>
          <p:cNvSpPr txBox="1"/>
          <p:nvPr>
            <p:ph idx="1" type="body"/>
          </p:nvPr>
        </p:nvSpPr>
        <p:spPr>
          <a:xfrm>
            <a:off x="692028" y="1130157"/>
            <a:ext cx="82488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500"/>
              <a:buNone/>
            </a:pPr>
            <a:r>
              <a:rPr lang="en" sz="4500">
                <a:latin typeface="Arial"/>
                <a:ea typeface="Arial"/>
                <a:cs typeface="Arial"/>
                <a:sym typeface="Arial"/>
              </a:rPr>
              <a:t>Outside Activities,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3"/>
              </a:buClr>
              <a:buSzPts val="4500"/>
              <a:buNone/>
            </a:pPr>
            <a:r>
              <a:rPr lang="en" sz="4500">
                <a:latin typeface="Arial"/>
                <a:ea typeface="Arial"/>
                <a:cs typeface="Arial"/>
                <a:sym typeface="Arial"/>
              </a:rPr>
              <a:t>Financial Conflicts of Interest, and Foreign Influence</a:t>
            </a:r>
            <a:endParaRPr/>
          </a:p>
        </p:txBody>
      </p:sp>
      <p:sp>
        <p:nvSpPr>
          <p:cNvPr id="744" name="Google Shape;744;p136"/>
          <p:cNvSpPr txBox="1"/>
          <p:nvPr/>
        </p:nvSpPr>
        <p:spPr>
          <a:xfrm>
            <a:off x="692029" y="4308049"/>
            <a:ext cx="6656700" cy="181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MRAM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January 2023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Melissa Petersen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Office of Research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137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Outside Activities – Policy Reminder</a:t>
            </a:r>
            <a:endParaRPr/>
          </a:p>
        </p:txBody>
      </p:sp>
      <p:sp>
        <p:nvSpPr>
          <p:cNvPr id="751" name="Google Shape;751;p137"/>
          <p:cNvSpPr txBox="1"/>
          <p:nvPr>
            <p:ph idx="2" type="body"/>
          </p:nvPr>
        </p:nvSpPr>
        <p:spPr>
          <a:xfrm>
            <a:off x="659305" y="1600201"/>
            <a:ext cx="8196300" cy="41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Noto Sans Symbols"/>
              <a:buChar char="∙"/>
            </a:pPr>
            <a:r>
              <a:rPr b="0" lang="en">
                <a:latin typeface="Arial"/>
                <a:ea typeface="Arial"/>
                <a:cs typeface="Arial"/>
                <a:sym typeface="Arial"/>
              </a:rPr>
              <a:t>Faculty, Librarians, and Other Academic Personnel (Residents and fellows, Postdoctoral scholars, Academic staff). Approvals required annually. </a:t>
            </a:r>
            <a:endParaRPr/>
          </a:p>
          <a:p>
            <a:pPr indent="0" lvl="0" marL="339725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EE"/>
              </a:buClr>
              <a:buSzPts val="2400"/>
              <a:buNone/>
            </a:pPr>
            <a:r>
              <a:rPr b="0" lang="en" u="sng">
                <a:solidFill>
                  <a:srgbClr val="0000EE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Executive Order No. 57</a:t>
            </a:r>
            <a:endParaRPr b="0">
              <a:solidFill>
                <a:srgbClr val="0000E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t/>
            </a:r>
            <a:endParaRPr b="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Noto Sans Symbols"/>
              <a:buChar char="∙"/>
            </a:pPr>
            <a:r>
              <a:rPr b="0" lang="en">
                <a:latin typeface="Arial"/>
                <a:ea typeface="Arial"/>
                <a:cs typeface="Arial"/>
                <a:sym typeface="Arial"/>
              </a:rPr>
              <a:t>Professional Staff, Classified Staff (both Contract Classified and Classified Non-Union), Student Employees, Academic Student Employees, and Other Staff Exempt from Civil Service. </a:t>
            </a:r>
            <a:r>
              <a:rPr b="0" lang="en" u="sng">
                <a:solidFill>
                  <a:srgbClr val="0000EE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Administrative Policy Statement 47.3</a:t>
            </a:r>
            <a:endParaRPr b="0">
              <a:latin typeface="Arial"/>
              <a:ea typeface="Arial"/>
              <a:cs typeface="Arial"/>
              <a:sym typeface="Arial"/>
            </a:endParaRPr>
          </a:p>
          <a:p>
            <a:pPr indent="-1028700" lvl="0" marL="1028700" rtl="0" algn="l">
              <a:spcBef>
                <a:spcPts val="440"/>
              </a:spcBef>
              <a:spcAft>
                <a:spcPts val="0"/>
              </a:spcAft>
              <a:buClr>
                <a:srgbClr val="4B2E83"/>
              </a:buClr>
              <a:buSzPts val="2200"/>
              <a:buNone/>
            </a:pPr>
            <a:r>
              <a:t/>
            </a: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2" name="Google Shape;752;p137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Melissa Petersen – Office of Research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138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Financial Conflicts of Interest (FCOI)</a:t>
            </a:r>
            <a:endParaRPr/>
          </a:p>
        </p:txBody>
      </p:sp>
      <p:sp>
        <p:nvSpPr>
          <p:cNvPr id="759" name="Google Shape;759;p138"/>
          <p:cNvSpPr txBox="1"/>
          <p:nvPr>
            <p:ph idx="2" type="body"/>
          </p:nvPr>
        </p:nvSpPr>
        <p:spPr>
          <a:xfrm>
            <a:off x="659305" y="1600201"/>
            <a:ext cx="8196300" cy="41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Noto Sans Symbols"/>
              <a:buChar char="∙"/>
            </a:pPr>
            <a:r>
              <a:rPr b="0" lang="en">
                <a:latin typeface="Arial"/>
                <a:ea typeface="Arial"/>
                <a:cs typeface="Arial"/>
                <a:sym typeface="Arial"/>
              </a:rPr>
              <a:t>UW policy (</a:t>
            </a:r>
            <a:r>
              <a:rPr b="0" lang="en" u="sng">
                <a:solidFill>
                  <a:srgbClr val="0000EE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GIM 10</a:t>
            </a:r>
            <a:r>
              <a:rPr b="0" lang="en">
                <a:latin typeface="Arial"/>
                <a:ea typeface="Arial"/>
                <a:cs typeface="Arial"/>
                <a:sym typeface="Arial"/>
              </a:rPr>
              <a:t>) and </a:t>
            </a:r>
            <a:r>
              <a:rPr b="0" lang="en" u="sng">
                <a:solidFill>
                  <a:srgbClr val="0000EE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guidance</a:t>
            </a:r>
            <a:r>
              <a:rPr b="0" lang="en">
                <a:latin typeface="Arial"/>
                <a:ea typeface="Arial"/>
                <a:cs typeface="Arial"/>
                <a:sym typeface="Arial"/>
              </a:rPr>
              <a:t> updates coming soon.</a:t>
            </a:r>
            <a:endParaRPr/>
          </a:p>
          <a:p>
            <a:pPr indent="-190500" lvl="0" marL="34290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Noto Sans Symbols"/>
              <a:buNone/>
            </a:pPr>
            <a:r>
              <a:t/>
            </a:r>
            <a:endParaRPr b="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Noto Sans Symbols"/>
              <a:buChar char="∙"/>
            </a:pPr>
            <a:r>
              <a:rPr b="0" lang="en">
                <a:latin typeface="Arial"/>
                <a:ea typeface="Arial"/>
                <a:cs typeface="Arial"/>
                <a:sym typeface="Arial"/>
              </a:rPr>
              <a:t>NIH announced areas of emphasis for oversight in 2023, subrecipient compliance and FCOI included.</a:t>
            </a:r>
            <a:endParaRPr/>
          </a:p>
          <a:p>
            <a:pPr indent="-190500" lvl="0" marL="34290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Noto Sans Symbols"/>
              <a:buNone/>
            </a:pPr>
            <a:r>
              <a:t/>
            </a:r>
            <a:endParaRPr b="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Noto Sans Symbols"/>
              <a:buChar char="∙"/>
            </a:pPr>
            <a:r>
              <a:rPr b="0" lang="en">
                <a:latin typeface="Arial"/>
                <a:ea typeface="Arial"/>
                <a:cs typeface="Arial"/>
                <a:sym typeface="Arial"/>
              </a:rPr>
              <a:t>We may still see more changes…</a:t>
            </a:r>
            <a:endParaRPr/>
          </a:p>
          <a:p>
            <a:pPr indent="-190500" lvl="0" marL="34290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Noto Sans Symbols"/>
              <a:buNone/>
            </a:pPr>
            <a:r>
              <a:t/>
            </a:r>
            <a:endParaRPr b="0">
              <a:solidFill>
                <a:srgbClr val="0000E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t/>
            </a:r>
            <a:endParaRPr b="0">
              <a:latin typeface="Arial"/>
              <a:ea typeface="Arial"/>
              <a:cs typeface="Arial"/>
              <a:sym typeface="Arial"/>
            </a:endParaRPr>
          </a:p>
          <a:p>
            <a:pPr indent="-1028700" lvl="0" marL="1028700" rtl="0" algn="l">
              <a:spcBef>
                <a:spcPts val="440"/>
              </a:spcBef>
              <a:spcAft>
                <a:spcPts val="0"/>
              </a:spcAft>
              <a:buClr>
                <a:srgbClr val="4B2E83"/>
              </a:buClr>
              <a:buSzPts val="2200"/>
              <a:buNone/>
            </a:pPr>
            <a:r>
              <a:t/>
            </a: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0" name="Google Shape;760;p138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Melissa Petersen – Office of Research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139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Foreign Influence (yes, it’s still a ‘thing’)</a:t>
            </a:r>
            <a:endParaRPr/>
          </a:p>
        </p:txBody>
      </p:sp>
      <p:sp>
        <p:nvSpPr>
          <p:cNvPr id="767" name="Google Shape;767;p139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b="0" lang="en">
                <a:latin typeface="Arial"/>
                <a:ea typeface="Arial"/>
                <a:cs typeface="Arial"/>
                <a:sym typeface="Arial"/>
              </a:rPr>
              <a:t>Science (Nature) </a:t>
            </a:r>
            <a:r>
              <a:rPr b="0" lang="en" u="sng">
                <a:solidFill>
                  <a:srgbClr val="0000EE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Global science must not be treated as a diplomatic pawn</a:t>
            </a:r>
            <a:endParaRPr b="0">
              <a:solidFill>
                <a:srgbClr val="0000E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t/>
            </a:r>
            <a:endParaRPr b="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b="0" lang="en">
                <a:latin typeface="Arial"/>
                <a:ea typeface="Arial"/>
                <a:cs typeface="Arial"/>
                <a:sym typeface="Arial"/>
              </a:rPr>
              <a:t>Government (U.S. Senate) </a:t>
            </a:r>
            <a:r>
              <a:rPr b="0" lang="en" u="sng">
                <a:solidFill>
                  <a:srgbClr val="0000EE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Senate Passes Peters and Grassley Bipartisan Legislation to Help Prevent Foreign Influence in U.S. Policy</a:t>
            </a:r>
            <a:endParaRPr b="0">
              <a:solidFill>
                <a:srgbClr val="0000E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t/>
            </a:r>
            <a:endParaRPr b="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t/>
            </a:r>
            <a:endParaRPr b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8" name="Google Shape;768;p139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Melissa Petersen – Office of Research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140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Example &amp; Contact</a:t>
            </a:r>
            <a:endParaRPr/>
          </a:p>
        </p:txBody>
      </p:sp>
      <p:sp>
        <p:nvSpPr>
          <p:cNvPr id="775" name="Google Shape;775;p140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b="0" lang="en">
                <a:latin typeface="Arial"/>
                <a:ea typeface="Arial"/>
                <a:cs typeface="Arial"/>
                <a:sym typeface="Arial"/>
              </a:rPr>
              <a:t>Example: NIH Notice of Award indicated that an Investigator was </a:t>
            </a:r>
            <a:r>
              <a:rPr b="0" i="1" lang="en" u="sng">
                <a:latin typeface="Arial"/>
                <a:ea typeface="Arial"/>
                <a:cs typeface="Arial"/>
                <a:sym typeface="Arial"/>
              </a:rPr>
              <a:t>restricted</a:t>
            </a:r>
            <a:r>
              <a:rPr b="0" lang="en">
                <a:latin typeface="Arial"/>
                <a:ea typeface="Arial"/>
                <a:cs typeface="Arial"/>
                <a:sym typeface="Arial"/>
              </a:rPr>
              <a:t> pending submission documents in support of a consulting position listed only on their Biosketch – caused a 2-week delay.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t/>
            </a:r>
            <a:endParaRPr b="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Office of Research</a:t>
            </a:r>
            <a:r>
              <a:rPr b="0" lang="en">
                <a:latin typeface="Arial"/>
                <a:ea typeface="Arial"/>
                <a:cs typeface="Arial"/>
                <a:sym typeface="Arial"/>
              </a:rPr>
              <a:t> – SFI and Outside Work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b="0" lang="en"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lang="en" u="sng">
                <a:solidFill>
                  <a:srgbClr val="0000EE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research@uw.edu</a:t>
            </a:r>
            <a:r>
              <a:rPr b="0" lang="en">
                <a:solidFill>
                  <a:srgbClr val="0000E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lang="en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b="0" lang="en" u="sng">
                <a:solidFill>
                  <a:srgbClr val="0000EE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work1460@uw.edu</a:t>
            </a:r>
            <a:r>
              <a:rPr b="0" lang="en">
                <a:solidFill>
                  <a:srgbClr val="0000E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rtl="0" algn="l">
              <a:spcBef>
                <a:spcPts val="240"/>
              </a:spcBef>
              <a:spcAft>
                <a:spcPts val="0"/>
              </a:spcAft>
              <a:buClr>
                <a:srgbClr val="4B2E83"/>
              </a:buClr>
              <a:buSzPts val="1200"/>
              <a:buNone/>
            </a:pPr>
            <a:r>
              <a:t/>
            </a:r>
            <a:endParaRPr b="0" sz="1200">
              <a:solidFill>
                <a:srgbClr val="0000E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Office of Sponsored Programs</a:t>
            </a:r>
            <a:r>
              <a:rPr b="0" lang="en">
                <a:latin typeface="Arial"/>
                <a:ea typeface="Arial"/>
                <a:cs typeface="Arial"/>
                <a:sym typeface="Arial"/>
              </a:rPr>
              <a:t> – Biosketch; Other Support; Other, Current, &amp; Pending Support (</a:t>
            </a:r>
            <a:r>
              <a:rPr b="0" lang="en" u="sng">
                <a:solidFill>
                  <a:srgbClr val="0000EE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resource</a:t>
            </a:r>
            <a:r>
              <a:rPr b="0" lang="en"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b="0" lang="en"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lang="en" u="sng">
                <a:solidFill>
                  <a:srgbClr val="0000EE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osp@uw.edu</a:t>
            </a:r>
            <a:r>
              <a:rPr b="0" lang="en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lang="en" u="sng">
                <a:solidFill>
                  <a:srgbClr val="0000EE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Contact Us</a:t>
            </a:r>
            <a:endParaRPr b="0">
              <a:solidFill>
                <a:srgbClr val="0000E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t/>
            </a:r>
            <a:endParaRPr b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Google Shape;776;p140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Melissa Petersen – Office of Research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114"/>
          <p:cNvSpPr txBox="1"/>
          <p:nvPr>
            <p:ph type="title"/>
          </p:nvPr>
        </p:nvSpPr>
        <p:spPr>
          <a:xfrm>
            <a:off x="460375" y="1502251"/>
            <a:ext cx="8683500" cy="264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700"/>
              <a:buFont typeface="Encode Sans Black"/>
              <a:buNone/>
            </a:pPr>
            <a:r>
              <a:rPr lang="en" sz="4500"/>
              <a:t>NEW SAGE BUDGET RESOURCES </a:t>
            </a:r>
            <a:endParaRPr sz="4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700"/>
              <a:buNone/>
            </a:pPr>
            <a:r>
              <a:rPr lang="en" sz="2000">
                <a:solidFill>
                  <a:schemeClr val="lt1"/>
                </a:solidFill>
              </a:rPr>
              <a:t>UWFT for the Research Community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583" name="Google Shape;583;p114"/>
          <p:cNvSpPr/>
          <p:nvPr/>
        </p:nvSpPr>
        <p:spPr>
          <a:xfrm>
            <a:off x="300251" y="5058475"/>
            <a:ext cx="3129300" cy="814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114"/>
          <p:cNvSpPr txBox="1"/>
          <p:nvPr/>
        </p:nvSpPr>
        <p:spPr>
          <a:xfrm>
            <a:off x="491725" y="4768856"/>
            <a:ext cx="6434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Emily Elliott, Office of Research Information Services (ORIS)</a:t>
            </a:r>
            <a:endParaRPr b="0" i="0" sz="1400" u="none" cap="none" strike="noStrike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141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>
                <a:latin typeface="Encode Sans"/>
                <a:ea typeface="Encode Sans"/>
                <a:cs typeface="Encode Sans"/>
                <a:sym typeface="Encode Sans"/>
              </a:rPr>
              <a:t>Foreign or Domestic?</a:t>
            </a:r>
            <a:endParaRPr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782" name="Google Shape;782;p141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Melissa Petersen – Office of Research</a:t>
            </a:r>
            <a:endParaRPr/>
          </a:p>
        </p:txBody>
      </p:sp>
      <p:pic>
        <p:nvPicPr>
          <p:cNvPr id="783" name="Google Shape;783;p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113" y="1633235"/>
            <a:ext cx="8249786" cy="46329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142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>
                <a:latin typeface="Encode Sans"/>
                <a:ea typeface="Encode Sans"/>
                <a:cs typeface="Encode Sans"/>
                <a:sym typeface="Encode Sans"/>
              </a:rPr>
              <a:t>Foreign or Domestic?</a:t>
            </a:r>
            <a:endParaRPr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789" name="Google Shape;789;p142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Melissa Petersen – Office of Research</a:t>
            </a:r>
            <a:endParaRPr/>
          </a:p>
        </p:txBody>
      </p:sp>
      <p:pic>
        <p:nvPicPr>
          <p:cNvPr id="790" name="Google Shape;790;p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013" y="1633183"/>
            <a:ext cx="8249970" cy="4633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5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6" name="Google Shape;796;p143"/>
          <p:cNvPicPr preferRelativeResize="0"/>
          <p:nvPr/>
        </p:nvPicPr>
        <p:blipFill rotWithShape="1">
          <a:blip r:embed="rId3">
            <a:alphaModFix/>
          </a:blip>
          <a:srcRect b="29924" l="0" r="0" t="29928"/>
          <a:stretch/>
        </p:blipFill>
        <p:spPr>
          <a:xfrm>
            <a:off x="0" y="5562600"/>
            <a:ext cx="9143999" cy="1290933"/>
          </a:xfrm>
          <a:prstGeom prst="rect">
            <a:avLst/>
          </a:prstGeom>
          <a:noFill/>
          <a:ln>
            <a:noFill/>
          </a:ln>
        </p:spPr>
      </p:pic>
      <p:sp>
        <p:nvSpPr>
          <p:cNvPr id="797" name="Google Shape;797;p143"/>
          <p:cNvSpPr/>
          <p:nvPr/>
        </p:nvSpPr>
        <p:spPr>
          <a:xfrm>
            <a:off x="0" y="1066800"/>
            <a:ext cx="9144000" cy="45036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8" name="Google Shape;798;p143"/>
          <p:cNvSpPr/>
          <p:nvPr/>
        </p:nvSpPr>
        <p:spPr>
          <a:xfrm>
            <a:off x="6968587" y="1083677"/>
            <a:ext cx="2170800" cy="4480500"/>
          </a:xfrm>
          <a:prstGeom prst="rect">
            <a:avLst/>
          </a:prstGeom>
          <a:solidFill>
            <a:srgbClr val="DDD9C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9" name="Google Shape;799;p143"/>
          <p:cNvSpPr/>
          <p:nvPr/>
        </p:nvSpPr>
        <p:spPr>
          <a:xfrm>
            <a:off x="0" y="1"/>
            <a:ext cx="9153600" cy="1143000"/>
          </a:xfrm>
          <a:prstGeom prst="rect">
            <a:avLst/>
          </a:prstGeom>
          <a:solidFill>
            <a:srgbClr val="917B4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0" name="Google Shape;800;p143"/>
          <p:cNvSpPr txBox="1"/>
          <p:nvPr/>
        </p:nvSpPr>
        <p:spPr>
          <a:xfrm>
            <a:off x="191140" y="1127641"/>
            <a:ext cx="6840300" cy="54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Winter 2023 schedule published</a:t>
            </a:r>
            <a:endParaRPr/>
          </a:p>
          <a:p>
            <a:pPr indent="-342900" lvl="1" marL="800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All live courses scheduled</a:t>
            </a:r>
            <a:endParaRPr/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" sz="2400" u="none" cap="none" strike="noStrik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All offered via Zoom, be sure to take advantage of these courses offered once a quarter</a:t>
            </a:r>
            <a:endParaRPr b="0" i="0" sz="2400" u="none" cap="none" strike="noStrike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9144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FT and the CORE curriculum</a:t>
            </a:r>
            <a:endParaRPr/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Analysis of FT impacts underway</a:t>
            </a:r>
            <a:endParaRPr/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Compliance focused courses little change</a:t>
            </a:r>
            <a:endParaRPr/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Process/systems courses significant change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801" name="Google Shape;801;p143"/>
          <p:cNvSpPr txBox="1"/>
          <p:nvPr/>
        </p:nvSpPr>
        <p:spPr>
          <a:xfrm>
            <a:off x="1449220" y="2838832"/>
            <a:ext cx="5439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5F497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2" name="Google Shape;802;p143"/>
          <p:cNvSpPr txBox="1"/>
          <p:nvPr/>
        </p:nvSpPr>
        <p:spPr>
          <a:xfrm>
            <a:off x="7190213" y="3036331"/>
            <a:ext cx="1877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CORE Home: </a:t>
            </a:r>
            <a:r>
              <a:rPr lang="en" sz="1200" u="sng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https://www.washington.edu/research/training/core/</a:t>
            </a:r>
            <a:endParaRPr sz="120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3" name="Google Shape;803;p143"/>
          <p:cNvSpPr txBox="1"/>
          <p:nvPr/>
        </p:nvSpPr>
        <p:spPr>
          <a:xfrm>
            <a:off x="152400" y="3555529"/>
            <a:ext cx="737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 u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hient2\Desktop\Untitled-1.png" id="804" name="Google Shape;804;p1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53200" y="152400"/>
            <a:ext cx="2768928" cy="1006186"/>
          </a:xfrm>
          <a:prstGeom prst="rect">
            <a:avLst/>
          </a:prstGeom>
          <a:noFill/>
          <a:ln>
            <a:noFill/>
          </a:ln>
        </p:spPr>
      </p:pic>
      <p:sp>
        <p:nvSpPr>
          <p:cNvPr id="805" name="Google Shape;805;p143"/>
          <p:cNvSpPr txBox="1"/>
          <p:nvPr/>
        </p:nvSpPr>
        <p:spPr>
          <a:xfrm>
            <a:off x="7096034" y="1981200"/>
            <a:ext cx="2136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CORE Registration: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https://uwresearch.gosignmeup.com/public/course/browse</a:t>
            </a:r>
            <a:endParaRPr sz="1200" u="sng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06" name="Google Shape;806;p14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772400" y="5943600"/>
            <a:ext cx="135802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07" name="Google Shape;807;p143"/>
          <p:cNvSpPr txBox="1"/>
          <p:nvPr/>
        </p:nvSpPr>
        <p:spPr>
          <a:xfrm>
            <a:off x="17663" y="378104"/>
            <a:ext cx="68862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8288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Updates</a:t>
            </a:r>
            <a:endParaRPr/>
          </a:p>
        </p:txBody>
      </p:sp>
      <p:sp>
        <p:nvSpPr>
          <p:cNvPr id="808" name="Google Shape;808;p143"/>
          <p:cNvSpPr txBox="1"/>
          <p:nvPr/>
        </p:nvSpPr>
        <p:spPr>
          <a:xfrm>
            <a:off x="255858" y="2636664"/>
            <a:ext cx="6117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3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44"/>
          <p:cNvSpPr txBox="1"/>
          <p:nvPr>
            <p:ph type="title"/>
          </p:nvPr>
        </p:nvSpPr>
        <p:spPr>
          <a:xfrm>
            <a:off x="460374" y="859991"/>
            <a:ext cx="8828400" cy="3522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Encode Sans Black"/>
              <a:buNone/>
            </a:pPr>
            <a:r>
              <a:rPr lang="en" sz="4400">
                <a:latin typeface="Encode Sans Black"/>
                <a:ea typeface="Encode Sans Black"/>
                <a:cs typeface="Encode Sans Black"/>
                <a:sym typeface="Encode Sans Black"/>
              </a:rPr>
              <a:t>COST SHARE &amp; REPORTING IN WORKDAY</a:t>
            </a:r>
            <a:endParaRPr/>
          </a:p>
        </p:txBody>
      </p:sp>
      <p:sp>
        <p:nvSpPr>
          <p:cNvPr id="815" name="Google Shape;815;p144"/>
          <p:cNvSpPr txBox="1"/>
          <p:nvPr/>
        </p:nvSpPr>
        <p:spPr>
          <a:xfrm>
            <a:off x="458470" y="4869099"/>
            <a:ext cx="80202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Presenters: 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Nicole Flagg, </a:t>
            </a:r>
            <a:r>
              <a:rPr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Business Analyst, UWFT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Jesse Rice</a:t>
            </a:r>
            <a:r>
              <a:rPr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Systems Analyst, UWFT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9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145"/>
          <p:cNvSpPr txBox="1"/>
          <p:nvPr>
            <p:ph type="title"/>
          </p:nvPr>
        </p:nvSpPr>
        <p:spPr>
          <a:xfrm>
            <a:off x="435471" y="483387"/>
            <a:ext cx="8197200" cy="66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Encode Sans Black"/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821" name="Google Shape;821;p145"/>
          <p:cNvSpPr txBox="1"/>
          <p:nvPr>
            <p:ph idx="12" type="sldNum"/>
          </p:nvPr>
        </p:nvSpPr>
        <p:spPr>
          <a:xfrm>
            <a:off x="0" y="6491817"/>
            <a:ext cx="5778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22" name="Google Shape;822;p145"/>
          <p:cNvSpPr txBox="1"/>
          <p:nvPr>
            <p:ph idx="2" type="body"/>
          </p:nvPr>
        </p:nvSpPr>
        <p:spPr>
          <a:xfrm>
            <a:off x="435471" y="1656329"/>
            <a:ext cx="8197200" cy="41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erriweather Sans"/>
              <a:buChar char="&gt;"/>
            </a:pPr>
            <a:r>
              <a:rPr lang="en"/>
              <a:t>Cost Share Overview with Matt Gardener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erriweather Sans"/>
              <a:buChar char="&gt;"/>
            </a:pPr>
            <a:r>
              <a:rPr lang="en"/>
              <a:t>Demo in Workday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erriweather Sans"/>
              <a:buChar char="&gt;"/>
            </a:pPr>
            <a:r>
              <a:rPr lang="en"/>
              <a:t>Q&amp;A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6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146"/>
          <p:cNvSpPr txBox="1"/>
          <p:nvPr>
            <p:ph idx="1" type="body"/>
          </p:nvPr>
        </p:nvSpPr>
        <p:spPr>
          <a:xfrm>
            <a:off x="671757" y="371509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200"/>
              <a:buNone/>
            </a:pPr>
            <a:r>
              <a:rPr b="1" lang="en">
                <a:latin typeface="Arial"/>
                <a:ea typeface="Arial"/>
                <a:cs typeface="Arial"/>
                <a:sym typeface="Arial"/>
              </a:rPr>
              <a:t>Cost Share Defined</a:t>
            </a:r>
            <a:endParaRPr/>
          </a:p>
        </p:txBody>
      </p:sp>
      <p:sp>
        <p:nvSpPr>
          <p:cNvPr id="828" name="Google Shape;828;p146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7175" lvl="0" marL="257175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</a:pPr>
            <a:r>
              <a:rPr lang="en"/>
              <a:t>A quantified portion of the costs of an Award that are not paid by the sponsor, but paid instead using resources within a department, school/college, or other party outside of the UW. </a:t>
            </a:r>
            <a:endParaRPr/>
          </a:p>
          <a:p>
            <a:pPr indent="-142875" lvl="0" marL="257175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None/>
            </a:pPr>
            <a:r>
              <a:t/>
            </a:r>
            <a:endParaRPr/>
          </a:p>
          <a:p>
            <a:pPr indent="-257175" lvl="0" marL="257175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</a:pPr>
            <a:r>
              <a:rPr lang="en"/>
              <a:t>Cost Share is a commitment, either required by the Sponsor or proposed (volunteered) by the PI, to use resources other than the Award itself for completion of the Award objectives.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146"/>
          <p:cNvSpPr txBox="1"/>
          <p:nvPr/>
        </p:nvSpPr>
        <p:spPr>
          <a:xfrm>
            <a:off x="1646819" y="6301355"/>
            <a:ext cx="54219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900"/>
              <a:buFont typeface="Arial"/>
              <a:buNone/>
            </a:pPr>
            <a:r>
              <a:rPr b="1" i="0" lang="en" sz="900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3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p147"/>
          <p:cNvSpPr txBox="1"/>
          <p:nvPr>
            <p:ph idx="1" type="body"/>
          </p:nvPr>
        </p:nvSpPr>
        <p:spPr>
          <a:xfrm>
            <a:off x="671757" y="371509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200"/>
              <a:buNone/>
            </a:pPr>
            <a:r>
              <a:rPr b="1" lang="en">
                <a:latin typeface="Arial"/>
                <a:ea typeface="Arial"/>
                <a:cs typeface="Arial"/>
                <a:sym typeface="Arial"/>
              </a:rPr>
              <a:t>Cost Share Defined	</a:t>
            </a:r>
            <a:endParaRPr/>
          </a:p>
        </p:txBody>
      </p:sp>
      <p:sp>
        <p:nvSpPr>
          <p:cNvPr id="835" name="Google Shape;835;p147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7175" lvl="0" marL="257175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Mandatory if required by the sponsor</a:t>
            </a:r>
            <a:endParaRPr/>
          </a:p>
          <a:p>
            <a:pPr indent="-142875" lvl="0" marL="257175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57175" lvl="0" marL="257175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Voluntary if included in the proposal</a:t>
            </a:r>
            <a:endParaRPr/>
          </a:p>
          <a:p>
            <a:pPr indent="-142875" lvl="0" marL="257175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57175" lvl="0" marL="257175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Today’s discussion of cost share in Workday concerns Mandatory and Voluntary cost share </a:t>
            </a:r>
            <a:r>
              <a:rPr lang="en" u="sng">
                <a:latin typeface="Arial"/>
                <a:ea typeface="Arial"/>
                <a:cs typeface="Arial"/>
                <a:sym typeface="Arial"/>
              </a:rPr>
              <a:t>only</a:t>
            </a:r>
            <a:endParaRPr/>
          </a:p>
        </p:txBody>
      </p:sp>
      <p:sp>
        <p:nvSpPr>
          <p:cNvPr id="836" name="Google Shape;836;p147"/>
          <p:cNvSpPr txBox="1"/>
          <p:nvPr/>
        </p:nvSpPr>
        <p:spPr>
          <a:xfrm>
            <a:off x="1646819" y="6301355"/>
            <a:ext cx="54219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900"/>
              <a:buFont typeface="Arial"/>
              <a:buNone/>
            </a:pPr>
            <a:r>
              <a:rPr b="1" i="0" lang="en" sz="900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148"/>
          <p:cNvSpPr txBox="1"/>
          <p:nvPr>
            <p:ph idx="1" type="body"/>
          </p:nvPr>
        </p:nvSpPr>
        <p:spPr>
          <a:xfrm>
            <a:off x="671757" y="371509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200"/>
              <a:buNone/>
            </a:pPr>
            <a:r>
              <a:rPr b="1" lang="en">
                <a:latin typeface="Arial"/>
                <a:ea typeface="Arial"/>
                <a:cs typeface="Arial"/>
                <a:sym typeface="Arial"/>
              </a:rPr>
              <a:t>What is not a part of today’s demo?</a:t>
            </a:r>
            <a:endParaRPr/>
          </a:p>
        </p:txBody>
      </p:sp>
      <p:sp>
        <p:nvSpPr>
          <p:cNvPr id="842" name="Google Shape;842;p148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7175" lvl="0" marL="257175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Salary Cap compliance</a:t>
            </a:r>
            <a:endParaRPr/>
          </a:p>
          <a:p>
            <a:pPr indent="-142875" lvl="0" marL="257175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57175" lvl="0" marL="257175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K Award effort requirements</a:t>
            </a:r>
            <a:endParaRPr/>
          </a:p>
          <a:p>
            <a:pPr indent="-142875" lvl="0" marL="257175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57175" lvl="0" marL="257175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Shifts in Funding Sources</a:t>
            </a:r>
            <a:endParaRPr/>
          </a:p>
          <a:p>
            <a:pPr indent="-142875" lvl="0" marL="257175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57175" lvl="0" marL="257175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Leveraging</a:t>
            </a:r>
            <a:endParaRPr/>
          </a:p>
        </p:txBody>
      </p:sp>
      <p:sp>
        <p:nvSpPr>
          <p:cNvPr id="843" name="Google Shape;843;p148"/>
          <p:cNvSpPr txBox="1"/>
          <p:nvPr/>
        </p:nvSpPr>
        <p:spPr>
          <a:xfrm>
            <a:off x="1646819" y="6301355"/>
            <a:ext cx="54219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900"/>
              <a:buFont typeface="Arial"/>
              <a:buNone/>
            </a:pPr>
            <a:r>
              <a:rPr b="1" i="0" lang="en" sz="900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7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149"/>
          <p:cNvSpPr txBox="1"/>
          <p:nvPr>
            <p:ph idx="1" type="body"/>
          </p:nvPr>
        </p:nvSpPr>
        <p:spPr>
          <a:xfrm>
            <a:off x="671757" y="371509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200"/>
              <a:buNone/>
            </a:pPr>
            <a:r>
              <a:rPr b="1" lang="en"/>
              <a:t>Changes when Cost Share moves to Workday</a:t>
            </a:r>
            <a:endParaRPr/>
          </a:p>
        </p:txBody>
      </p:sp>
      <p:sp>
        <p:nvSpPr>
          <p:cNvPr id="849" name="Google Shape;849;p149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7175" lvl="0" marL="257175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</a:pPr>
            <a:r>
              <a:rPr lang="en"/>
              <a:t>The current eFECS systems will be retired</a:t>
            </a:r>
            <a:endParaRPr/>
          </a:p>
          <a:p>
            <a:pPr indent="-142875" lvl="0" marL="257175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None/>
            </a:pPr>
            <a:r>
              <a:t/>
            </a:r>
            <a:endParaRPr/>
          </a:p>
          <a:p>
            <a:pPr indent="-257175" lvl="0" marL="257175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</a:pPr>
            <a:r>
              <a:rPr lang="en"/>
              <a:t>Faculty effort cost share will not be linked to the FEC process</a:t>
            </a:r>
            <a:endParaRPr/>
          </a:p>
          <a:p>
            <a:pPr indent="-142875" lvl="0" marL="257175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None/>
            </a:pPr>
            <a:r>
              <a:t/>
            </a:r>
            <a:endParaRPr/>
          </a:p>
          <a:p>
            <a:pPr indent="-257175" lvl="0" marL="257175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</a:pPr>
            <a:r>
              <a:rPr lang="en"/>
              <a:t>The “tagging” process will no longer exist for non-FEC cost share</a:t>
            </a:r>
            <a:endParaRPr/>
          </a:p>
          <a:p>
            <a:pPr indent="-285750" lvl="1" marL="742950" rtl="0" algn="l">
              <a:spcBef>
                <a:spcPts val="300"/>
              </a:spcBef>
              <a:spcAft>
                <a:spcPts val="0"/>
              </a:spcAft>
              <a:buClr>
                <a:srgbClr val="4B2E83"/>
              </a:buClr>
              <a:buSzPts val="1500"/>
              <a:buChar char="–"/>
            </a:pPr>
            <a:r>
              <a:rPr lang="en"/>
              <a:t>Non-FEC cost share contributions will be documented in Workday</a:t>
            </a:r>
            <a:endParaRPr/>
          </a:p>
          <a:p>
            <a:pPr indent="0" lvl="1" marL="342900" rtl="0" algn="l">
              <a:spcBef>
                <a:spcPts val="300"/>
              </a:spcBef>
              <a:spcAft>
                <a:spcPts val="0"/>
              </a:spcAft>
              <a:buClr>
                <a:srgbClr val="4B2E83"/>
              </a:buClr>
              <a:buSzPts val="1500"/>
              <a:buNone/>
            </a:pPr>
            <a:r>
              <a:t/>
            </a:r>
            <a:endParaRPr/>
          </a:p>
          <a:p>
            <a:pPr indent="-142875" lvl="0" marL="257175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3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150"/>
          <p:cNvSpPr txBox="1"/>
          <p:nvPr>
            <p:ph type="title"/>
          </p:nvPr>
        </p:nvSpPr>
        <p:spPr>
          <a:xfrm>
            <a:off x="671757" y="1167125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700"/>
              <a:buFont typeface="Encode Sans Black"/>
              <a:buNone/>
            </a:pPr>
            <a:r>
              <a:rPr lang="en"/>
              <a:t>Cost Share Demo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115"/>
          <p:cNvSpPr txBox="1"/>
          <p:nvPr/>
        </p:nvSpPr>
        <p:spPr>
          <a:xfrm>
            <a:off x="1384125" y="2399900"/>
            <a:ext cx="71541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Bring your beginner, advanced, and everything in between SAGE Budget-related questions. Our SAGE experts will be on-hand </a:t>
            </a:r>
            <a:r>
              <a:rPr b="1" i="0" lang="en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twice a month</a:t>
            </a:r>
            <a:r>
              <a:rPr b="0" i="0" lang="en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for office hours starting this afternoon!</a:t>
            </a:r>
            <a:endParaRPr b="0" i="0" sz="14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0" name="Google Shape;590;p115"/>
          <p:cNvSpPr txBox="1"/>
          <p:nvPr/>
        </p:nvSpPr>
        <p:spPr>
          <a:xfrm>
            <a:off x="1384125" y="3256000"/>
            <a:ext cx="3386100" cy="22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5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January </a:t>
            </a:r>
            <a:endParaRPr b="1" i="0" sz="15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Open Sans"/>
              <a:buChar char="●"/>
            </a:pPr>
            <a:r>
              <a:rPr b="0" i="0" lang="en" sz="1400" u="sng" cap="none" strike="noStrik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1/12/23, 1-2 pm</a:t>
            </a:r>
            <a:endParaRPr b="0" i="0" sz="1400" u="none" cap="none" strike="noStrik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Open Sans"/>
              <a:buChar char="●"/>
            </a:pPr>
            <a:r>
              <a:rPr b="0" i="0" lang="en" sz="1400" u="sng" cap="none" strike="noStrik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1/26/23, 11-noon</a:t>
            </a:r>
            <a:endParaRPr b="0" i="0" sz="1400" u="none" cap="none" strike="noStrik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March</a:t>
            </a:r>
            <a:endParaRPr b="1" i="0" sz="14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Open Sans"/>
              <a:buChar char="●"/>
            </a:pPr>
            <a:r>
              <a:rPr b="0" i="0" lang="en" sz="1400" u="sng" cap="none" strike="noStrik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3/9/23, 1-2 pm</a:t>
            </a:r>
            <a:endParaRPr b="0" i="0" sz="1400" u="none" cap="none" strike="noStrik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Open Sans"/>
              <a:buChar char="●"/>
            </a:pPr>
            <a:r>
              <a:rPr b="0" i="0" lang="en" sz="1400" u="sng" cap="none" strike="noStrik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3/23/23, 11-noon</a:t>
            </a:r>
            <a:endParaRPr b="1" i="0" sz="1400" u="none" cap="none" strike="noStrik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1" name="Google Shape;591;p115"/>
          <p:cNvSpPr txBox="1"/>
          <p:nvPr/>
        </p:nvSpPr>
        <p:spPr>
          <a:xfrm>
            <a:off x="4895275" y="3256000"/>
            <a:ext cx="3890100" cy="2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February</a:t>
            </a:r>
            <a:endParaRPr b="1" i="0" sz="14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Open Sans"/>
              <a:buChar char="●"/>
            </a:pPr>
            <a:r>
              <a:rPr b="0" i="0" lang="en" sz="1400" u="sng" cap="none" strike="noStrik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2/9/23, 1-2 pm</a:t>
            </a:r>
            <a:endParaRPr b="0" i="0" sz="1400" u="none" cap="none" strike="noStrik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Open Sans"/>
              <a:buChar char="●"/>
            </a:pPr>
            <a:r>
              <a:rPr b="0" i="0" lang="en" sz="1400" u="sng" cap="none" strike="noStrik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2/23/23, 11-noon</a:t>
            </a:r>
            <a:endParaRPr b="0" i="0" sz="1400" u="none" cap="none" strike="noStrik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April</a:t>
            </a:r>
            <a:endParaRPr b="1" i="0" sz="14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Open Sans"/>
              <a:buChar char="●"/>
            </a:pPr>
            <a:r>
              <a:rPr b="0" i="0" lang="en" sz="1400" u="sng" cap="none" strike="noStrik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4/6/23, 1-2 pm</a:t>
            </a:r>
            <a:endParaRPr b="0" i="0" sz="1400" u="none" cap="none" strike="noStrik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Open Sans"/>
              <a:buChar char="●"/>
            </a:pPr>
            <a:r>
              <a:rPr b="0" i="0" lang="en" sz="1400" u="sng" cap="none" strike="noStrik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4/20/23, 11-noon</a:t>
            </a:r>
            <a:endParaRPr b="0" i="0" sz="1400" u="none" cap="none" strike="noStrik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2" name="Google Shape;592;p115"/>
          <p:cNvSpPr txBox="1"/>
          <p:nvPr/>
        </p:nvSpPr>
        <p:spPr>
          <a:xfrm>
            <a:off x="1423025" y="5685801"/>
            <a:ext cx="4234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 office hours schedule and Zoom links are available on the </a:t>
            </a:r>
            <a:r>
              <a:rPr b="1" i="0" lang="en" sz="1200" u="sng" cap="none" strike="noStrik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Research Website</a:t>
            </a:r>
            <a:r>
              <a:rPr b="1" i="0" lang="en" sz="1200" u="none" cap="none" strike="noStrik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b="1" i="0" sz="1200" u="none" cap="none" strike="noStrik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3" name="Google Shape;593;p115"/>
          <p:cNvSpPr txBox="1"/>
          <p:nvPr>
            <p:ph type="title"/>
          </p:nvPr>
        </p:nvSpPr>
        <p:spPr>
          <a:xfrm>
            <a:off x="457573" y="814224"/>
            <a:ext cx="8172300" cy="993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Encode Sans Black"/>
              <a:buNone/>
            </a:pPr>
            <a:r>
              <a:rPr lang="en"/>
              <a:t>SAGE BUDGET VIRTUAL OFFICE HOURS</a:t>
            </a:r>
            <a:endParaRPr/>
          </a:p>
        </p:txBody>
      </p:sp>
      <p:pic>
        <p:nvPicPr>
          <p:cNvPr id="594" name="Google Shape;594;p11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76625" y="2476088"/>
            <a:ext cx="831300" cy="83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8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151"/>
          <p:cNvSpPr txBox="1"/>
          <p:nvPr>
            <p:ph type="title"/>
          </p:nvPr>
        </p:nvSpPr>
        <p:spPr>
          <a:xfrm>
            <a:off x="502920" y="1059841"/>
            <a:ext cx="8072700" cy="53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200"/>
              <a:buFont typeface="Encode Sans Black"/>
              <a:buNone/>
            </a:pPr>
            <a:r>
              <a:rPr lang="en"/>
              <a:t>Examples in Workday</a:t>
            </a:r>
            <a:endParaRPr/>
          </a:p>
        </p:txBody>
      </p:sp>
      <p:sp>
        <p:nvSpPr>
          <p:cNvPr id="860" name="Google Shape;860;p151"/>
          <p:cNvSpPr txBox="1"/>
          <p:nvPr>
            <p:ph idx="1" type="body"/>
          </p:nvPr>
        </p:nvSpPr>
        <p:spPr>
          <a:xfrm>
            <a:off x="502920" y="1871317"/>
            <a:ext cx="3631200" cy="40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7182" lvl="0" marL="257182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&gt;"/>
            </a:pPr>
            <a:r>
              <a:rPr lang="en"/>
              <a:t>Award Structure</a:t>
            </a:r>
            <a:endParaRPr/>
          </a:p>
          <a:p>
            <a:pPr indent="-214317" lvl="1" marL="557226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</a:pPr>
            <a:r>
              <a:rPr lang="en"/>
              <a:t>AWD-008626</a:t>
            </a:r>
            <a:endParaRPr/>
          </a:p>
          <a:p>
            <a:pPr indent="-257182" lvl="0" marL="257182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&gt;"/>
            </a:pPr>
            <a:r>
              <a:rPr lang="en"/>
              <a:t>Budget vs. Actual</a:t>
            </a:r>
            <a:endParaRPr/>
          </a:p>
          <a:p>
            <a:pPr indent="-214317" lvl="1" marL="557226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</a:pPr>
            <a:r>
              <a:rPr lang="en"/>
              <a:t>AWD-000923</a:t>
            </a:r>
            <a:endParaRPr/>
          </a:p>
          <a:p>
            <a:pPr indent="-214317" lvl="1" marL="557226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</a:pPr>
            <a:r>
              <a:rPr lang="en"/>
              <a:t>GR021820</a:t>
            </a:r>
            <a:endParaRPr/>
          </a:p>
          <a:p>
            <a:pPr indent="-257182" lvl="0" marL="257182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&gt;"/>
            </a:pPr>
            <a:r>
              <a:rPr lang="en"/>
              <a:t>View Project</a:t>
            </a:r>
            <a:endParaRPr/>
          </a:p>
          <a:p>
            <a:pPr indent="-214317" lvl="1" marL="557226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</a:pPr>
            <a:r>
              <a:rPr lang="en"/>
              <a:t>PJ020006</a:t>
            </a:r>
            <a:endParaRPr/>
          </a:p>
          <a:p>
            <a:pPr indent="-119067" lvl="1" marL="557226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t/>
            </a:r>
            <a:endParaRPr/>
          </a:p>
          <a:p>
            <a:pPr indent="-119067" lvl="1" marL="557226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t/>
            </a:r>
            <a:endParaRPr/>
          </a:p>
          <a:p>
            <a:pPr indent="-119067" lvl="1" marL="557226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t/>
            </a:r>
            <a:endParaRPr/>
          </a:p>
          <a:p>
            <a:pPr indent="-142882" lvl="0" marL="257182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None/>
            </a:pPr>
            <a:r>
              <a:t/>
            </a:r>
            <a:endParaRPr/>
          </a:p>
          <a:p>
            <a:pPr indent="-119067" lvl="1" marL="557226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t/>
            </a:r>
            <a:endParaRPr/>
          </a:p>
        </p:txBody>
      </p:sp>
      <p:sp>
        <p:nvSpPr>
          <p:cNvPr id="861" name="Google Shape;861;p151"/>
          <p:cNvSpPr txBox="1"/>
          <p:nvPr/>
        </p:nvSpPr>
        <p:spPr>
          <a:xfrm>
            <a:off x="4134010" y="1871317"/>
            <a:ext cx="3631200" cy="40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7182" lvl="0" marL="25718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&gt;"/>
            </a:pPr>
            <a:r>
              <a:rPr b="1" i="0"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View Funding Source Rule</a:t>
            </a:r>
            <a:endParaRPr/>
          </a:p>
          <a:p>
            <a:pPr indent="-214317" lvl="1" marL="557226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</a:pPr>
            <a:r>
              <a:rPr b="1" i="0" lang="en" sz="15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PJ100033</a:t>
            </a:r>
            <a:endParaRPr/>
          </a:p>
          <a:p>
            <a:pPr indent="-214317" lvl="1" marL="557226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</a:pPr>
            <a:r>
              <a:rPr b="1" i="0" lang="en" sz="15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PJ020006</a:t>
            </a:r>
            <a:endParaRPr/>
          </a:p>
          <a:p>
            <a:pPr indent="-257182" lvl="0" marL="257182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&gt;"/>
            </a:pPr>
            <a:r>
              <a:rPr b="1" i="0"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Faculty Costing Allocation</a:t>
            </a:r>
            <a:endParaRPr/>
          </a:p>
          <a:p>
            <a:pPr indent="-214317" lvl="1" marL="557226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</a:pPr>
            <a:r>
              <a:rPr b="1" i="0" lang="en" sz="15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Dan Fu</a:t>
            </a:r>
            <a:endParaRPr/>
          </a:p>
          <a:p>
            <a:pPr indent="0" lvl="1" marL="342908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19067" lvl="1" marL="557226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19067" lvl="1" marL="557226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42882" lvl="0" marL="257182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None/>
            </a:pPr>
            <a:r>
              <a:t/>
            </a:r>
            <a:endParaRPr b="1" i="0"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19067" lvl="1" marL="557226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5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152"/>
          <p:cNvSpPr txBox="1"/>
          <p:nvPr>
            <p:ph type="title"/>
          </p:nvPr>
        </p:nvSpPr>
        <p:spPr>
          <a:xfrm>
            <a:off x="435471" y="559587"/>
            <a:ext cx="8197200" cy="66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Encode Sans Black"/>
              <a:buNone/>
            </a:pPr>
            <a:r>
              <a:rPr lang="en"/>
              <a:t>Cost Share on Budget Vs. Actual</a:t>
            </a:r>
            <a:endParaRPr/>
          </a:p>
        </p:txBody>
      </p:sp>
      <p:sp>
        <p:nvSpPr>
          <p:cNvPr id="867" name="Google Shape;867;p152"/>
          <p:cNvSpPr txBox="1"/>
          <p:nvPr>
            <p:ph idx="12" type="sldNum"/>
          </p:nvPr>
        </p:nvSpPr>
        <p:spPr>
          <a:xfrm>
            <a:off x="0" y="6491817"/>
            <a:ext cx="5778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68" name="Google Shape;868;p152"/>
          <p:cNvGrpSpPr/>
          <p:nvPr/>
        </p:nvGrpSpPr>
        <p:grpSpPr>
          <a:xfrm>
            <a:off x="10832" y="1433773"/>
            <a:ext cx="9083116" cy="4738214"/>
            <a:chOff x="10832" y="1075356"/>
            <a:chExt cx="9083116" cy="3553750"/>
          </a:xfrm>
        </p:grpSpPr>
        <p:grpSp>
          <p:nvGrpSpPr>
            <p:cNvPr id="869" name="Google Shape;869;p152"/>
            <p:cNvGrpSpPr/>
            <p:nvPr/>
          </p:nvGrpSpPr>
          <p:grpSpPr>
            <a:xfrm>
              <a:off x="49951" y="1075356"/>
              <a:ext cx="9043997" cy="3242933"/>
              <a:chOff x="-449716" y="1021599"/>
              <a:chExt cx="9593717" cy="3355337"/>
            </a:xfrm>
          </p:grpSpPr>
          <p:grpSp>
            <p:nvGrpSpPr>
              <p:cNvPr id="870" name="Google Shape;870;p152"/>
              <p:cNvGrpSpPr/>
              <p:nvPr/>
            </p:nvGrpSpPr>
            <p:grpSpPr>
              <a:xfrm>
                <a:off x="1824185" y="1021599"/>
                <a:ext cx="7319816" cy="3334000"/>
                <a:chOff x="912092" y="1113185"/>
                <a:chExt cx="7319816" cy="3334000"/>
              </a:xfrm>
            </p:grpSpPr>
            <p:pic>
              <p:nvPicPr>
                <p:cNvPr id="871" name="Google Shape;871;p152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0" l="0" r="0" t="0"/>
                <a:stretch/>
              </p:blipFill>
              <p:spPr>
                <a:xfrm>
                  <a:off x="912092" y="1113185"/>
                  <a:ext cx="7319816" cy="33340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872" name="Google Shape;872;p152"/>
                <p:cNvSpPr/>
                <p:nvPr/>
              </p:nvSpPr>
              <p:spPr>
                <a:xfrm>
                  <a:off x="3073613" y="3173507"/>
                  <a:ext cx="852900" cy="307500"/>
                </a:xfrm>
                <a:prstGeom prst="rect">
                  <a:avLst/>
                </a:prstGeom>
                <a:solidFill>
                  <a:srgbClr val="FCFCFC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200">
                      <a:solidFill>
                        <a:srgbClr val="1E72A6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5,000.91</a:t>
                  </a:r>
                  <a:endParaRPr/>
                </a:p>
              </p:txBody>
            </p:sp>
            <p:sp>
              <p:nvSpPr>
                <p:cNvPr id="873" name="Google Shape;873;p152"/>
                <p:cNvSpPr/>
                <p:nvPr/>
              </p:nvSpPr>
              <p:spPr>
                <a:xfrm>
                  <a:off x="4145535" y="3173506"/>
                  <a:ext cx="852900" cy="307500"/>
                </a:xfrm>
                <a:prstGeom prst="rect">
                  <a:avLst/>
                </a:prstGeom>
                <a:solidFill>
                  <a:srgbClr val="FCFCFC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200">
                      <a:solidFill>
                        <a:srgbClr val="1E72A6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2,775.51</a:t>
                  </a:r>
                  <a:endParaRPr/>
                </a:p>
              </p:txBody>
            </p:sp>
            <p:sp>
              <p:nvSpPr>
                <p:cNvPr id="874" name="Google Shape;874;p152"/>
                <p:cNvSpPr/>
                <p:nvPr/>
              </p:nvSpPr>
              <p:spPr>
                <a:xfrm>
                  <a:off x="7221456" y="3173505"/>
                  <a:ext cx="852900" cy="307500"/>
                </a:xfrm>
                <a:prstGeom prst="rect">
                  <a:avLst/>
                </a:prstGeom>
                <a:solidFill>
                  <a:srgbClr val="FCFCFC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200">
                      <a:solidFill>
                        <a:srgbClr val="6B6B6B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80,639.82</a:t>
                  </a:r>
                  <a:endParaRPr/>
                </a:p>
              </p:txBody>
            </p:sp>
            <p:sp>
              <p:nvSpPr>
                <p:cNvPr id="875" name="Google Shape;875;p152"/>
                <p:cNvSpPr/>
                <p:nvPr/>
              </p:nvSpPr>
              <p:spPr>
                <a:xfrm>
                  <a:off x="7142694" y="4030315"/>
                  <a:ext cx="1010400" cy="307500"/>
                </a:xfrm>
                <a:prstGeom prst="rect">
                  <a:avLst/>
                </a:prstGeom>
                <a:solidFill>
                  <a:srgbClr val="FCFCFC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" sz="12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382,276.23</a:t>
                  </a:r>
                  <a:endParaRPr/>
                </a:p>
              </p:txBody>
            </p:sp>
          </p:grpSp>
          <p:pic>
            <p:nvPicPr>
              <p:cNvPr id="876" name="Google Shape;876;p152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-449716" y="1042936"/>
                <a:ext cx="2281014" cy="3334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877" name="Google Shape;877;p15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6652" y="3841881"/>
              <a:ext cx="2143633" cy="4030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78" name="Google Shape;878;p152"/>
            <p:cNvSpPr/>
            <p:nvPr/>
          </p:nvSpPr>
          <p:spPr>
            <a:xfrm>
              <a:off x="49946" y="4297805"/>
              <a:ext cx="2270400" cy="1587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" name="Google Shape;879;p152"/>
            <p:cNvSpPr/>
            <p:nvPr/>
          </p:nvSpPr>
          <p:spPr>
            <a:xfrm rot="5400000">
              <a:off x="-426418" y="4122256"/>
              <a:ext cx="944100" cy="69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80" name="Google Shape;880;p152"/>
          <p:cNvSpPr/>
          <p:nvPr/>
        </p:nvSpPr>
        <p:spPr>
          <a:xfrm>
            <a:off x="4082772" y="5193184"/>
            <a:ext cx="952500" cy="379200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25,670.58</a:t>
            </a:r>
            <a:endParaRPr/>
          </a:p>
        </p:txBody>
      </p:sp>
      <p:sp>
        <p:nvSpPr>
          <p:cNvPr id="881" name="Google Shape;881;p152"/>
          <p:cNvSpPr/>
          <p:nvPr/>
        </p:nvSpPr>
        <p:spPr>
          <a:xfrm>
            <a:off x="5122443" y="5210207"/>
            <a:ext cx="952500" cy="379200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14,247.18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153"/>
          <p:cNvSpPr txBox="1"/>
          <p:nvPr>
            <p:ph type="title"/>
          </p:nvPr>
        </p:nvSpPr>
        <p:spPr>
          <a:xfrm>
            <a:off x="435471" y="559587"/>
            <a:ext cx="8197200" cy="66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Encode Sans Black"/>
              <a:buNone/>
            </a:pPr>
            <a:r>
              <a:rPr lang="en"/>
              <a:t>Costing Allocation</a:t>
            </a:r>
            <a:endParaRPr/>
          </a:p>
        </p:txBody>
      </p:sp>
      <p:sp>
        <p:nvSpPr>
          <p:cNvPr id="887" name="Google Shape;887;p153"/>
          <p:cNvSpPr txBox="1"/>
          <p:nvPr>
            <p:ph idx="12" type="sldNum"/>
          </p:nvPr>
        </p:nvSpPr>
        <p:spPr>
          <a:xfrm>
            <a:off x="0" y="6491817"/>
            <a:ext cx="5778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88" name="Google Shape;888;p153"/>
          <p:cNvGrpSpPr/>
          <p:nvPr/>
        </p:nvGrpSpPr>
        <p:grpSpPr>
          <a:xfrm>
            <a:off x="158295" y="260356"/>
            <a:ext cx="8808904" cy="6419776"/>
            <a:chOff x="264672" y="1025507"/>
            <a:chExt cx="8367915" cy="4731556"/>
          </a:xfrm>
        </p:grpSpPr>
        <p:pic>
          <p:nvPicPr>
            <p:cNvPr id="889" name="Google Shape;889;p15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64672" y="1025507"/>
              <a:ext cx="8367915" cy="2697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0" name="Google Shape;890;p15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64672" y="3722682"/>
              <a:ext cx="8367915" cy="203438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4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154"/>
          <p:cNvSpPr txBox="1"/>
          <p:nvPr>
            <p:ph type="title"/>
          </p:nvPr>
        </p:nvSpPr>
        <p:spPr>
          <a:xfrm>
            <a:off x="671757" y="1167125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700"/>
              <a:buFont typeface="Encode Sans Black"/>
              <a:buNone/>
            </a:pPr>
            <a:r>
              <a:rPr lang="en"/>
              <a:t>Q&amp;A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116"/>
          <p:cNvSpPr txBox="1"/>
          <p:nvPr/>
        </p:nvSpPr>
        <p:spPr>
          <a:xfrm>
            <a:off x="499400" y="2533725"/>
            <a:ext cx="33777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 new </a:t>
            </a:r>
            <a:r>
              <a:rPr b="1" i="0" lang="en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self-paced</a:t>
            </a:r>
            <a:r>
              <a:rPr b="0" i="0" lang="en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0" i="0" lang="en" sz="1400" u="sng" cap="none" strike="noStrik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SAGE Budget eLearning resource</a:t>
            </a:r>
            <a:r>
              <a:rPr b="0" i="0" lang="en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is now available for your exploration. This companion piece to the live SAGE Budget course allows you to focus on </a:t>
            </a:r>
            <a:r>
              <a:rPr b="1" i="0" lang="en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specific content when you need it!</a:t>
            </a:r>
            <a:endParaRPr b="1" i="0" sz="14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00" name="Google Shape;600;p116"/>
          <p:cNvSpPr txBox="1"/>
          <p:nvPr>
            <p:ph type="title"/>
          </p:nvPr>
        </p:nvSpPr>
        <p:spPr>
          <a:xfrm>
            <a:off x="460375" y="814235"/>
            <a:ext cx="8172300" cy="993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Encode Sans Black"/>
              <a:buNone/>
            </a:pPr>
            <a:r>
              <a:rPr lang="en"/>
              <a:t>SAGE BUDGET ELEARNING</a:t>
            </a:r>
            <a:endParaRPr/>
          </a:p>
        </p:txBody>
      </p:sp>
      <p:sp>
        <p:nvSpPr>
          <p:cNvPr id="601" name="Google Shape;601;p116"/>
          <p:cNvSpPr txBox="1"/>
          <p:nvPr/>
        </p:nvSpPr>
        <p:spPr>
          <a:xfrm>
            <a:off x="499400" y="4190025"/>
            <a:ext cx="3290100" cy="1046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This resource is not a substitution for the live course and </a:t>
            </a:r>
            <a:r>
              <a:rPr b="1" i="0" lang="en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does not count toward fulfilling certificate requirements.</a:t>
            </a:r>
            <a:endParaRPr b="1" i="0" sz="14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02" name="Google Shape;602;p1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24625" y="2815449"/>
            <a:ext cx="4605727" cy="2298353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603" name="Google Shape;603;p116"/>
          <p:cNvCxnSpPr/>
          <p:nvPr/>
        </p:nvCxnSpPr>
        <p:spPr>
          <a:xfrm>
            <a:off x="584500" y="4105425"/>
            <a:ext cx="3022500" cy="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117"/>
          <p:cNvSpPr/>
          <p:nvPr/>
        </p:nvSpPr>
        <p:spPr>
          <a:xfrm>
            <a:off x="4675700" y="3499325"/>
            <a:ext cx="3770100" cy="859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p117"/>
          <p:cNvSpPr/>
          <p:nvPr/>
        </p:nvSpPr>
        <p:spPr>
          <a:xfrm>
            <a:off x="704451" y="4581200"/>
            <a:ext cx="3770100" cy="859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0" name="Google Shape;610;p117"/>
          <p:cNvSpPr/>
          <p:nvPr/>
        </p:nvSpPr>
        <p:spPr>
          <a:xfrm>
            <a:off x="704451" y="3506825"/>
            <a:ext cx="3770100" cy="859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p117"/>
          <p:cNvSpPr txBox="1"/>
          <p:nvPr/>
        </p:nvSpPr>
        <p:spPr>
          <a:xfrm>
            <a:off x="1384125" y="2552300"/>
            <a:ext cx="7154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SAGE Budget live classes (via Zoom) are typically offered quarterly through CORE. </a:t>
            </a:r>
            <a:r>
              <a:rPr b="1" i="0" lang="en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Mark your calendar and </a:t>
            </a:r>
            <a:r>
              <a:rPr b="1" i="0" lang="en" sz="1400" u="sng" cap="none" strike="noStrik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register for an upcoming class</a:t>
            </a:r>
            <a:r>
              <a:rPr b="1" i="0" lang="en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b="1" i="0" sz="14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12" name="Google Shape;612;p117"/>
          <p:cNvSpPr txBox="1"/>
          <p:nvPr>
            <p:ph type="title"/>
          </p:nvPr>
        </p:nvSpPr>
        <p:spPr>
          <a:xfrm>
            <a:off x="460375" y="814219"/>
            <a:ext cx="8172300" cy="993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Encode Sans Black"/>
              <a:buNone/>
            </a:pPr>
            <a:r>
              <a:rPr lang="en"/>
              <a:t>SAGE BUDGET LIVE CLASSES</a:t>
            </a:r>
            <a:endParaRPr/>
          </a:p>
        </p:txBody>
      </p:sp>
      <p:sp>
        <p:nvSpPr>
          <p:cNvPr id="613" name="Google Shape;613;p117"/>
          <p:cNvSpPr txBox="1"/>
          <p:nvPr/>
        </p:nvSpPr>
        <p:spPr>
          <a:xfrm>
            <a:off x="894075" y="3624125"/>
            <a:ext cx="3421200" cy="7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5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January </a:t>
            </a:r>
            <a:endParaRPr b="1" i="0" sz="15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Open Sans"/>
              <a:buChar char="●"/>
            </a:pPr>
            <a:r>
              <a:rPr b="0" i="0" lang="en" sz="1500" u="sng" cap="none" strike="noStrik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1/29/23, 1:30-3:30 pm (waitlist)</a:t>
            </a:r>
            <a:endParaRPr b="0" i="0" sz="1400" u="none" cap="none" strike="noStrik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14" name="Google Shape;614;p1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9825" y="2471700"/>
            <a:ext cx="784300" cy="784300"/>
          </a:xfrm>
          <a:prstGeom prst="rect">
            <a:avLst/>
          </a:prstGeom>
          <a:noFill/>
          <a:ln>
            <a:noFill/>
          </a:ln>
        </p:spPr>
      </p:pic>
      <p:sp>
        <p:nvSpPr>
          <p:cNvPr id="615" name="Google Shape;615;p117"/>
          <p:cNvSpPr txBox="1"/>
          <p:nvPr/>
        </p:nvSpPr>
        <p:spPr>
          <a:xfrm>
            <a:off x="894075" y="4678100"/>
            <a:ext cx="3000000" cy="7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March</a:t>
            </a:r>
            <a:endParaRPr b="0" i="0" sz="14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Open Sans"/>
              <a:buChar char="●"/>
            </a:pPr>
            <a:r>
              <a:rPr b="0" i="0" lang="en" sz="1400" u="sng" cap="none" strike="noStrik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3/16/23, 1:30-3:30 pm</a:t>
            </a:r>
            <a:endParaRPr b="0" i="0" sz="1400" u="none" cap="none" strike="noStrik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16" name="Google Shape;616;p117"/>
          <p:cNvSpPr txBox="1"/>
          <p:nvPr/>
        </p:nvSpPr>
        <p:spPr>
          <a:xfrm>
            <a:off x="5060751" y="3605075"/>
            <a:ext cx="3000000" cy="7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February</a:t>
            </a:r>
            <a:endParaRPr b="1" i="0" sz="14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Open Sans"/>
              <a:buChar char="●"/>
            </a:pPr>
            <a:r>
              <a:rPr b="0" i="0" lang="en" sz="1400" u="sng" cap="none" strike="noStrik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2/21/23, 1:30-3:30 pm</a:t>
            </a:r>
            <a:endParaRPr b="0" i="0" sz="14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118"/>
          <p:cNvSpPr txBox="1"/>
          <p:nvPr>
            <p:ph type="title"/>
          </p:nvPr>
        </p:nvSpPr>
        <p:spPr>
          <a:xfrm>
            <a:off x="671757" y="11798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Encode Sans Black"/>
              <a:buNone/>
            </a:pPr>
            <a:r>
              <a:rPr b="0" lang="en">
                <a:latin typeface="Encode Sans"/>
                <a:ea typeface="Encode Sans"/>
                <a:cs typeface="Encode Sans"/>
                <a:sym typeface="Encode Sans"/>
              </a:rPr>
              <a:t>Reopening Awards for Late Costs</a:t>
            </a:r>
            <a:endParaRPr b="0"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622" name="Google Shape;622;p118"/>
          <p:cNvSpPr txBox="1"/>
          <p:nvPr/>
        </p:nvSpPr>
        <p:spPr>
          <a:xfrm>
            <a:off x="732453" y="4250095"/>
            <a:ext cx="5071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Azalea Vasquez, Grant and Contract Accounting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MRAM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January 12, 2023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119"/>
          <p:cNvSpPr txBox="1"/>
          <p:nvPr>
            <p:ph idx="1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t/>
            </a:r>
            <a:endParaRPr/>
          </a:p>
          <a:p>
            <a:pPr indent="-285750" lvl="0" marL="28575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•"/>
            </a:pPr>
            <a:r>
              <a:rPr lang="en" sz="2400"/>
              <a:t>July 2013 - NIH announces PMS Subaccounts.</a:t>
            </a:r>
            <a:endParaRPr/>
          </a:p>
          <a:p>
            <a:pPr indent="-285750" lvl="1" marL="68580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•"/>
            </a:pPr>
            <a:r>
              <a:rPr lang="en"/>
              <a:t>Allowing NIH to monitor draws by award, and to enforce close-out deadlines</a:t>
            </a:r>
            <a:endParaRPr/>
          </a:p>
          <a:p>
            <a:pPr indent="-158750" lvl="1" marL="68580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None/>
            </a:pPr>
            <a:r>
              <a:t/>
            </a:r>
            <a:endParaRPr/>
          </a:p>
          <a:p>
            <a:pPr indent="-285750" lvl="0" marL="28575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•"/>
            </a:pPr>
            <a:r>
              <a:rPr lang="en"/>
              <a:t>June 2021 – Notice Number NOT-OD-21-128 is released</a:t>
            </a:r>
            <a:endParaRPr/>
          </a:p>
          <a:p>
            <a:pPr indent="-285750" lvl="1" marL="68580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•"/>
            </a:pPr>
            <a:r>
              <a:rPr lang="en"/>
              <a:t>Guidance for revising an FFR for a closed PMS subaccount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t/>
            </a:r>
            <a:endParaRPr/>
          </a:p>
        </p:txBody>
      </p:sp>
      <p:sp>
        <p:nvSpPr>
          <p:cNvPr id="628" name="Google Shape;628;p119"/>
          <p:cNvSpPr txBox="1"/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"/>
              <a:t>NIH Closeout Compliance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120"/>
          <p:cNvSpPr txBox="1"/>
          <p:nvPr>
            <p:ph idx="1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0500" lvl="0" marL="34290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•"/>
            </a:pPr>
            <a:r>
              <a:rPr lang="en"/>
              <a:t>The UW has submitted numerous requests to NIH since the change in June 2021 to reopen closed PMS Subaccounts</a:t>
            </a:r>
            <a:endParaRPr/>
          </a:p>
          <a:p>
            <a:pPr indent="-158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•"/>
            </a:pPr>
            <a:r>
              <a:rPr lang="en"/>
              <a:t>NIH has noticed and is starting to deny these requests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•"/>
            </a:pPr>
            <a:r>
              <a:rPr lang="en"/>
              <a:t>Our justifications are being scrutinized</a:t>
            </a:r>
            <a:endParaRPr/>
          </a:p>
        </p:txBody>
      </p:sp>
      <p:sp>
        <p:nvSpPr>
          <p:cNvPr id="634" name="Google Shape;634;p120"/>
          <p:cNvSpPr txBox="1"/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"/>
              <a:t>Requests to Reopen PMS Subaccounts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UWFT_White_Theme">
  <a:themeElements>
    <a:clrScheme name="UWFT Brand Colors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917B4C"/>
      </a:accent1>
      <a:accent2>
        <a:srgbClr val="483675"/>
      </a:accent2>
      <a:accent3>
        <a:srgbClr val="005D5E"/>
      </a:accent3>
      <a:accent4>
        <a:srgbClr val="D24310"/>
      </a:accent4>
      <a:accent5>
        <a:srgbClr val="FFC700"/>
      </a:accent5>
      <a:accent6>
        <a:srgbClr val="236092"/>
      </a:accent6>
      <a:hlink>
        <a:srgbClr val="917B4C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1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1_UWFT_White">
  <a:themeElements>
    <a:clrScheme name="4b2e83 1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UW Palette 1">
      <a:dk1>
        <a:srgbClr val="4B2E83"/>
      </a:dk1>
      <a:lt1>
        <a:srgbClr val="E8E3D3"/>
      </a:lt1>
      <a:dk2>
        <a:srgbClr val="4B2E83"/>
      </a:dk2>
      <a:lt2>
        <a:srgbClr val="FFFFFF"/>
      </a:lt2>
      <a:accent1>
        <a:srgbClr val="4B2E83"/>
      </a:accent1>
      <a:accent2>
        <a:srgbClr val="E8E3D3"/>
      </a:accent2>
      <a:accent3>
        <a:srgbClr val="FFFFFF"/>
      </a:accent3>
      <a:accent4>
        <a:srgbClr val="D9D9D9"/>
      </a:accent4>
      <a:accent5>
        <a:srgbClr val="444444"/>
      </a:accent5>
      <a:accent6>
        <a:srgbClr val="85754D"/>
      </a:accent6>
      <a:hlink>
        <a:srgbClr val="4B2E83"/>
      </a:hlink>
      <a:folHlink>
        <a:srgbClr val="4B2E8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GO AWAY BLUE LINK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DADE7"/>
      </a:hlink>
      <a:folHlink>
        <a:srgbClr val="6DADE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_Custom Design">
  <a:themeElements>
    <a:clrScheme name="4b2e83 1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1_Custom Design">
  <a:themeElements>
    <a:clrScheme name="Custom 2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