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858000" cx="9144000"/>
  <p:notesSz cx="6858000" cy="9144000"/>
  <p:embeddedFontLst>
    <p:embeddedFont>
      <p:font typeface="Encode Sans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EncodeSans-regular.fntdata"/><Relationship Id="rId8" Type="http://schemas.openxmlformats.org/officeDocument/2006/relationships/font" Target="fonts/Encode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hyperlink" Target="https://www.washington.edu/research/training/core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uwresearch.gosignmeup.com/public/course/browse" TargetMode="External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29927" l="0" r="0" t="29927"/>
          <a:stretch/>
        </p:blipFill>
        <p:spPr>
          <a:xfrm>
            <a:off x="0" y="5562600"/>
            <a:ext cx="9144000" cy="129093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0" y="1066800"/>
            <a:ext cx="9144000" cy="450348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6968587" y="1083677"/>
            <a:ext cx="2170858" cy="4480560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0" y="1"/>
            <a:ext cx="9153525" cy="1143000"/>
          </a:xfrm>
          <a:prstGeom prst="rect">
            <a:avLst/>
          </a:prstGeom>
          <a:solidFill>
            <a:srgbClr val="917B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191140" y="1127641"/>
            <a:ext cx="6840300" cy="5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Winter 2023 schedule published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live courses scheduled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All offered via Zoom, be sure to take advantage of these courses offered once a quarter</a:t>
            </a:r>
            <a:endParaRPr b="0" i="0" sz="24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FT and the CORE curriculum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Analysis of FT impacts underway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Compliance focused courses little change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Process/systems courses significant change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449220" y="2838832"/>
            <a:ext cx="54399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7190213" y="3036331"/>
            <a:ext cx="1877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CORE Home: </a:t>
            </a:r>
            <a:r>
              <a:rPr lang="en-US" sz="12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https://www.washington.edu/research/training/core/</a:t>
            </a:r>
            <a:endParaRPr sz="12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52400" y="3555529"/>
            <a:ext cx="7376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 u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ient2\Desktop\Untitled-1.png" id="97" name="Google Shape;9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3200" y="152400"/>
            <a:ext cx="2768927" cy="100618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7096034" y="1981200"/>
            <a:ext cx="2136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CORE Registration: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https://uwresearch.gosignmeup.com/public/course/browse</a:t>
            </a:r>
            <a:endParaRPr sz="1200" u="sng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72400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3"/>
          <p:cNvSpPr txBox="1"/>
          <p:nvPr/>
        </p:nvSpPr>
        <p:spPr>
          <a:xfrm>
            <a:off x="17663" y="378104"/>
            <a:ext cx="688620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828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Updates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255858" y="2636664"/>
            <a:ext cx="61176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