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3" r:id="rId4"/>
    <p:sldMasterId id="2147483714" r:id="rId5"/>
    <p:sldMasterId id="2147483715" r:id="rId6"/>
    <p:sldMasterId id="2147483716" r:id="rId7"/>
    <p:sldMasterId id="2147483717" r:id="rId8"/>
    <p:sldMasterId id="2147483718" r:id="rId9"/>
    <p:sldMasterId id="2147483719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y="6858000" cx="9144000"/>
  <p:notesSz cx="7102475" cy="9388475"/>
  <p:embeddedFontLst>
    <p:embeddedFont>
      <p:font typeface="Encode Sans Black"/>
      <p:bold r:id="rId23"/>
    </p:embeddedFont>
    <p:embeddedFont>
      <p:font typeface="Open Sans Light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68">
          <p15:clr>
            <a:srgbClr val="A4A3A4"/>
          </p15:clr>
        </p15:guide>
        <p15:guide id="2" pos="22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68" orient="horz"/>
        <p:guide pos="22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font" Target="fonts/OpenSansLight-regular.fntdata"/><Relationship Id="rId23" Type="http://schemas.openxmlformats.org/officeDocument/2006/relationships/font" Target="fonts/EncodeSansBlack-bold.fntdata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font" Target="fonts/OpenSansLight-italic.fntdata"/><Relationship Id="rId25" Type="http://schemas.openxmlformats.org/officeDocument/2006/relationships/font" Target="fonts/OpenSansLight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OpenSansLight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penSans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39069" y="1173163"/>
            <a:ext cx="4224300" cy="316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:notes"/>
          <p:cNvSpPr/>
          <p:nvPr>
            <p:ph idx="2" type="sldImg"/>
          </p:nvPr>
        </p:nvSpPr>
        <p:spPr>
          <a:xfrm>
            <a:off x="1439069" y="1173163"/>
            <a:ext cx="4224300" cy="316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1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0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0:notes"/>
          <p:cNvSpPr/>
          <p:nvPr>
            <p:ph idx="2" type="sldImg"/>
          </p:nvPr>
        </p:nvSpPr>
        <p:spPr>
          <a:xfrm>
            <a:off x="1439069" y="1173163"/>
            <a:ext cx="4224300" cy="316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1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1:notes"/>
          <p:cNvSpPr/>
          <p:nvPr>
            <p:ph idx="2" type="sldImg"/>
          </p:nvPr>
        </p:nvSpPr>
        <p:spPr>
          <a:xfrm>
            <a:off x="1439069" y="1173163"/>
            <a:ext cx="4224300" cy="316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:notes"/>
          <p:cNvSpPr/>
          <p:nvPr>
            <p:ph idx="2" type="sldImg"/>
          </p:nvPr>
        </p:nvSpPr>
        <p:spPr>
          <a:xfrm>
            <a:off x="1439069" y="1173163"/>
            <a:ext cx="4224300" cy="316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:notes"/>
          <p:cNvSpPr/>
          <p:nvPr>
            <p:ph idx="2" type="sldImg"/>
          </p:nvPr>
        </p:nvSpPr>
        <p:spPr>
          <a:xfrm>
            <a:off x="1439069" y="1173163"/>
            <a:ext cx="4224300" cy="316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:notes"/>
          <p:cNvSpPr/>
          <p:nvPr>
            <p:ph idx="2" type="sldImg"/>
          </p:nvPr>
        </p:nvSpPr>
        <p:spPr>
          <a:xfrm>
            <a:off x="1439069" y="1173163"/>
            <a:ext cx="4224300" cy="316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5:notes"/>
          <p:cNvSpPr/>
          <p:nvPr>
            <p:ph idx="2" type="sldImg"/>
          </p:nvPr>
        </p:nvSpPr>
        <p:spPr>
          <a:xfrm>
            <a:off x="1439069" y="1173163"/>
            <a:ext cx="4224300" cy="316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6:notes"/>
          <p:cNvSpPr/>
          <p:nvPr>
            <p:ph idx="2" type="sldImg"/>
          </p:nvPr>
        </p:nvSpPr>
        <p:spPr>
          <a:xfrm>
            <a:off x="1439069" y="1173163"/>
            <a:ext cx="4224300" cy="316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7:notes"/>
          <p:cNvSpPr/>
          <p:nvPr>
            <p:ph idx="2" type="sldImg"/>
          </p:nvPr>
        </p:nvSpPr>
        <p:spPr>
          <a:xfrm>
            <a:off x="1439069" y="1173163"/>
            <a:ext cx="4224300" cy="316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8:notes"/>
          <p:cNvSpPr/>
          <p:nvPr>
            <p:ph idx="2" type="sldImg"/>
          </p:nvPr>
        </p:nvSpPr>
        <p:spPr>
          <a:xfrm>
            <a:off x="1439069" y="1173163"/>
            <a:ext cx="4224300" cy="316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9:notes"/>
          <p:cNvSpPr/>
          <p:nvPr>
            <p:ph idx="2" type="sldImg"/>
          </p:nvPr>
        </p:nvSpPr>
        <p:spPr>
          <a:xfrm>
            <a:off x="1439069" y="1173163"/>
            <a:ext cx="4224300" cy="316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6.png"/><Relationship Id="rId3" Type="http://schemas.openxmlformats.org/officeDocument/2006/relationships/image" Target="../media/image1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Title Slide 1">
  <p:cSld name="White_Title Slide 1">
    <p:bg>
      <p:bgPr>
        <a:solidFill>
          <a:schemeClr val="lt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photo of a building&#10;&#10;Description automatically generated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15743"/>
          <a:stretch/>
        </p:blipFill>
        <p:spPr>
          <a:xfrm>
            <a:off x="0" y="0"/>
            <a:ext cx="915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0" y="0"/>
            <a:ext cx="9169500" cy="68580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4568599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15" name="Google Shape;1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2007" y="5859008"/>
            <a:ext cx="2105050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0" y="6491817"/>
            <a:ext cx="205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_RtAngle_7502_RGB.png" id="68" name="Google Shape;6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590" y="4006085"/>
            <a:ext cx="2284305" cy="8457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>
            <p:ph type="title"/>
          </p:nvPr>
        </p:nvSpPr>
        <p:spPr>
          <a:xfrm>
            <a:off x="671757" y="1167125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Encode Sans Black"/>
              <a:buNone/>
              <a:defRPr b="1" i="0" sz="37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3966" y="5924996"/>
            <a:ext cx="3296972" cy="43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8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502920" y="1059841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1685496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502921" y="52774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502921" y="2278443"/>
            <a:ext cx="8072700" cy="3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502921" y="1299581"/>
            <a:ext cx="80727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5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1160305"/>
            <a:ext cx="827835" cy="7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330" y="6174379"/>
            <a:ext cx="2377438" cy="31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383" y="1198461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85" name="Google Shape;8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2878" y="6071617"/>
            <a:ext cx="561122" cy="377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 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30" y="6174379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type="title"/>
          </p:nvPr>
        </p:nvSpPr>
        <p:spPr>
          <a:xfrm>
            <a:off x="502921" y="105984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502921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685497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">
  <p:cSld name="Header 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30" y="6174379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/>
          <p:nvPr>
            <p:ph type="title"/>
          </p:nvPr>
        </p:nvSpPr>
        <p:spPr>
          <a:xfrm>
            <a:off x="502921" y="52774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160305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 NO Logo">
  <p:cSld name="Header Only NO Logo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 txBox="1"/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736261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+ Subheader + Content">
  <p:cSld name="1_Header + Subheader +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502921" y="52774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502921" y="2278441"/>
            <a:ext cx="8072700" cy="3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502921" y="1299581"/>
            <a:ext cx="80727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9"/>
          <p:cNvSpPr txBox="1"/>
          <p:nvPr/>
        </p:nvSpPr>
        <p:spPr>
          <a:xfrm>
            <a:off x="184107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1160305"/>
            <a:ext cx="827835" cy="7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329" y="6174379"/>
            <a:ext cx="2377438" cy="31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383" y="1198460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109" name="Google Shape;10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2878" y="6071617"/>
            <a:ext cx="561122" cy="377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+ Content">
  <p:cSld name="1_Header +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9" y="6174379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184107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0"/>
          <p:cNvSpPr txBox="1"/>
          <p:nvPr>
            <p:ph type="title"/>
          </p:nvPr>
        </p:nvSpPr>
        <p:spPr>
          <a:xfrm>
            <a:off x="502921" y="105984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502921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685497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Only">
  <p:cSld name="1_Header 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9" y="6174379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184107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1"/>
          <p:cNvSpPr txBox="1"/>
          <p:nvPr>
            <p:ph type="title"/>
          </p:nvPr>
        </p:nvSpPr>
        <p:spPr>
          <a:xfrm>
            <a:off x="502921" y="52774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160305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_Content Slide 3">
  <p:cSld name="1_White_Content Slide 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1" y="1157863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title"/>
          </p:nvPr>
        </p:nvSpPr>
        <p:spPr>
          <a:xfrm>
            <a:off x="435471" y="559587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89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47923" y="1662368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0" y="6491817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24" name="Google Shape;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18" y="6316984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Only NO Logo">
  <p:cSld name="1_Header Only NO Logo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/>
        </p:nvSpPr>
        <p:spPr>
          <a:xfrm>
            <a:off x="184107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2"/>
          <p:cNvSpPr txBox="1"/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736261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7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3"/>
          <p:cNvSpPr txBox="1"/>
          <p:nvPr>
            <p:ph type="title"/>
          </p:nvPr>
        </p:nvSpPr>
        <p:spPr>
          <a:xfrm>
            <a:off x="502920" y="1059841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685496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 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_RtAngle_7502_RGB.png" id="132" name="Google Shape;13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589" y="4006084"/>
            <a:ext cx="2284305" cy="11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51"/>
              <a:buFont typeface="Encode Sans Black"/>
              <a:buNone/>
              <a:defRPr b="1" i="0" sz="37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3966" y="5924996"/>
            <a:ext cx="3296972" cy="43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502920" y="396936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502920" y="2278440"/>
            <a:ext cx="8072700" cy="3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5"/>
          <p:cNvSpPr txBox="1"/>
          <p:nvPr>
            <p:ph idx="2" type="body"/>
          </p:nvPr>
        </p:nvSpPr>
        <p:spPr>
          <a:xfrm>
            <a:off x="502920" y="1896096"/>
            <a:ext cx="80727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5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1" y="1027941"/>
            <a:ext cx="827835" cy="7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328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 4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8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6"/>
          <p:cNvSpPr txBox="1"/>
          <p:nvPr>
            <p:ph type="title"/>
          </p:nvPr>
        </p:nvSpPr>
        <p:spPr>
          <a:xfrm>
            <a:off x="502920" y="444392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1075397"/>
            <a:ext cx="827835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">
  <p:cSld name="Header Only 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8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7"/>
          <p:cNvSpPr txBox="1"/>
          <p:nvPr>
            <p:ph type="title"/>
          </p:nvPr>
        </p:nvSpPr>
        <p:spPr>
          <a:xfrm>
            <a:off x="502920" y="47912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52" name="Google Shape;15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1015320"/>
            <a:ext cx="827835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 NO Logo">
  <p:cSld name="Header Only NO Logo 2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8"/>
          <p:cNvSpPr txBox="1"/>
          <p:nvPr>
            <p:ph type="title"/>
          </p:nvPr>
        </p:nvSpPr>
        <p:spPr>
          <a:xfrm>
            <a:off x="502920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56" name="Google Shape;15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2" y="736261"/>
            <a:ext cx="827835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Header + Subheader + Content">
  <p:cSld name="2_Header + Subheader + Conten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dmark_center_Purple_HEX.png" id="158" name="Google Shape;15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8" y="6487457"/>
            <a:ext cx="2425296" cy="16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59" name="Google Shape;15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936445"/>
            <a:ext cx="1358183" cy="67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>
            <p:ph type="title"/>
          </p:nvPr>
        </p:nvSpPr>
        <p:spPr>
          <a:xfrm>
            <a:off x="671757" y="360789"/>
            <a:ext cx="81846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659307" y="1430063"/>
            <a:ext cx="8197200" cy="49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9"/>
          <p:cNvSpPr txBox="1"/>
          <p:nvPr>
            <p:ph idx="2" type="body"/>
          </p:nvPr>
        </p:nvSpPr>
        <p:spPr>
          <a:xfrm>
            <a:off x="671758" y="1029472"/>
            <a:ext cx="81846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9"/>
          <p:cNvSpPr txBox="1"/>
          <p:nvPr/>
        </p:nvSpPr>
        <p:spPr>
          <a:xfrm>
            <a:off x="125282" y="6489776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629843" y="1681164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30"/>
          <p:cNvSpPr txBox="1"/>
          <p:nvPr>
            <p:ph idx="2" type="body"/>
          </p:nvPr>
        </p:nvSpPr>
        <p:spPr>
          <a:xfrm>
            <a:off x="629843" y="2505076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idx="3" type="body"/>
          </p:nvPr>
        </p:nvSpPr>
        <p:spPr>
          <a:xfrm>
            <a:off x="4629150" y="1681164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30"/>
          <p:cNvSpPr txBox="1"/>
          <p:nvPr>
            <p:ph idx="4" type="body"/>
          </p:nvPr>
        </p:nvSpPr>
        <p:spPr>
          <a:xfrm>
            <a:off x="4629150" y="2505076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30"/>
          <p:cNvSpPr txBox="1"/>
          <p:nvPr>
            <p:ph idx="10" type="dt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30"/>
          <p:cNvSpPr txBox="1"/>
          <p:nvPr>
            <p:ph idx="11" type="ftr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30"/>
          <p:cNvSpPr txBox="1"/>
          <p:nvPr>
            <p:ph idx="12" type="sldNum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Header + Content">
  <p:cSld name="3_Header + Conte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8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1"/>
          <p:cNvSpPr txBox="1"/>
          <p:nvPr>
            <p:ph type="title"/>
          </p:nvPr>
        </p:nvSpPr>
        <p:spPr>
          <a:xfrm>
            <a:off x="502920" y="223901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8" name="Google Shape;17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903088"/>
            <a:ext cx="827835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+ Content">
  <p:cSld name="1_Header +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1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9" name="Google Shape;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Title Slide 1">
  <p:cSld name="White_Title Slide 1">
    <p:bg>
      <p:bgPr>
        <a:solidFill>
          <a:schemeClr val="lt2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photo of a building&#10;&#10;Description automatically generated" id="182" name="Google Shape;182;p33"/>
          <p:cNvPicPr preferRelativeResize="0"/>
          <p:nvPr/>
        </p:nvPicPr>
        <p:blipFill rotWithShape="1">
          <a:blip r:embed="rId2">
            <a:alphaModFix/>
          </a:blip>
          <a:srcRect b="0" l="0" r="0" t="15743"/>
          <a:stretch/>
        </p:blipFill>
        <p:spPr>
          <a:xfrm>
            <a:off x="0" y="0"/>
            <a:ext cx="915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3"/>
          <p:cNvSpPr/>
          <p:nvPr/>
        </p:nvSpPr>
        <p:spPr>
          <a:xfrm>
            <a:off x="0" y="0"/>
            <a:ext cx="9169500" cy="68580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4568599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185" name="Google Shape;18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2007" y="5859008"/>
            <a:ext cx="2105050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3"/>
          <p:cNvSpPr txBox="1"/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_Content Slide 3">
  <p:cSld name="1_White_Content Slide 3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1" y="1157863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 txBox="1"/>
          <p:nvPr>
            <p:ph type="title"/>
          </p:nvPr>
        </p:nvSpPr>
        <p:spPr>
          <a:xfrm>
            <a:off x="435471" y="559587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190" name="Google Shape;1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89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447923" y="1662368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4"/>
          <p:cNvSpPr txBox="1"/>
          <p:nvPr>
            <p:ph idx="12" type="sldNum"/>
          </p:nvPr>
        </p:nvSpPr>
        <p:spPr>
          <a:xfrm>
            <a:off x="0" y="6491817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34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194" name="Google Shape;19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18" y="6316984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Title Slide 1">
  <p:cSld name="White_Title Slide 1">
    <p:bg>
      <p:bgPr>
        <a:solidFill>
          <a:schemeClr val="lt2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photo of a building&#10;&#10;Description automatically generated" id="198" name="Google Shape;198;p36"/>
          <p:cNvPicPr preferRelativeResize="0"/>
          <p:nvPr/>
        </p:nvPicPr>
        <p:blipFill rotWithShape="1">
          <a:blip r:embed="rId2">
            <a:alphaModFix/>
          </a:blip>
          <a:srcRect b="0" l="0" r="0" t="15743"/>
          <a:stretch/>
        </p:blipFill>
        <p:spPr>
          <a:xfrm>
            <a:off x="0" y="0"/>
            <a:ext cx="915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6"/>
          <p:cNvSpPr/>
          <p:nvPr/>
        </p:nvSpPr>
        <p:spPr>
          <a:xfrm>
            <a:off x="1" y="0"/>
            <a:ext cx="9169500" cy="68580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4568600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201" name="Google Shape;20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2008" y="5859009"/>
            <a:ext cx="2105050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6"/>
          <p:cNvSpPr txBox="1"/>
          <p:nvPr>
            <p:ph type="title"/>
          </p:nvPr>
        </p:nvSpPr>
        <p:spPr>
          <a:xfrm>
            <a:off x="460375" y="859992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Content Slide 3">
  <p:cSld name="White_Content Slide 3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photo of a building&#10;&#10;Description automatically generated" id="204" name="Google Shape;204;p37"/>
          <p:cNvPicPr preferRelativeResize="0"/>
          <p:nvPr/>
        </p:nvPicPr>
        <p:blipFill rotWithShape="1">
          <a:blip r:embed="rId2">
            <a:alphaModFix/>
          </a:blip>
          <a:srcRect b="0" l="0" r="0" t="15743"/>
          <a:stretch/>
        </p:blipFill>
        <p:spPr>
          <a:xfrm>
            <a:off x="0" y="0"/>
            <a:ext cx="915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7"/>
          <p:cNvSpPr/>
          <p:nvPr/>
        </p:nvSpPr>
        <p:spPr>
          <a:xfrm>
            <a:off x="1" y="0"/>
            <a:ext cx="9169500" cy="68580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032" y="1157864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/>
          <p:nvPr>
            <p:ph type="title"/>
          </p:nvPr>
        </p:nvSpPr>
        <p:spPr>
          <a:xfrm>
            <a:off x="435471" y="559588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208" name="Google Shape;20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4790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7"/>
          <p:cNvSpPr txBox="1"/>
          <p:nvPr>
            <p:ph idx="1" type="body"/>
          </p:nvPr>
        </p:nvSpPr>
        <p:spPr>
          <a:xfrm>
            <a:off x="447924" y="1662369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7"/>
          <p:cNvSpPr txBox="1"/>
          <p:nvPr>
            <p:ph idx="12" type="sldNum"/>
          </p:nvPr>
        </p:nvSpPr>
        <p:spPr>
          <a:xfrm>
            <a:off x="1" y="6491819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37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212" name="Google Shape;21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3019" y="6316985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_Content Slide 3">
  <p:cSld name="1_White_Content Slide 3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157864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8"/>
          <p:cNvSpPr txBox="1"/>
          <p:nvPr>
            <p:ph type="title"/>
          </p:nvPr>
        </p:nvSpPr>
        <p:spPr>
          <a:xfrm>
            <a:off x="435471" y="559588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216" name="Google Shape;21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90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8"/>
          <p:cNvSpPr txBox="1"/>
          <p:nvPr>
            <p:ph idx="1" type="body"/>
          </p:nvPr>
        </p:nvSpPr>
        <p:spPr>
          <a:xfrm>
            <a:off x="447924" y="1662369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8"/>
          <p:cNvSpPr txBox="1"/>
          <p:nvPr>
            <p:ph idx="12" type="sldNum"/>
          </p:nvPr>
        </p:nvSpPr>
        <p:spPr>
          <a:xfrm>
            <a:off x="1" y="6491819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38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220" name="Google Shape;22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19" y="6316985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Graphics Slide">
  <p:cSld name="White_Graphics Slide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157864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/>
          <p:nvPr>
            <p:ph type="title"/>
          </p:nvPr>
        </p:nvSpPr>
        <p:spPr>
          <a:xfrm>
            <a:off x="435471" y="559588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224" name="Google Shape;22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90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9"/>
          <p:cNvSpPr/>
          <p:nvPr>
            <p:ph idx="2" type="chart"/>
          </p:nvPr>
        </p:nvSpPr>
        <p:spPr>
          <a:xfrm>
            <a:off x="460375" y="1460101"/>
            <a:ext cx="8184600" cy="4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1" sz="24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9"/>
          <p:cNvSpPr txBox="1"/>
          <p:nvPr>
            <p:ph idx="12" type="sldNum"/>
          </p:nvPr>
        </p:nvSpPr>
        <p:spPr>
          <a:xfrm>
            <a:off x="1" y="6491819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logo&#10;&#10;Description automatically generated" id="227" name="Google Shape;22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19" y="6316985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Divider Slide">
  <p:cSld name="White_Divider Slide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7850" y="3436880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0"/>
          <p:cNvSpPr txBox="1"/>
          <p:nvPr>
            <p:ph type="title"/>
          </p:nvPr>
        </p:nvSpPr>
        <p:spPr>
          <a:xfrm>
            <a:off x="473444" y="2821671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231" name="Google Shape;23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90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32" name="Google Shape;23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19" y="6316985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Title Slide 1">
  <p:cSld name="White_Title Slide 1">
    <p:bg>
      <p:bgPr>
        <a:solidFill>
          <a:schemeClr val="lt2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photo of a building&#10;&#10;Description automatically generated" id="236" name="Google Shape;236;p42"/>
          <p:cNvPicPr preferRelativeResize="0"/>
          <p:nvPr/>
        </p:nvPicPr>
        <p:blipFill rotWithShape="1">
          <a:blip r:embed="rId2">
            <a:alphaModFix/>
          </a:blip>
          <a:srcRect b="0" l="0" r="0" t="15743"/>
          <a:stretch/>
        </p:blipFill>
        <p:spPr>
          <a:xfrm>
            <a:off x="0" y="0"/>
            <a:ext cx="915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2"/>
          <p:cNvSpPr/>
          <p:nvPr/>
        </p:nvSpPr>
        <p:spPr>
          <a:xfrm>
            <a:off x="1" y="0"/>
            <a:ext cx="9169500" cy="68580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4568600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239" name="Google Shape;23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2008" y="5859009"/>
            <a:ext cx="2105050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2"/>
          <p:cNvSpPr txBox="1"/>
          <p:nvPr>
            <p:ph type="title"/>
          </p:nvPr>
        </p:nvSpPr>
        <p:spPr>
          <a:xfrm>
            <a:off x="460375" y="859992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Content Slide 3">
  <p:cSld name="White_Content Slide 3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photo of a building&#10;&#10;Description automatically generated" id="242" name="Google Shape;242;p43"/>
          <p:cNvPicPr preferRelativeResize="0"/>
          <p:nvPr/>
        </p:nvPicPr>
        <p:blipFill rotWithShape="1">
          <a:blip r:embed="rId2">
            <a:alphaModFix/>
          </a:blip>
          <a:srcRect b="0" l="0" r="0" t="15743"/>
          <a:stretch/>
        </p:blipFill>
        <p:spPr>
          <a:xfrm>
            <a:off x="0" y="0"/>
            <a:ext cx="915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3"/>
          <p:cNvSpPr/>
          <p:nvPr/>
        </p:nvSpPr>
        <p:spPr>
          <a:xfrm>
            <a:off x="1" y="0"/>
            <a:ext cx="9169500" cy="68580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032" y="1157864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3"/>
          <p:cNvSpPr txBox="1"/>
          <p:nvPr>
            <p:ph type="title"/>
          </p:nvPr>
        </p:nvSpPr>
        <p:spPr>
          <a:xfrm>
            <a:off x="435471" y="559588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246" name="Google Shape;24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4790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3"/>
          <p:cNvSpPr txBox="1"/>
          <p:nvPr>
            <p:ph idx="1" type="body"/>
          </p:nvPr>
        </p:nvSpPr>
        <p:spPr>
          <a:xfrm>
            <a:off x="447924" y="1662369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43"/>
          <p:cNvSpPr txBox="1"/>
          <p:nvPr>
            <p:ph idx="12" type="sldNum"/>
          </p:nvPr>
        </p:nvSpPr>
        <p:spPr>
          <a:xfrm>
            <a:off x="1" y="6491819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43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250" name="Google Shape;25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3019" y="6316985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_Content Slide 3">
  <p:cSld name="1_White_Content Slide 3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157864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4"/>
          <p:cNvSpPr txBox="1"/>
          <p:nvPr>
            <p:ph type="title"/>
          </p:nvPr>
        </p:nvSpPr>
        <p:spPr>
          <a:xfrm>
            <a:off x="435471" y="559588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254" name="Google Shape;25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90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4"/>
          <p:cNvSpPr txBox="1"/>
          <p:nvPr>
            <p:ph idx="1" type="body"/>
          </p:nvPr>
        </p:nvSpPr>
        <p:spPr>
          <a:xfrm>
            <a:off x="447924" y="1662369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44"/>
          <p:cNvSpPr txBox="1"/>
          <p:nvPr>
            <p:ph idx="12" type="sldNum"/>
          </p:nvPr>
        </p:nvSpPr>
        <p:spPr>
          <a:xfrm>
            <a:off x="1" y="6491819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44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258" name="Google Shape;25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19" y="6316985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Header + Content">
  <p:cSld name="2_Header +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3" name="Google Shape;3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1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4" name="Google Shape;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Graphics Slide">
  <p:cSld name="White_Graphics Slide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157864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5"/>
          <p:cNvSpPr txBox="1"/>
          <p:nvPr>
            <p:ph type="title"/>
          </p:nvPr>
        </p:nvSpPr>
        <p:spPr>
          <a:xfrm>
            <a:off x="435471" y="559588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262" name="Google Shape;26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90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5"/>
          <p:cNvSpPr/>
          <p:nvPr>
            <p:ph idx="2" type="chart"/>
          </p:nvPr>
        </p:nvSpPr>
        <p:spPr>
          <a:xfrm>
            <a:off x="460375" y="1460101"/>
            <a:ext cx="8184600" cy="4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1" sz="24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45"/>
          <p:cNvSpPr txBox="1"/>
          <p:nvPr>
            <p:ph idx="12" type="sldNum"/>
          </p:nvPr>
        </p:nvSpPr>
        <p:spPr>
          <a:xfrm>
            <a:off x="1" y="6491819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logo&#10;&#10;Description automatically generated" id="265" name="Google Shape;26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19" y="6316985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Divider Slide">
  <p:cSld name="White_Divider Slide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7850" y="3436880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6"/>
          <p:cNvSpPr txBox="1"/>
          <p:nvPr>
            <p:ph type="title"/>
          </p:nvPr>
        </p:nvSpPr>
        <p:spPr>
          <a:xfrm>
            <a:off x="473444" y="2821671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269" name="Google Shape;26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90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70" name="Google Shape;27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19" y="6316985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/>
          <p:nvPr>
            <p:ph idx="12" type="sldNum"/>
          </p:nvPr>
        </p:nvSpPr>
        <p:spPr>
          <a:xfrm>
            <a:off x="0" y="6491819"/>
            <a:ext cx="205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_RtAngle_7502_RGB.png" id="275" name="Google Shape;27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589" y="4006084"/>
            <a:ext cx="2284305" cy="11277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9"/>
          <p:cNvSpPr txBox="1"/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Encode Sans Black"/>
              <a:buNone/>
              <a:defRPr b="1" i="0" sz="37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77" name="Google Shape;27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3966" y="5924996"/>
            <a:ext cx="3296972" cy="43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0"/>
          <p:cNvSpPr txBox="1"/>
          <p:nvPr>
            <p:ph type="title"/>
          </p:nvPr>
        </p:nvSpPr>
        <p:spPr>
          <a:xfrm>
            <a:off x="502920" y="1059841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0" name="Google Shape;280;p50"/>
          <p:cNvSpPr txBox="1"/>
          <p:nvPr>
            <p:ph idx="1" type="body"/>
          </p:nvPr>
        </p:nvSpPr>
        <p:spPr>
          <a:xfrm>
            <a:off x="502920" y="2278440"/>
            <a:ext cx="8072700" cy="3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50"/>
          <p:cNvSpPr txBox="1"/>
          <p:nvPr>
            <p:ph idx="2" type="body"/>
          </p:nvPr>
        </p:nvSpPr>
        <p:spPr>
          <a:xfrm>
            <a:off x="502920" y="1896096"/>
            <a:ext cx="80727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2" name="Google Shape;28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1" y="1685496"/>
            <a:ext cx="827835" cy="7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327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7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1"/>
          <p:cNvSpPr txBox="1"/>
          <p:nvPr>
            <p:ph type="title"/>
          </p:nvPr>
        </p:nvSpPr>
        <p:spPr>
          <a:xfrm>
            <a:off x="502920" y="1059841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7" name="Google Shape;287;p51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8" name="Google Shape;28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1685496"/>
            <a:ext cx="827835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">
  <p:cSld name="Header Only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7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2"/>
          <p:cNvSpPr txBox="1"/>
          <p:nvPr>
            <p:ph type="title"/>
          </p:nvPr>
        </p:nvSpPr>
        <p:spPr>
          <a:xfrm>
            <a:off x="502920" y="1059841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92" name="Google Shape;29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1685496"/>
            <a:ext cx="827835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 NO Logo">
  <p:cSld name="Header Only NO Logo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/>
          <p:cNvSpPr txBox="1"/>
          <p:nvPr>
            <p:ph type="title"/>
          </p:nvPr>
        </p:nvSpPr>
        <p:spPr>
          <a:xfrm>
            <a:off x="502920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95" name="Google Shape;295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1" y="736261"/>
            <a:ext cx="827835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Header + Subheader + Content">
  <p:cSld name="3_Header + Subheader + Conten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4"/>
          <p:cNvSpPr txBox="1"/>
          <p:nvPr>
            <p:ph idx="1" type="body"/>
          </p:nvPr>
        </p:nvSpPr>
        <p:spPr>
          <a:xfrm>
            <a:off x="306978" y="1214559"/>
            <a:ext cx="8197200" cy="5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98" name="Google Shape;29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7" y="6487457"/>
            <a:ext cx="2425296" cy="16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99" name="Google Shape;29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096" y="936445"/>
            <a:ext cx="1358183" cy="6705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4"/>
          <p:cNvSpPr txBox="1"/>
          <p:nvPr>
            <p:ph type="title"/>
          </p:nvPr>
        </p:nvSpPr>
        <p:spPr>
          <a:xfrm>
            <a:off x="306977" y="360789"/>
            <a:ext cx="81846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Header + Subheader + Content">
  <p:cSld name="2_Header + Subheader + Content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dmark_center_Purple_HEX.png" id="302" name="Google Shape;30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7" y="6487457"/>
            <a:ext cx="2425296" cy="16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3" name="Google Shape;30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936445"/>
            <a:ext cx="1358183" cy="6705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5"/>
          <p:cNvSpPr txBox="1"/>
          <p:nvPr>
            <p:ph type="title"/>
          </p:nvPr>
        </p:nvSpPr>
        <p:spPr>
          <a:xfrm>
            <a:off x="671757" y="360789"/>
            <a:ext cx="81846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5" name="Google Shape;305;p55"/>
          <p:cNvSpPr txBox="1"/>
          <p:nvPr>
            <p:ph idx="1" type="body"/>
          </p:nvPr>
        </p:nvSpPr>
        <p:spPr>
          <a:xfrm>
            <a:off x="659306" y="1430063"/>
            <a:ext cx="8197200" cy="49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55"/>
          <p:cNvSpPr txBox="1"/>
          <p:nvPr>
            <p:ph idx="2" type="body"/>
          </p:nvPr>
        </p:nvSpPr>
        <p:spPr>
          <a:xfrm>
            <a:off x="671757" y="1029472"/>
            <a:ext cx="81846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Header + Content">
  <p:cSld name="4_Header +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8" name="Google Shape;3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1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_RtAngle_7502_RGB.png" id="308" name="Google Shape;30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589" y="4006084"/>
            <a:ext cx="2284305" cy="11277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6"/>
          <p:cNvSpPr txBox="1"/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51"/>
              <a:buFont typeface="Encode Sans Black"/>
              <a:buNone/>
              <a:defRPr b="1" i="0" sz="37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10" name="Google Shape;31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3966" y="5924996"/>
            <a:ext cx="3296972" cy="43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Header + Content">
  <p:cSld name="2_Header + Conten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7"/>
          <p:cNvSpPr txBox="1"/>
          <p:nvPr>
            <p:ph idx="1" type="body"/>
          </p:nvPr>
        </p:nvSpPr>
        <p:spPr>
          <a:xfrm>
            <a:off x="501636" y="371512"/>
            <a:ext cx="81846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57"/>
          <p:cNvSpPr txBox="1"/>
          <p:nvPr>
            <p:ph idx="2" type="body"/>
          </p:nvPr>
        </p:nvSpPr>
        <p:spPr>
          <a:xfrm>
            <a:off x="489182" y="1031360"/>
            <a:ext cx="8196300" cy="50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b="0" i="0" sz="13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b="0" i="0" sz="10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4" name="Google Shape;31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917" y="853140"/>
            <a:ext cx="1103777" cy="72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15" name="Google Shape;31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1681" y="6595755"/>
            <a:ext cx="2273715" cy="15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155493"/>
            <a:ext cx="1103785" cy="9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8"/>
          <p:cNvSpPr txBox="1"/>
          <p:nvPr>
            <p:ph type="title"/>
          </p:nvPr>
        </p:nvSpPr>
        <p:spPr>
          <a:xfrm>
            <a:off x="460375" y="492979"/>
            <a:ext cx="8172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9" name="Google Shape;319;p58"/>
          <p:cNvSpPr/>
          <p:nvPr>
            <p:ph idx="2" type="chart"/>
          </p:nvPr>
        </p:nvSpPr>
        <p:spPr>
          <a:xfrm>
            <a:off x="447924" y="1818012"/>
            <a:ext cx="8184600" cy="44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1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320" name="Google Shape;32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3019" y="6316985"/>
            <a:ext cx="1642021" cy="21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White_Content Slide 3">
  <p:cSld name="2_White_Content Slide 3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157865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60"/>
          <p:cNvSpPr txBox="1"/>
          <p:nvPr>
            <p:ph type="title"/>
          </p:nvPr>
        </p:nvSpPr>
        <p:spPr>
          <a:xfrm>
            <a:off x="435471" y="559588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326" name="Google Shape;32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92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60"/>
          <p:cNvSpPr txBox="1"/>
          <p:nvPr>
            <p:ph idx="1" type="body"/>
          </p:nvPr>
        </p:nvSpPr>
        <p:spPr>
          <a:xfrm>
            <a:off x="447925" y="1662371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60"/>
          <p:cNvSpPr txBox="1"/>
          <p:nvPr>
            <p:ph idx="12" type="sldNum"/>
          </p:nvPr>
        </p:nvSpPr>
        <p:spPr>
          <a:xfrm>
            <a:off x="1" y="6491821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60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330" name="Google Shape;33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21" y="6316988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White_Content Slide 3">
  <p:cSld name="3_White_Content Slide 3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157865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61"/>
          <p:cNvSpPr txBox="1"/>
          <p:nvPr>
            <p:ph type="title"/>
          </p:nvPr>
        </p:nvSpPr>
        <p:spPr>
          <a:xfrm>
            <a:off x="435471" y="559588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334" name="Google Shape;33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92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1"/>
          <p:cNvSpPr txBox="1"/>
          <p:nvPr>
            <p:ph idx="1" type="body"/>
          </p:nvPr>
        </p:nvSpPr>
        <p:spPr>
          <a:xfrm>
            <a:off x="447925" y="1662371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61"/>
          <p:cNvSpPr txBox="1"/>
          <p:nvPr>
            <p:ph idx="12" type="sldNum"/>
          </p:nvPr>
        </p:nvSpPr>
        <p:spPr>
          <a:xfrm>
            <a:off x="1" y="6491821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7" name="Google Shape;337;p61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338" name="Google Shape;338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21" y="6316988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White_Content Slide 3">
  <p:cSld name="4_White_Content Slide 3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157865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2"/>
          <p:cNvSpPr txBox="1"/>
          <p:nvPr>
            <p:ph type="title"/>
          </p:nvPr>
        </p:nvSpPr>
        <p:spPr>
          <a:xfrm>
            <a:off x="435471" y="559588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342" name="Google Shape;34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91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2"/>
          <p:cNvSpPr txBox="1"/>
          <p:nvPr>
            <p:ph idx="1" type="body"/>
          </p:nvPr>
        </p:nvSpPr>
        <p:spPr>
          <a:xfrm>
            <a:off x="447925" y="1662371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p62"/>
          <p:cNvSpPr txBox="1"/>
          <p:nvPr>
            <p:ph idx="12" type="sldNum"/>
          </p:nvPr>
        </p:nvSpPr>
        <p:spPr>
          <a:xfrm>
            <a:off x="1" y="6491820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5" name="Google Shape;345;p62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346" name="Google Shape;34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20" y="6316987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_Content Slide 3">
  <p:cSld name="1_White_Content Slide 3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157865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3"/>
          <p:cNvSpPr txBox="1"/>
          <p:nvPr>
            <p:ph type="title"/>
          </p:nvPr>
        </p:nvSpPr>
        <p:spPr>
          <a:xfrm>
            <a:off x="435471" y="559588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350" name="Google Shape;35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93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63"/>
          <p:cNvSpPr txBox="1"/>
          <p:nvPr>
            <p:ph idx="1" type="body"/>
          </p:nvPr>
        </p:nvSpPr>
        <p:spPr>
          <a:xfrm>
            <a:off x="447925" y="1662371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63"/>
          <p:cNvSpPr txBox="1"/>
          <p:nvPr>
            <p:ph idx="12" type="sldNum"/>
          </p:nvPr>
        </p:nvSpPr>
        <p:spPr>
          <a:xfrm>
            <a:off x="1" y="6491823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63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354" name="Google Shape;35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22" y="6316989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White_Content Slide 3">
  <p:cSld name="5_White_Content Slide 3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157865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64"/>
          <p:cNvSpPr txBox="1"/>
          <p:nvPr>
            <p:ph type="title"/>
          </p:nvPr>
        </p:nvSpPr>
        <p:spPr>
          <a:xfrm>
            <a:off x="435471" y="559588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358" name="Google Shape;35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91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4"/>
          <p:cNvSpPr txBox="1"/>
          <p:nvPr>
            <p:ph idx="1" type="body"/>
          </p:nvPr>
        </p:nvSpPr>
        <p:spPr>
          <a:xfrm>
            <a:off x="447925" y="1662371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64"/>
          <p:cNvSpPr txBox="1"/>
          <p:nvPr>
            <p:ph idx="12" type="sldNum"/>
          </p:nvPr>
        </p:nvSpPr>
        <p:spPr>
          <a:xfrm>
            <a:off x="1" y="6491820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1" name="Google Shape;361;p64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362" name="Google Shape;362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20" y="6316987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White_Content Slide 3">
  <p:cSld name="6_White_Content Slide 3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157865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5"/>
          <p:cNvSpPr txBox="1"/>
          <p:nvPr>
            <p:ph type="title"/>
          </p:nvPr>
        </p:nvSpPr>
        <p:spPr>
          <a:xfrm>
            <a:off x="435471" y="559588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366" name="Google Shape;36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92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5"/>
          <p:cNvSpPr txBox="1"/>
          <p:nvPr>
            <p:ph idx="1" type="body"/>
          </p:nvPr>
        </p:nvSpPr>
        <p:spPr>
          <a:xfrm>
            <a:off x="447925" y="1662371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65"/>
          <p:cNvSpPr txBox="1"/>
          <p:nvPr>
            <p:ph idx="12" type="sldNum"/>
          </p:nvPr>
        </p:nvSpPr>
        <p:spPr>
          <a:xfrm>
            <a:off x="1" y="6491821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Google Shape;369;p65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370" name="Google Shape;370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21" y="6316988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White_Content Slide 3">
  <p:cSld name="7_White_Content Slide 3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157865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66"/>
          <p:cNvSpPr txBox="1"/>
          <p:nvPr>
            <p:ph type="title"/>
          </p:nvPr>
        </p:nvSpPr>
        <p:spPr>
          <a:xfrm>
            <a:off x="435471" y="559588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374" name="Google Shape;37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91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6"/>
          <p:cNvSpPr txBox="1"/>
          <p:nvPr>
            <p:ph idx="1" type="body"/>
          </p:nvPr>
        </p:nvSpPr>
        <p:spPr>
          <a:xfrm>
            <a:off x="447925" y="1662371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66"/>
          <p:cNvSpPr txBox="1"/>
          <p:nvPr>
            <p:ph idx="12" type="sldNum"/>
          </p:nvPr>
        </p:nvSpPr>
        <p:spPr>
          <a:xfrm>
            <a:off x="1" y="6491820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66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378" name="Google Shape;378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20" y="6316987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Header + Content">
  <p:cSld name="5_Header +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43" name="Google Shape;4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1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White_Content Slide 3">
  <p:cSld name="8_White_Content Slide 3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157864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67"/>
          <p:cNvSpPr txBox="1"/>
          <p:nvPr>
            <p:ph type="title"/>
          </p:nvPr>
        </p:nvSpPr>
        <p:spPr>
          <a:xfrm>
            <a:off x="435471" y="559588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382" name="Google Shape;38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90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7"/>
          <p:cNvSpPr txBox="1"/>
          <p:nvPr>
            <p:ph idx="1" type="body"/>
          </p:nvPr>
        </p:nvSpPr>
        <p:spPr>
          <a:xfrm>
            <a:off x="447924" y="1662369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67"/>
          <p:cNvSpPr txBox="1"/>
          <p:nvPr>
            <p:ph idx="12" type="sldNum"/>
          </p:nvPr>
        </p:nvSpPr>
        <p:spPr>
          <a:xfrm>
            <a:off x="1" y="6491819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5" name="Google Shape;385;p67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386" name="Google Shape;386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19" y="6316985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_Title Slide 1">
  <p:cSld name="Purple_Title Slide 1">
    <p:bg>
      <p:bgPr>
        <a:solidFill>
          <a:schemeClr val="lt1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8"/>
          <p:cNvSpPr txBox="1"/>
          <p:nvPr>
            <p:ph type="title"/>
          </p:nvPr>
        </p:nvSpPr>
        <p:spPr>
          <a:xfrm>
            <a:off x="460375" y="859992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Title Slide 1">
  <p:cSld name="White_Title Slide 1">
    <p:bg>
      <p:bgPr>
        <a:solidFill>
          <a:schemeClr val="lt2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photo of a building&#10;&#10;Description automatically generated" id="390" name="Google Shape;390;p69"/>
          <p:cNvPicPr preferRelativeResize="0"/>
          <p:nvPr/>
        </p:nvPicPr>
        <p:blipFill rotWithShape="1">
          <a:blip r:embed="rId2">
            <a:alphaModFix/>
          </a:blip>
          <a:srcRect b="0" l="0" r="0" t="15743"/>
          <a:stretch/>
        </p:blipFill>
        <p:spPr>
          <a:xfrm>
            <a:off x="0" y="0"/>
            <a:ext cx="915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9"/>
          <p:cNvSpPr/>
          <p:nvPr/>
        </p:nvSpPr>
        <p:spPr>
          <a:xfrm>
            <a:off x="1" y="0"/>
            <a:ext cx="9169500" cy="68580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7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4568600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393" name="Google Shape;39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2009" y="5859011"/>
            <a:ext cx="2105050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69"/>
          <p:cNvSpPr txBox="1"/>
          <p:nvPr>
            <p:ph type="title"/>
          </p:nvPr>
        </p:nvSpPr>
        <p:spPr>
          <a:xfrm>
            <a:off x="460375" y="859992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47"/>
              <a:buFont typeface="Encode Sans Black"/>
              <a:buNone/>
              <a:defRPr b="1" i="0" sz="4347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155493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70"/>
          <p:cNvSpPr txBox="1"/>
          <p:nvPr>
            <p:ph type="title"/>
          </p:nvPr>
        </p:nvSpPr>
        <p:spPr>
          <a:xfrm>
            <a:off x="460375" y="492979"/>
            <a:ext cx="8172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8" name="Google Shape;398;p70"/>
          <p:cNvSpPr/>
          <p:nvPr>
            <p:ph idx="2" type="chart"/>
          </p:nvPr>
        </p:nvSpPr>
        <p:spPr>
          <a:xfrm>
            <a:off x="447924" y="1818012"/>
            <a:ext cx="8184600" cy="44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1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399" name="Google Shape;39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3019" y="6316985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Title Slide 1">
  <p:cSld name="White_Title Slide 1 2">
    <p:bg>
      <p:bgPr>
        <a:solidFill>
          <a:schemeClr val="lt2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photo of a building&#10;&#10;Description automatically generated" id="401" name="Google Shape;401;p71"/>
          <p:cNvPicPr preferRelativeResize="0"/>
          <p:nvPr/>
        </p:nvPicPr>
        <p:blipFill rotWithShape="1">
          <a:blip r:embed="rId2">
            <a:alphaModFix/>
          </a:blip>
          <a:srcRect b="0" l="0" r="0" t="15743"/>
          <a:stretch/>
        </p:blipFill>
        <p:spPr>
          <a:xfrm>
            <a:off x="0" y="0"/>
            <a:ext cx="915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71"/>
          <p:cNvSpPr/>
          <p:nvPr/>
        </p:nvSpPr>
        <p:spPr>
          <a:xfrm>
            <a:off x="0" y="0"/>
            <a:ext cx="9169500" cy="68580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4568599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404" name="Google Shape;404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2007" y="5859008"/>
            <a:ext cx="2105050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71"/>
          <p:cNvSpPr txBox="1"/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_Content Slide 3">
  <p:cSld name="1_White_Content Slide 3 2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1" y="1157863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72"/>
          <p:cNvSpPr txBox="1"/>
          <p:nvPr>
            <p:ph type="title"/>
          </p:nvPr>
        </p:nvSpPr>
        <p:spPr>
          <a:xfrm>
            <a:off x="435471" y="559587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409" name="Google Shape;40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89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72"/>
          <p:cNvSpPr txBox="1"/>
          <p:nvPr>
            <p:ph idx="1" type="body"/>
          </p:nvPr>
        </p:nvSpPr>
        <p:spPr>
          <a:xfrm>
            <a:off x="447923" y="1662368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Google Shape;411;p72"/>
          <p:cNvSpPr txBox="1"/>
          <p:nvPr>
            <p:ph idx="12" type="sldNum"/>
          </p:nvPr>
        </p:nvSpPr>
        <p:spPr>
          <a:xfrm>
            <a:off x="0" y="6491817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2" name="Google Shape;412;p72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413" name="Google Shape;413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18" y="6316984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7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/>
          <p:nvPr>
            <p:ph type="title"/>
          </p:nvPr>
        </p:nvSpPr>
        <p:spPr>
          <a:xfrm>
            <a:off x="502920" y="1059841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1685496"/>
            <a:ext cx="827835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Header + Content">
  <p:cSld name="3_Header +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7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9"/>
          <p:cNvSpPr txBox="1"/>
          <p:nvPr>
            <p:ph type="title"/>
          </p:nvPr>
        </p:nvSpPr>
        <p:spPr>
          <a:xfrm>
            <a:off x="502920" y="1059841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5" name="Google Shape;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685496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 NO Logo">
  <p:cSld name="Header Only NO Log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0"/>
          <p:cNvSpPr txBox="1"/>
          <p:nvPr>
            <p:ph type="title"/>
          </p:nvPr>
        </p:nvSpPr>
        <p:spPr>
          <a:xfrm>
            <a:off x="502920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736261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7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9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theme" Target="../theme/theme1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0" y="6491817"/>
            <a:ext cx="205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idx="12" type="sldNum"/>
          </p:nvPr>
        </p:nvSpPr>
        <p:spPr>
          <a:xfrm>
            <a:off x="0" y="6491817"/>
            <a:ext cx="205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idx="12" type="sldNum"/>
          </p:nvPr>
        </p:nvSpPr>
        <p:spPr>
          <a:xfrm>
            <a:off x="0" y="6491819"/>
            <a:ext cx="205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idx="12" type="sldNum"/>
          </p:nvPr>
        </p:nvSpPr>
        <p:spPr>
          <a:xfrm>
            <a:off x="0" y="6491819"/>
            <a:ext cx="205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9"/>
          <p:cNvSpPr txBox="1"/>
          <p:nvPr>
            <p:ph idx="12" type="sldNum"/>
          </p:nvPr>
        </p:nvSpPr>
        <p:spPr>
          <a:xfrm>
            <a:off x="0" y="6491817"/>
            <a:ext cx="205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3"/>
          <p:cNvSpPr txBox="1"/>
          <p:nvPr>
            <p:ph type="title"/>
          </p:nvPr>
        </p:nvSpPr>
        <p:spPr>
          <a:xfrm>
            <a:off x="460374" y="859991"/>
            <a:ext cx="88284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ncode Sans Black"/>
              <a:buNone/>
            </a:pPr>
            <a:r>
              <a:rPr lang="en-US" sz="4400">
                <a:latin typeface="Encode Sans Black"/>
                <a:ea typeface="Encode Sans Black"/>
                <a:cs typeface="Encode Sans Black"/>
                <a:sym typeface="Encode Sans Black"/>
              </a:rPr>
              <a:t>COST SHARE &amp; REPORTING IN WORKDAY</a:t>
            </a:r>
            <a:endParaRPr/>
          </a:p>
        </p:txBody>
      </p:sp>
      <p:sp>
        <p:nvSpPr>
          <p:cNvPr id="420" name="Google Shape;420;p73"/>
          <p:cNvSpPr txBox="1"/>
          <p:nvPr/>
        </p:nvSpPr>
        <p:spPr>
          <a:xfrm>
            <a:off x="458470" y="4869099"/>
            <a:ext cx="8020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Presenters: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Nicole Flagg, 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Business Analyst, UWFT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Jesse Rice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Systems Analyst, UWFT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2"/>
          <p:cNvSpPr txBox="1"/>
          <p:nvPr>
            <p:ph type="title"/>
          </p:nvPr>
        </p:nvSpPr>
        <p:spPr>
          <a:xfrm>
            <a:off x="435471" y="559587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</a:pPr>
            <a:r>
              <a:rPr lang="en-US"/>
              <a:t>Costing Allocation</a:t>
            </a:r>
            <a:endParaRPr/>
          </a:p>
        </p:txBody>
      </p:sp>
      <p:sp>
        <p:nvSpPr>
          <p:cNvPr id="492" name="Google Shape;492;p82"/>
          <p:cNvSpPr txBox="1"/>
          <p:nvPr>
            <p:ph idx="12" type="sldNum"/>
          </p:nvPr>
        </p:nvSpPr>
        <p:spPr>
          <a:xfrm>
            <a:off x="0" y="6491817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93" name="Google Shape;493;p82"/>
          <p:cNvGrpSpPr/>
          <p:nvPr/>
        </p:nvGrpSpPr>
        <p:grpSpPr>
          <a:xfrm>
            <a:off x="158295" y="260356"/>
            <a:ext cx="8808902" cy="6419775"/>
            <a:chOff x="264672" y="1025507"/>
            <a:chExt cx="8367913" cy="4731556"/>
          </a:xfrm>
        </p:grpSpPr>
        <p:pic>
          <p:nvPicPr>
            <p:cNvPr id="494" name="Google Shape;494;p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4672" y="1025507"/>
              <a:ext cx="8367913" cy="2697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4672" y="3722682"/>
              <a:ext cx="8367913" cy="20343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3"/>
          <p:cNvSpPr txBox="1"/>
          <p:nvPr>
            <p:ph type="title"/>
          </p:nvPr>
        </p:nvSpPr>
        <p:spPr>
          <a:xfrm>
            <a:off x="671757" y="1167125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00"/>
              <a:buFont typeface="Encode Sans Black"/>
              <a:buNone/>
            </a:pPr>
            <a:r>
              <a:rPr lang="en-US"/>
              <a:t>Q&amp;A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4"/>
          <p:cNvSpPr txBox="1"/>
          <p:nvPr>
            <p:ph type="title"/>
          </p:nvPr>
        </p:nvSpPr>
        <p:spPr>
          <a:xfrm>
            <a:off x="435471" y="559587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426" name="Google Shape;426;p74"/>
          <p:cNvSpPr txBox="1"/>
          <p:nvPr>
            <p:ph idx="12" type="sldNum"/>
          </p:nvPr>
        </p:nvSpPr>
        <p:spPr>
          <a:xfrm>
            <a:off x="0" y="6491817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7" name="Google Shape;427;p74"/>
          <p:cNvSpPr txBox="1"/>
          <p:nvPr>
            <p:ph idx="2" type="body"/>
          </p:nvPr>
        </p:nvSpPr>
        <p:spPr>
          <a:xfrm>
            <a:off x="435471" y="1656329"/>
            <a:ext cx="8197200" cy="4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</a:pPr>
            <a:r>
              <a:rPr lang="en-US"/>
              <a:t>Cost Share Overview with Matt Gardener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</a:pPr>
            <a:r>
              <a:rPr lang="en-US"/>
              <a:t>Demo in Workday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</a:pPr>
            <a:r>
              <a:rPr lang="en-US"/>
              <a:t>Q&amp;A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5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Cost Share Defined</a:t>
            </a:r>
            <a:endParaRPr/>
          </a:p>
        </p:txBody>
      </p:sp>
      <p:sp>
        <p:nvSpPr>
          <p:cNvPr id="433" name="Google Shape;433;p7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/>
              <a:t>A quantified portion of the costs of an Award that are not paid by the sponsor, but paid instead using resources within a department, school/college, or other party outside of the UW. 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/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/>
              <a:t>Cost Share is a commitment, either required by the Sponsor or proposed (volunteered) by the PI, to use resources other than the Award itself for completion of the Award objectives.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75"/>
          <p:cNvSpPr txBox="1"/>
          <p:nvPr/>
        </p:nvSpPr>
        <p:spPr>
          <a:xfrm>
            <a:off x="1646819" y="6301355"/>
            <a:ext cx="5421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Arial"/>
              <a:buNone/>
            </a:pPr>
            <a:r>
              <a:rPr b="1" i="0" lang="en-US" sz="9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6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Cost Share Defined	</a:t>
            </a:r>
            <a:endParaRPr/>
          </a:p>
        </p:txBody>
      </p:sp>
      <p:sp>
        <p:nvSpPr>
          <p:cNvPr id="440" name="Google Shape;440;p7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Mandatory if required by the sponsor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Voluntary if included in the proposal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Today’s discussion of cost share in Workday concerns Mandatory and Voluntary cost share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only</a:t>
            </a:r>
            <a:endParaRPr/>
          </a:p>
        </p:txBody>
      </p:sp>
      <p:sp>
        <p:nvSpPr>
          <p:cNvPr id="441" name="Google Shape;441;p76"/>
          <p:cNvSpPr txBox="1"/>
          <p:nvPr/>
        </p:nvSpPr>
        <p:spPr>
          <a:xfrm>
            <a:off x="1646819" y="6301355"/>
            <a:ext cx="5421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Arial"/>
              <a:buNone/>
            </a:pPr>
            <a:r>
              <a:rPr b="1" i="0" lang="en-US" sz="9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7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What is not a part of today’s demo?</a:t>
            </a:r>
            <a:endParaRPr/>
          </a:p>
        </p:txBody>
      </p:sp>
      <p:sp>
        <p:nvSpPr>
          <p:cNvPr id="447" name="Google Shape;447;p7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Salary Cap compliance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 Award effort requirements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Shifts in Funding Sources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Leveraging</a:t>
            </a:r>
            <a:endParaRPr/>
          </a:p>
        </p:txBody>
      </p:sp>
      <p:sp>
        <p:nvSpPr>
          <p:cNvPr id="448" name="Google Shape;448;p77"/>
          <p:cNvSpPr txBox="1"/>
          <p:nvPr/>
        </p:nvSpPr>
        <p:spPr>
          <a:xfrm>
            <a:off x="1646819" y="6301355"/>
            <a:ext cx="5421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Arial"/>
              <a:buNone/>
            </a:pPr>
            <a:r>
              <a:rPr b="1" i="0" lang="en-US" sz="9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8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b="1" lang="en-US"/>
              <a:t>Changes when Cost Share moves to Workday</a:t>
            </a:r>
            <a:endParaRPr/>
          </a:p>
        </p:txBody>
      </p:sp>
      <p:sp>
        <p:nvSpPr>
          <p:cNvPr id="454" name="Google Shape;454;p7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/>
              <a:t>The current eFECS systems will be retired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/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/>
              <a:t>Faculty effort cost share will not be linked to the FEC process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/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/>
              <a:t>The “tagging” process will no longer exist for non-FEC cost share</a:t>
            </a:r>
            <a:endParaRPr/>
          </a:p>
          <a:p>
            <a:pPr indent="-285750" lvl="1" marL="74295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Char char="–"/>
            </a:pPr>
            <a:r>
              <a:rPr lang="en-US"/>
              <a:t>Non-FEC cost share contributions will be documented in Workday</a:t>
            </a:r>
            <a:endParaRPr/>
          </a:p>
          <a:p>
            <a:pPr indent="0" lvl="1" marL="34290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None/>
            </a:pPr>
            <a:r>
              <a:t/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9"/>
          <p:cNvSpPr txBox="1"/>
          <p:nvPr>
            <p:ph type="title"/>
          </p:nvPr>
        </p:nvSpPr>
        <p:spPr>
          <a:xfrm>
            <a:off x="671757" y="1167125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00"/>
              <a:buFont typeface="Encode Sans Black"/>
              <a:buNone/>
            </a:pPr>
            <a:r>
              <a:rPr lang="en-US"/>
              <a:t>Cost Share Demo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0"/>
          <p:cNvSpPr txBox="1"/>
          <p:nvPr>
            <p:ph type="title"/>
          </p:nvPr>
        </p:nvSpPr>
        <p:spPr>
          <a:xfrm>
            <a:off x="502920" y="1059841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Encode Sans Black"/>
              <a:buNone/>
            </a:pPr>
            <a:r>
              <a:rPr lang="en-US"/>
              <a:t>Examples in Workday</a:t>
            </a:r>
            <a:endParaRPr/>
          </a:p>
        </p:txBody>
      </p:sp>
      <p:sp>
        <p:nvSpPr>
          <p:cNvPr id="465" name="Google Shape;465;p80"/>
          <p:cNvSpPr txBox="1"/>
          <p:nvPr>
            <p:ph idx="1" type="body"/>
          </p:nvPr>
        </p:nvSpPr>
        <p:spPr>
          <a:xfrm>
            <a:off x="502920" y="1871317"/>
            <a:ext cx="36312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83" lvl="0" marL="2571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/>
              <a:t>Award Structure</a:t>
            </a:r>
            <a:endParaRPr/>
          </a:p>
          <a:p>
            <a:pPr indent="-214317" lvl="1" marL="557227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</a:pPr>
            <a:r>
              <a:rPr lang="en-US"/>
              <a:t>AWD-008626</a:t>
            </a:r>
            <a:endParaRPr/>
          </a:p>
          <a:p>
            <a:pPr indent="-257183" lvl="0" marL="257183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/>
              <a:t>Budget vs. Actual</a:t>
            </a:r>
            <a:endParaRPr/>
          </a:p>
          <a:p>
            <a:pPr indent="-214317" lvl="1" marL="557227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</a:pPr>
            <a:r>
              <a:rPr lang="en-US"/>
              <a:t>AWD-000923</a:t>
            </a:r>
            <a:endParaRPr/>
          </a:p>
          <a:p>
            <a:pPr indent="-214317" lvl="1" marL="557227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</a:pPr>
            <a:r>
              <a:rPr lang="en-US"/>
              <a:t>GR021820</a:t>
            </a:r>
            <a:endParaRPr/>
          </a:p>
          <a:p>
            <a:pPr indent="-257183" lvl="0" marL="257183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/>
              <a:t>View Project</a:t>
            </a:r>
            <a:endParaRPr/>
          </a:p>
          <a:p>
            <a:pPr indent="-214317" lvl="1" marL="557227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</a:pPr>
            <a:r>
              <a:rPr lang="en-US"/>
              <a:t>PJ020006</a:t>
            </a:r>
            <a:endParaRPr/>
          </a:p>
          <a:p>
            <a:pPr indent="-119067" lvl="1" marL="557227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  <a:p>
            <a:pPr indent="-119067" lvl="1" marL="557227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  <a:p>
            <a:pPr indent="-119067" lvl="1" marL="557227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  <a:p>
            <a:pPr indent="-142883" lvl="0" marL="257183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</a:pPr>
            <a:r>
              <a:t/>
            </a:r>
            <a:endParaRPr/>
          </a:p>
          <a:p>
            <a:pPr indent="-119067" lvl="1" marL="557227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466" name="Google Shape;466;p80"/>
          <p:cNvSpPr txBox="1"/>
          <p:nvPr/>
        </p:nvSpPr>
        <p:spPr>
          <a:xfrm>
            <a:off x="4134010" y="1871317"/>
            <a:ext cx="36312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83" lvl="0" marL="25718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b="1" i="0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View Funding Source Rule</a:t>
            </a:r>
            <a:endParaRPr/>
          </a:p>
          <a:p>
            <a:pPr indent="-214317" lvl="1" marL="55722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b="1" i="0" lang="en-US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PJ100033</a:t>
            </a:r>
            <a:endParaRPr/>
          </a:p>
          <a:p>
            <a:pPr indent="-214317" lvl="1" marL="55722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b="1" i="0" lang="en-US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PJ020006</a:t>
            </a:r>
            <a:endParaRPr/>
          </a:p>
          <a:p>
            <a:pPr indent="-257183" lvl="0" marL="25718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b="1" i="0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Faculty Costing Allocation</a:t>
            </a:r>
            <a:endParaRPr/>
          </a:p>
          <a:p>
            <a:pPr indent="-214317" lvl="1" marL="55722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b="1" i="0" lang="en-US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Dan Fu</a:t>
            </a:r>
            <a:endParaRPr/>
          </a:p>
          <a:p>
            <a:pPr indent="0" lvl="1" marL="342909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19067" lvl="1" marL="55722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19067" lvl="1" marL="55722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42883" lvl="0" marL="25718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</a:pPr>
            <a:r>
              <a:t/>
            </a:r>
            <a:endParaRPr b="1" i="0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19067" lvl="1" marL="55722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1"/>
          <p:cNvSpPr txBox="1"/>
          <p:nvPr>
            <p:ph type="title"/>
          </p:nvPr>
        </p:nvSpPr>
        <p:spPr>
          <a:xfrm>
            <a:off x="435471" y="559587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</a:pPr>
            <a:r>
              <a:rPr lang="en-US"/>
              <a:t>Cost Share on Budget Vs. Actual</a:t>
            </a:r>
            <a:endParaRPr/>
          </a:p>
        </p:txBody>
      </p:sp>
      <p:sp>
        <p:nvSpPr>
          <p:cNvPr id="472" name="Google Shape;472;p81"/>
          <p:cNvSpPr txBox="1"/>
          <p:nvPr>
            <p:ph idx="12" type="sldNum"/>
          </p:nvPr>
        </p:nvSpPr>
        <p:spPr>
          <a:xfrm>
            <a:off x="0" y="6491817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73" name="Google Shape;473;p81"/>
          <p:cNvGrpSpPr/>
          <p:nvPr/>
        </p:nvGrpSpPr>
        <p:grpSpPr>
          <a:xfrm>
            <a:off x="10929" y="1433816"/>
            <a:ext cx="9083125" cy="4738231"/>
            <a:chOff x="10929" y="1075389"/>
            <a:chExt cx="9083125" cy="3553762"/>
          </a:xfrm>
        </p:grpSpPr>
        <p:grpSp>
          <p:nvGrpSpPr>
            <p:cNvPr id="474" name="Google Shape;474;p81"/>
            <p:cNvGrpSpPr/>
            <p:nvPr/>
          </p:nvGrpSpPr>
          <p:grpSpPr>
            <a:xfrm>
              <a:off x="49946" y="1075389"/>
              <a:ext cx="9044108" cy="3243040"/>
              <a:chOff x="-449716" y="1021599"/>
              <a:chExt cx="9593716" cy="3355337"/>
            </a:xfrm>
          </p:grpSpPr>
          <p:grpSp>
            <p:nvGrpSpPr>
              <p:cNvPr id="475" name="Google Shape;475;p81"/>
              <p:cNvGrpSpPr/>
              <p:nvPr/>
            </p:nvGrpSpPr>
            <p:grpSpPr>
              <a:xfrm>
                <a:off x="1824185" y="1021599"/>
                <a:ext cx="7319815" cy="3334000"/>
                <a:chOff x="912092" y="1113185"/>
                <a:chExt cx="7319815" cy="3334000"/>
              </a:xfrm>
            </p:grpSpPr>
            <p:pic>
              <p:nvPicPr>
                <p:cNvPr id="476" name="Google Shape;476;p8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912092" y="1113185"/>
                  <a:ext cx="7319815" cy="3334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77" name="Google Shape;477;p81"/>
                <p:cNvSpPr/>
                <p:nvPr/>
              </p:nvSpPr>
              <p:spPr>
                <a:xfrm>
                  <a:off x="3073613" y="3173507"/>
                  <a:ext cx="852928" cy="307361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1E72A6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5,000.91</a:t>
                  </a:r>
                  <a:endParaRPr/>
                </a:p>
              </p:txBody>
            </p:sp>
            <p:sp>
              <p:nvSpPr>
                <p:cNvPr id="478" name="Google Shape;478;p81"/>
                <p:cNvSpPr/>
                <p:nvPr/>
              </p:nvSpPr>
              <p:spPr>
                <a:xfrm>
                  <a:off x="4145535" y="3173506"/>
                  <a:ext cx="852928" cy="307361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1E72A6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2,775.51</a:t>
                  </a:r>
                  <a:endParaRPr/>
                </a:p>
              </p:txBody>
            </p:sp>
            <p:sp>
              <p:nvSpPr>
                <p:cNvPr id="479" name="Google Shape;479;p81"/>
                <p:cNvSpPr/>
                <p:nvPr/>
              </p:nvSpPr>
              <p:spPr>
                <a:xfrm>
                  <a:off x="7221456" y="3173505"/>
                  <a:ext cx="852928" cy="307361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6B6B6B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80,639.82</a:t>
                  </a:r>
                  <a:endParaRPr/>
                </a:p>
              </p:txBody>
            </p:sp>
            <p:sp>
              <p:nvSpPr>
                <p:cNvPr id="480" name="Google Shape;480;p81"/>
                <p:cNvSpPr/>
                <p:nvPr/>
              </p:nvSpPr>
              <p:spPr>
                <a:xfrm>
                  <a:off x="7142694" y="4030315"/>
                  <a:ext cx="1010451" cy="307361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382,276.23</a:t>
                  </a:r>
                  <a:endParaRPr/>
                </a:p>
              </p:txBody>
            </p:sp>
          </p:grpSp>
          <p:pic>
            <p:nvPicPr>
              <p:cNvPr id="481" name="Google Shape;481;p8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49716" y="1042936"/>
                <a:ext cx="2281014" cy="333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82" name="Google Shape;482;p8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652" y="3841881"/>
              <a:ext cx="2143633" cy="4030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3" name="Google Shape;483;p81"/>
            <p:cNvSpPr/>
            <p:nvPr/>
          </p:nvSpPr>
          <p:spPr>
            <a:xfrm>
              <a:off x="49946" y="4297805"/>
              <a:ext cx="2270429" cy="1588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81"/>
            <p:cNvSpPr/>
            <p:nvPr/>
          </p:nvSpPr>
          <p:spPr>
            <a:xfrm rot="5400000">
              <a:off x="-426392" y="4122327"/>
              <a:ext cx="944145" cy="6950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5" name="Google Shape;485;p81"/>
          <p:cNvSpPr/>
          <p:nvPr/>
        </p:nvSpPr>
        <p:spPr>
          <a:xfrm>
            <a:off x="4082772" y="5193184"/>
            <a:ext cx="952500" cy="3792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25,670.58</a:t>
            </a:r>
            <a:endParaRPr/>
          </a:p>
        </p:txBody>
      </p:sp>
      <p:sp>
        <p:nvSpPr>
          <p:cNvPr id="486" name="Google Shape;486;p81"/>
          <p:cNvSpPr/>
          <p:nvPr/>
        </p:nvSpPr>
        <p:spPr>
          <a:xfrm>
            <a:off x="5122443" y="5210207"/>
            <a:ext cx="952500" cy="3792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14,247.18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7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8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