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</p:sldIdLst>
  <p:sldSz cy="6858000" cx="9144000"/>
  <p:notesSz cx="6858000" cy="9144000"/>
  <p:embeddedFontLst>
    <p:embeddedFont>
      <p:font typeface="Encode Sans Black"/>
      <p:bold r:id="rId8"/>
    </p:embeddedFont>
    <p:embeddedFont>
      <p:font typeface="Open Sans Light"/>
      <p:regular r:id="rId9"/>
      <p:bold r:id="rId10"/>
      <p:italic r:id="rId11"/>
      <p:boldItalic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Light-italic.fntdata"/><Relationship Id="rId10" Type="http://schemas.openxmlformats.org/officeDocument/2006/relationships/font" Target="fonts/OpenSansLight-bold.fntdata"/><Relationship Id="rId13" Type="http://schemas.openxmlformats.org/officeDocument/2006/relationships/font" Target="fonts/OpenSans-regular.fntdata"/><Relationship Id="rId12" Type="http://schemas.openxmlformats.org/officeDocument/2006/relationships/font" Target="fonts/OpenSansLight-boldItalic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Light-regular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EncodeSans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9" name="Google Shape;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0" name="Google Shape;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3" name="Google Shape;1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4" name="Google Shape;1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5" name="Google Shape;1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0" name="Google Shape;20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5" name="Google Shape;2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9" name="Google Shape;29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7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2" name="Google Shape;32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8" name="Google Shape;3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40" name="Google Shape;40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mramques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Live Closed Captioning is now available</a:t>
            </a:r>
            <a:endParaRPr/>
          </a:p>
        </p:txBody>
      </p:sp>
      <p:sp>
        <p:nvSpPr>
          <p:cNvPr id="54" name="Google Shape;54;p11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Live transcription and closed captions are enabled via the “CC/Transcript” button in your Zoom window.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Recordings of our sessions, with manually edited closed captions, are typically available within a week after the meeting, and a link is emailed with the post-session Q&amp;A.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you have any issues or questions, please let us know at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mramques@uw.edu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