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21.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56.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7.xml"/>
  <Override ContentType="application/vnd.openxmlformats-officedocument.presentationml.slideMaster+xml" PartName="/ppt/slideMasters/slideMaster6.xml"/>
  <Override ContentType="application/vnd.openxmlformats-officedocument.presentationml.slideMaster+xml" PartName="/ppt/slideMasters/slideMaster5.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7.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theme+xml" PartName="/ppt/theme/theme8.xml"/>
  <Override ContentType="application/vnd.openxmlformats-officedocument.theme+xml" PartName="/ppt/theme/theme9.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704" r:id="rId5"/>
    <p:sldMasterId id="2147483705" r:id="rId6"/>
    <p:sldMasterId id="2147483706" r:id="rId7"/>
    <p:sldMasterId id="2147483707" r:id="rId8"/>
    <p:sldMasterId id="2147483708" r:id="rId9"/>
    <p:sldMasterId id="2147483709" r:id="rId10"/>
    <p:sldMasterId id="2147483710" r:id="rId11"/>
    <p:sldMasterId id="2147483711" r:id="rId12"/>
  </p:sldMasterIdLst>
  <p:notesMasterIdLst>
    <p:notesMasterId r:id="rId13"/>
  </p:notesMasterIdLst>
  <p:sldIdLst>
    <p:sldId id="256" r:id="rId14"/>
    <p:sldId id="257" r:id="rId15"/>
    <p:sldId id="258" r:id="rId16"/>
    <p:sldId id="259" r:id="rId17"/>
    <p:sldId id="260" r:id="rId18"/>
    <p:sldId id="261" r:id="rId19"/>
    <p:sldId id="262" r:id="rId20"/>
    <p:sldId id="263" r:id="rId21"/>
    <p:sldId id="264" r:id="rId22"/>
    <p:sldId id="265" r:id="rId23"/>
    <p:sldId id="266" r:id="rId24"/>
    <p:sldId id="267" r:id="rId25"/>
    <p:sldId id="268" r:id="rId26"/>
    <p:sldId id="269" r:id="rId27"/>
    <p:sldId id="270" r:id="rId28"/>
    <p:sldId id="271" r:id="rId29"/>
    <p:sldId id="272" r:id="rId30"/>
    <p:sldId id="273" r:id="rId31"/>
    <p:sldId id="274" r:id="rId32"/>
    <p:sldId id="275" r:id="rId33"/>
    <p:sldId id="276" r:id="rId34"/>
    <p:sldId id="277" r:id="rId35"/>
    <p:sldId id="278" r:id="rId36"/>
    <p:sldId id="279" r:id="rId37"/>
    <p:sldId id="280" r:id="rId38"/>
    <p:sldId id="281" r:id="rId39"/>
    <p:sldId id="282" r:id="rId40"/>
    <p:sldId id="283" r:id="rId41"/>
    <p:sldId id="284" r:id="rId42"/>
    <p:sldId id="285" r:id="rId43"/>
    <p:sldId id="286" r:id="rId44"/>
    <p:sldId id="287" r:id="rId45"/>
    <p:sldId id="288" r:id="rId46"/>
    <p:sldId id="289" r:id="rId47"/>
    <p:sldId id="290" r:id="rId48"/>
    <p:sldId id="291" r:id="rId49"/>
    <p:sldId id="292" r:id="rId50"/>
    <p:sldId id="293" r:id="rId51"/>
    <p:sldId id="294" r:id="rId52"/>
    <p:sldId id="295" r:id="rId53"/>
    <p:sldId id="296" r:id="rId54"/>
    <p:sldId id="297" r:id="rId55"/>
    <p:sldId id="298" r:id="rId56"/>
    <p:sldId id="299" r:id="rId57"/>
    <p:sldId id="300" r:id="rId58"/>
    <p:sldId id="301" r:id="rId59"/>
    <p:sldId id="302" r:id="rId60"/>
    <p:sldId id="303" r:id="rId61"/>
    <p:sldId id="304" r:id="rId62"/>
    <p:sldId id="305" r:id="rId63"/>
    <p:sldId id="306" r:id="rId64"/>
    <p:sldId id="307" r:id="rId65"/>
    <p:sldId id="308" r:id="rId66"/>
    <p:sldId id="309" r:id="rId67"/>
    <p:sldId id="310" r:id="rId68"/>
  </p:sldIdLst>
  <p:sldSz cy="6858000" cx="9144000"/>
  <p:notesSz cx="6858000" cy="9144000"/>
  <p:embeddedFontLst>
    <p:embeddedFont>
      <p:font typeface="Encode Sans"/>
      <p:regular r:id="rId69"/>
      <p:bold r:id="rId70"/>
    </p:embeddedFont>
    <p:embeddedFont>
      <p:font typeface="Encode Sans Black"/>
      <p:bold r:id="rId71"/>
    </p:embeddedFont>
    <p:embeddedFont>
      <p:font typeface="Open Sans Light"/>
      <p:regular r:id="rId72"/>
      <p:bold r:id="rId73"/>
      <p:italic r:id="rId74"/>
      <p:boldItalic r:id="rId75"/>
    </p:embeddedFont>
    <p:embeddedFont>
      <p:font typeface="Open Sans"/>
      <p:regular r:id="rId76"/>
      <p:bold r:id="rId77"/>
      <p:italic r:id="rId78"/>
      <p:boldItalic r:id="rId7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F746C661-469A-4C9F-893E-A627A39414AA}">
  <a:tblStyle styleId="{F746C661-469A-4C9F-893E-A627A39414AA}"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CF4"/>
          </a:solidFill>
        </a:fill>
      </a:tcStyle>
    </a:wholeTbl>
    <a:band1H>
      <a:tcTxStyle/>
      <a:tcStyle>
        <a:fill>
          <a:solidFill>
            <a:srgbClr val="CFD7E7"/>
          </a:solidFill>
        </a:fill>
      </a:tcStyle>
    </a:band1H>
    <a:band2H>
      <a:tcTxStyle/>
    </a:band2H>
    <a:band1V>
      <a:tcTxStyle/>
      <a:tcStyle>
        <a:fill>
          <a:solidFill>
            <a:srgbClr val="CFD7E7"/>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27.xml"/><Relationship Id="rId42" Type="http://schemas.openxmlformats.org/officeDocument/2006/relationships/slide" Target="slides/slide29.xml"/><Relationship Id="rId41" Type="http://schemas.openxmlformats.org/officeDocument/2006/relationships/slide" Target="slides/slide28.xml"/><Relationship Id="rId44" Type="http://schemas.openxmlformats.org/officeDocument/2006/relationships/slide" Target="slides/slide31.xml"/><Relationship Id="rId43" Type="http://schemas.openxmlformats.org/officeDocument/2006/relationships/slide" Target="slides/slide30.xml"/><Relationship Id="rId46" Type="http://schemas.openxmlformats.org/officeDocument/2006/relationships/slide" Target="slides/slide33.xml"/><Relationship Id="rId45" Type="http://schemas.openxmlformats.org/officeDocument/2006/relationships/slide" Target="slides/slide32.xml"/><Relationship Id="rId1" Type="http://schemas.openxmlformats.org/officeDocument/2006/relationships/theme" Target="theme/theme7.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Master" Target="slideMasters/slideMaster5.xml"/><Relationship Id="rId48" Type="http://schemas.openxmlformats.org/officeDocument/2006/relationships/slide" Target="slides/slide35.xml"/><Relationship Id="rId47" Type="http://schemas.openxmlformats.org/officeDocument/2006/relationships/slide" Target="slides/slide34.xml"/><Relationship Id="rId49" Type="http://schemas.openxmlformats.org/officeDocument/2006/relationships/slide" Target="slides/slide36.xml"/><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slideMaster" Target="slideMasters/slideMaster3.xml"/><Relationship Id="rId8" Type="http://schemas.openxmlformats.org/officeDocument/2006/relationships/slideMaster" Target="slideMasters/slideMaster4.xml"/><Relationship Id="rId73" Type="http://schemas.openxmlformats.org/officeDocument/2006/relationships/font" Target="fonts/OpenSansLight-bold.fntdata"/><Relationship Id="rId72" Type="http://schemas.openxmlformats.org/officeDocument/2006/relationships/font" Target="fonts/OpenSansLight-regular.fntdata"/><Relationship Id="rId31" Type="http://schemas.openxmlformats.org/officeDocument/2006/relationships/slide" Target="slides/slide18.xml"/><Relationship Id="rId75" Type="http://schemas.openxmlformats.org/officeDocument/2006/relationships/font" Target="fonts/OpenSansLight-boldItalic.fntdata"/><Relationship Id="rId30" Type="http://schemas.openxmlformats.org/officeDocument/2006/relationships/slide" Target="slides/slide17.xml"/><Relationship Id="rId74" Type="http://schemas.openxmlformats.org/officeDocument/2006/relationships/font" Target="fonts/OpenSansLight-italic.fntdata"/><Relationship Id="rId33" Type="http://schemas.openxmlformats.org/officeDocument/2006/relationships/slide" Target="slides/slide20.xml"/><Relationship Id="rId77" Type="http://schemas.openxmlformats.org/officeDocument/2006/relationships/font" Target="fonts/OpenSans-bold.fntdata"/><Relationship Id="rId32" Type="http://schemas.openxmlformats.org/officeDocument/2006/relationships/slide" Target="slides/slide19.xml"/><Relationship Id="rId76" Type="http://schemas.openxmlformats.org/officeDocument/2006/relationships/font" Target="fonts/OpenSans-regular.fntdata"/><Relationship Id="rId35" Type="http://schemas.openxmlformats.org/officeDocument/2006/relationships/slide" Target="slides/slide22.xml"/><Relationship Id="rId79" Type="http://schemas.openxmlformats.org/officeDocument/2006/relationships/font" Target="fonts/OpenSans-boldItalic.fntdata"/><Relationship Id="rId34" Type="http://schemas.openxmlformats.org/officeDocument/2006/relationships/slide" Target="slides/slide21.xml"/><Relationship Id="rId78" Type="http://schemas.openxmlformats.org/officeDocument/2006/relationships/font" Target="fonts/OpenSans-italic.fntdata"/><Relationship Id="rId71" Type="http://schemas.openxmlformats.org/officeDocument/2006/relationships/font" Target="fonts/EncodeSansBlack-bold.fntdata"/><Relationship Id="rId70" Type="http://schemas.openxmlformats.org/officeDocument/2006/relationships/font" Target="fonts/EncodeSans-bold.fntdata"/><Relationship Id="rId37" Type="http://schemas.openxmlformats.org/officeDocument/2006/relationships/slide" Target="slides/slide24.xml"/><Relationship Id="rId36" Type="http://schemas.openxmlformats.org/officeDocument/2006/relationships/slide" Target="slides/slide23.xml"/><Relationship Id="rId39" Type="http://schemas.openxmlformats.org/officeDocument/2006/relationships/slide" Target="slides/slide26.xml"/><Relationship Id="rId38" Type="http://schemas.openxmlformats.org/officeDocument/2006/relationships/slide" Target="slides/slide25.xml"/><Relationship Id="rId62" Type="http://schemas.openxmlformats.org/officeDocument/2006/relationships/slide" Target="slides/slide49.xml"/><Relationship Id="rId61" Type="http://schemas.openxmlformats.org/officeDocument/2006/relationships/slide" Target="slides/slide48.xml"/><Relationship Id="rId20" Type="http://schemas.openxmlformats.org/officeDocument/2006/relationships/slide" Target="slides/slide7.xml"/><Relationship Id="rId64" Type="http://schemas.openxmlformats.org/officeDocument/2006/relationships/slide" Target="slides/slide51.xml"/><Relationship Id="rId63" Type="http://schemas.openxmlformats.org/officeDocument/2006/relationships/slide" Target="slides/slide50.xml"/><Relationship Id="rId22" Type="http://schemas.openxmlformats.org/officeDocument/2006/relationships/slide" Target="slides/slide9.xml"/><Relationship Id="rId66" Type="http://schemas.openxmlformats.org/officeDocument/2006/relationships/slide" Target="slides/slide53.xml"/><Relationship Id="rId21" Type="http://schemas.openxmlformats.org/officeDocument/2006/relationships/slide" Target="slides/slide8.xml"/><Relationship Id="rId65" Type="http://schemas.openxmlformats.org/officeDocument/2006/relationships/slide" Target="slides/slide52.xml"/><Relationship Id="rId24" Type="http://schemas.openxmlformats.org/officeDocument/2006/relationships/slide" Target="slides/slide11.xml"/><Relationship Id="rId68" Type="http://schemas.openxmlformats.org/officeDocument/2006/relationships/slide" Target="slides/slide55.xml"/><Relationship Id="rId23" Type="http://schemas.openxmlformats.org/officeDocument/2006/relationships/slide" Target="slides/slide10.xml"/><Relationship Id="rId67" Type="http://schemas.openxmlformats.org/officeDocument/2006/relationships/slide" Target="slides/slide54.xml"/><Relationship Id="rId60" Type="http://schemas.openxmlformats.org/officeDocument/2006/relationships/slide" Target="slides/slide47.xml"/><Relationship Id="rId26" Type="http://schemas.openxmlformats.org/officeDocument/2006/relationships/slide" Target="slides/slide13.xml"/><Relationship Id="rId25" Type="http://schemas.openxmlformats.org/officeDocument/2006/relationships/slide" Target="slides/slide12.xml"/><Relationship Id="rId69" Type="http://schemas.openxmlformats.org/officeDocument/2006/relationships/font" Target="fonts/EncodeSans-regular.fntdata"/><Relationship Id="rId28" Type="http://schemas.openxmlformats.org/officeDocument/2006/relationships/slide" Target="slides/slide15.xml"/><Relationship Id="rId27" Type="http://schemas.openxmlformats.org/officeDocument/2006/relationships/slide" Target="slides/slide14.xml"/><Relationship Id="rId29" Type="http://schemas.openxmlformats.org/officeDocument/2006/relationships/slide" Target="slides/slide16.xml"/><Relationship Id="rId51" Type="http://schemas.openxmlformats.org/officeDocument/2006/relationships/slide" Target="slides/slide38.xml"/><Relationship Id="rId50" Type="http://schemas.openxmlformats.org/officeDocument/2006/relationships/slide" Target="slides/slide37.xml"/><Relationship Id="rId53" Type="http://schemas.openxmlformats.org/officeDocument/2006/relationships/slide" Target="slides/slide40.xml"/><Relationship Id="rId52" Type="http://schemas.openxmlformats.org/officeDocument/2006/relationships/slide" Target="slides/slide39.xml"/><Relationship Id="rId11" Type="http://schemas.openxmlformats.org/officeDocument/2006/relationships/slideMaster" Target="slideMasters/slideMaster7.xml"/><Relationship Id="rId55" Type="http://schemas.openxmlformats.org/officeDocument/2006/relationships/slide" Target="slides/slide42.xml"/><Relationship Id="rId10" Type="http://schemas.openxmlformats.org/officeDocument/2006/relationships/slideMaster" Target="slideMasters/slideMaster6.xml"/><Relationship Id="rId54" Type="http://schemas.openxmlformats.org/officeDocument/2006/relationships/slide" Target="slides/slide41.xml"/><Relationship Id="rId13" Type="http://schemas.openxmlformats.org/officeDocument/2006/relationships/notesMaster" Target="notesMasters/notesMaster1.xml"/><Relationship Id="rId57" Type="http://schemas.openxmlformats.org/officeDocument/2006/relationships/slide" Target="slides/slide44.xml"/><Relationship Id="rId12" Type="http://schemas.openxmlformats.org/officeDocument/2006/relationships/slideMaster" Target="slideMasters/slideMaster8.xml"/><Relationship Id="rId56" Type="http://schemas.openxmlformats.org/officeDocument/2006/relationships/slide" Target="slides/slide43.xml"/><Relationship Id="rId15" Type="http://schemas.openxmlformats.org/officeDocument/2006/relationships/slide" Target="slides/slide2.xml"/><Relationship Id="rId59" Type="http://schemas.openxmlformats.org/officeDocument/2006/relationships/slide" Target="slides/slide46.xml"/><Relationship Id="rId14" Type="http://schemas.openxmlformats.org/officeDocument/2006/relationships/slide" Target="slides/slide1.xml"/><Relationship Id="rId58" Type="http://schemas.openxmlformats.org/officeDocument/2006/relationships/slide" Target="slides/slide45.xml"/><Relationship Id="rId17" Type="http://schemas.openxmlformats.org/officeDocument/2006/relationships/slide" Target="slides/slide4.xml"/><Relationship Id="rId16" Type="http://schemas.openxmlformats.org/officeDocument/2006/relationships/slide" Target="slides/slide3.xml"/><Relationship Id="rId19" Type="http://schemas.openxmlformats.org/officeDocument/2006/relationships/slide" Target="slides/slide6.xml"/><Relationship Id="rId1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metadata.uw.edu/Catalog/ViewItem/Term/e0ec9370-59c0-4dee-ac58-a5aeb9109b51" TargetMode="Externa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g1f08ad5dd42_0_80:notes"/>
          <p:cNvSpPr/>
          <p:nvPr>
            <p:ph idx="2" type="sldImg"/>
          </p:nvPr>
        </p:nvSpPr>
        <p:spPr>
          <a:xfrm>
            <a:off x="1403450" y="1143000"/>
            <a:ext cx="4051200" cy="3085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0" name="Google Shape;330;g1f08ad5dd42_0_80:notes"/>
          <p:cNvSpPr txBox="1"/>
          <p:nvPr>
            <p:ph idx="1" type="body"/>
          </p:nvPr>
        </p:nvSpPr>
        <p:spPr>
          <a:xfrm>
            <a:off x="685643" y="4400472"/>
            <a:ext cx="5486700" cy="3600600"/>
          </a:xfrm>
          <a:prstGeom prst="rect">
            <a:avLst/>
          </a:prstGeom>
          <a:noFill/>
          <a:ln>
            <a:noFill/>
          </a:ln>
        </p:spPr>
        <p:txBody>
          <a:bodyPr anchorCtr="0" anchor="t" bIns="44825" lIns="89625" spcFirstLastPara="1" rIns="89625" wrap="square" tIns="44825">
            <a:noAutofit/>
          </a:bodyPr>
          <a:lstStyle/>
          <a:p>
            <a:pPr indent="0" lvl="0" marL="0" marR="0" rtl="0" algn="l">
              <a:spcBef>
                <a:spcPts val="0"/>
              </a:spcBef>
              <a:spcAft>
                <a:spcPts val="0"/>
              </a:spcAft>
              <a:buNone/>
            </a:pPr>
            <a:r>
              <a:t/>
            </a:r>
            <a:endParaRPr b="0" i="0" sz="1100" u="none" cap="none" strike="noStrike">
              <a:solidFill>
                <a:schemeClr val="dk1"/>
              </a:solidFill>
              <a:latin typeface="Calibri"/>
              <a:ea typeface="Calibri"/>
              <a:cs typeface="Calibri"/>
              <a:sym typeface="Calibri"/>
            </a:endParaRPr>
          </a:p>
        </p:txBody>
      </p:sp>
      <p:sp>
        <p:nvSpPr>
          <p:cNvPr id="331" name="Google Shape;331;g1f08ad5dd42_0_80:notes"/>
          <p:cNvSpPr txBox="1"/>
          <p:nvPr>
            <p:ph idx="12" type="sldNum"/>
          </p:nvPr>
        </p:nvSpPr>
        <p:spPr>
          <a:xfrm>
            <a:off x="3885313" y="8685554"/>
            <a:ext cx="2971200" cy="458700"/>
          </a:xfrm>
          <a:prstGeom prst="rect">
            <a:avLst/>
          </a:prstGeom>
          <a:noFill/>
          <a:ln>
            <a:noFill/>
          </a:ln>
        </p:spPr>
        <p:txBody>
          <a:bodyPr anchorCtr="0" anchor="b" bIns="44825" lIns="89625" spcFirstLastPara="1" rIns="89625" wrap="square" tIns="44825">
            <a:noAutofit/>
          </a:bodyPr>
          <a:lstStyle/>
          <a:p>
            <a:pPr indent="0" lvl="0" marL="0" marR="0" rtl="0" algn="r">
              <a:spcBef>
                <a:spcPts val="0"/>
              </a:spcBef>
              <a:spcAft>
                <a:spcPts val="0"/>
              </a:spcAft>
              <a:buNone/>
            </a:pPr>
            <a:fld id="{00000000-1234-1234-1234-123412341234}" type="slidenum">
              <a:rPr b="0" i="0" lang="en" sz="1100" u="none" cap="none" strike="noStrike">
                <a:solidFill>
                  <a:schemeClr val="dk1"/>
                </a:solidFill>
                <a:latin typeface="Calibri"/>
                <a:ea typeface="Calibri"/>
                <a:cs typeface="Calibri"/>
                <a:sym typeface="Calibri"/>
              </a:rPr>
              <a:t>‹#›</a:t>
            </a:fld>
            <a:endParaRPr b="0" i="0" sz="11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g1f12f58ecb5_1_1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g1f12f58ecb5_1_17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4" name="Shape 394"/>
        <p:cNvGrpSpPr/>
        <p:nvPr/>
      </p:nvGrpSpPr>
      <p:grpSpPr>
        <a:xfrm>
          <a:off x="0" y="0"/>
          <a:ext cx="0" cy="0"/>
          <a:chOff x="0" y="0"/>
          <a:chExt cx="0" cy="0"/>
        </a:xfrm>
      </p:grpSpPr>
      <p:sp>
        <p:nvSpPr>
          <p:cNvPr id="395" name="Google Shape;395;g1f12f58ecb5_1_1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g1f12f58ecb5_1_17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0" name="Shape 400"/>
        <p:cNvGrpSpPr/>
        <p:nvPr/>
      </p:nvGrpSpPr>
      <p:grpSpPr>
        <a:xfrm>
          <a:off x="0" y="0"/>
          <a:ext cx="0" cy="0"/>
          <a:chOff x="0" y="0"/>
          <a:chExt cx="0" cy="0"/>
        </a:xfrm>
      </p:grpSpPr>
      <p:sp>
        <p:nvSpPr>
          <p:cNvPr id="401" name="Google Shape;401;g1f12f58ecb5_1_1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g1f12f58ecb5_1_18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7" name="Shape 407"/>
        <p:cNvGrpSpPr/>
        <p:nvPr/>
      </p:nvGrpSpPr>
      <p:grpSpPr>
        <a:xfrm>
          <a:off x="0" y="0"/>
          <a:ext cx="0" cy="0"/>
          <a:chOff x="0" y="0"/>
          <a:chExt cx="0" cy="0"/>
        </a:xfrm>
      </p:grpSpPr>
      <p:sp>
        <p:nvSpPr>
          <p:cNvPr id="408" name="Google Shape;408;g1f12f58ecb5_1_1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g1f12f58ecb5_1_18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4" name="Shape 414"/>
        <p:cNvGrpSpPr/>
        <p:nvPr/>
      </p:nvGrpSpPr>
      <p:grpSpPr>
        <a:xfrm>
          <a:off x="0" y="0"/>
          <a:ext cx="0" cy="0"/>
          <a:chOff x="0" y="0"/>
          <a:chExt cx="0" cy="0"/>
        </a:xfrm>
      </p:grpSpPr>
      <p:sp>
        <p:nvSpPr>
          <p:cNvPr id="415" name="Google Shape;415;g1f12f58ecb5_1_1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g1f12f58ecb5_1_19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1" name="Shape 421"/>
        <p:cNvGrpSpPr/>
        <p:nvPr/>
      </p:nvGrpSpPr>
      <p:grpSpPr>
        <a:xfrm>
          <a:off x="0" y="0"/>
          <a:ext cx="0" cy="0"/>
          <a:chOff x="0" y="0"/>
          <a:chExt cx="0" cy="0"/>
        </a:xfrm>
      </p:grpSpPr>
      <p:sp>
        <p:nvSpPr>
          <p:cNvPr id="422" name="Google Shape;422;g1f12f58ecb5_1_1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g1f12f58ecb5_1_19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8" name="Shape 428"/>
        <p:cNvGrpSpPr/>
        <p:nvPr/>
      </p:nvGrpSpPr>
      <p:grpSpPr>
        <a:xfrm>
          <a:off x="0" y="0"/>
          <a:ext cx="0" cy="0"/>
          <a:chOff x="0" y="0"/>
          <a:chExt cx="0" cy="0"/>
        </a:xfrm>
      </p:grpSpPr>
      <p:sp>
        <p:nvSpPr>
          <p:cNvPr id="429" name="Google Shape;429;g1f12f58ecb5_1_2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0" name="Google Shape;430;g1f12f58ecb5_1_20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5" name="Shape 435"/>
        <p:cNvGrpSpPr/>
        <p:nvPr/>
      </p:nvGrpSpPr>
      <p:grpSpPr>
        <a:xfrm>
          <a:off x="0" y="0"/>
          <a:ext cx="0" cy="0"/>
          <a:chOff x="0" y="0"/>
          <a:chExt cx="0" cy="0"/>
        </a:xfrm>
      </p:grpSpPr>
      <p:sp>
        <p:nvSpPr>
          <p:cNvPr id="436" name="Google Shape;436;g1f12f58ecb5_0_20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
        <p:nvSpPr>
          <p:cNvPr id="437" name="Google Shape;437;g1f12f58ecb5_0_20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1" name="Shape 441"/>
        <p:cNvGrpSpPr/>
        <p:nvPr/>
      </p:nvGrpSpPr>
      <p:grpSpPr>
        <a:xfrm>
          <a:off x="0" y="0"/>
          <a:ext cx="0" cy="0"/>
          <a:chOff x="0" y="0"/>
          <a:chExt cx="0" cy="0"/>
        </a:xfrm>
      </p:grpSpPr>
      <p:sp>
        <p:nvSpPr>
          <p:cNvPr id="442" name="Google Shape;442;g1f12f58ecb5_0_20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443" name="Google Shape;443;g1f12f58ecb5_0_209: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g1f12f58ecb5_0_209: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8" name="Shape 448"/>
        <p:cNvGrpSpPr/>
        <p:nvPr/>
      </p:nvGrpSpPr>
      <p:grpSpPr>
        <a:xfrm>
          <a:off x="0" y="0"/>
          <a:ext cx="0" cy="0"/>
          <a:chOff x="0" y="0"/>
          <a:chExt cx="0" cy="0"/>
        </a:xfrm>
      </p:grpSpPr>
      <p:sp>
        <p:nvSpPr>
          <p:cNvPr id="449" name="Google Shape;449;g1f12f58ecb5_0_2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450" name="Google Shape;450;g1f12f58ecb5_0_215: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g1f12f58ecb5_0_215: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g1f12f58ecb5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g1f12f58ecb5_0_6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5" name="Shape 455"/>
        <p:cNvGrpSpPr/>
        <p:nvPr/>
      </p:nvGrpSpPr>
      <p:grpSpPr>
        <a:xfrm>
          <a:off x="0" y="0"/>
          <a:ext cx="0" cy="0"/>
          <a:chOff x="0" y="0"/>
          <a:chExt cx="0" cy="0"/>
        </a:xfrm>
      </p:grpSpPr>
      <p:sp>
        <p:nvSpPr>
          <p:cNvPr id="456" name="Google Shape;456;g1f12f58ecb5_0_2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457" name="Google Shape;457;g1f12f58ecb5_0_221:notes"/>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g1f12f58ecb5_0_221:notes"/>
          <p:cNvSpPr txBox="1"/>
          <p:nvPr>
            <p:ph idx="12" type="sldNum"/>
          </p:nvPr>
        </p:nvSpPr>
        <p:spPr>
          <a:xfrm>
            <a:off x="3884613" y="8685213"/>
            <a:ext cx="2971800" cy="457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2" name="Shape 462"/>
        <p:cNvGrpSpPr/>
        <p:nvPr/>
      </p:nvGrpSpPr>
      <p:grpSpPr>
        <a:xfrm>
          <a:off x="0" y="0"/>
          <a:ext cx="0" cy="0"/>
          <a:chOff x="0" y="0"/>
          <a:chExt cx="0" cy="0"/>
        </a:xfrm>
      </p:grpSpPr>
      <p:sp>
        <p:nvSpPr>
          <p:cNvPr id="463" name="Google Shape;463;g1f12f58ecb5_0_2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
        <p:nvSpPr>
          <p:cNvPr id="464" name="Google Shape;464;g1f12f58ecb5_0_2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7" name="Shape 467"/>
        <p:cNvGrpSpPr/>
        <p:nvPr/>
      </p:nvGrpSpPr>
      <p:grpSpPr>
        <a:xfrm>
          <a:off x="0" y="0"/>
          <a:ext cx="0" cy="0"/>
          <a:chOff x="0" y="0"/>
          <a:chExt cx="0" cy="0"/>
        </a:xfrm>
      </p:grpSpPr>
      <p:sp>
        <p:nvSpPr>
          <p:cNvPr id="468" name="Google Shape;468;g1f12f58ecb5_0_335:notes"/>
          <p:cNvSpPr/>
          <p:nvPr>
            <p:ph idx="2" type="sldImg"/>
          </p:nvPr>
        </p:nvSpPr>
        <p:spPr>
          <a:xfrm>
            <a:off x="1383714" y="1143000"/>
            <a:ext cx="4090500" cy="3085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9" name="Google Shape;469;g1f12f58ecb5_0_335:notes"/>
          <p:cNvSpPr txBox="1"/>
          <p:nvPr>
            <p:ph idx="1" type="body"/>
          </p:nvPr>
        </p:nvSpPr>
        <p:spPr>
          <a:xfrm>
            <a:off x="685800" y="4400550"/>
            <a:ext cx="5486400" cy="3600600"/>
          </a:xfrm>
          <a:prstGeom prst="rect">
            <a:avLst/>
          </a:prstGeom>
          <a:noFill/>
          <a:ln>
            <a:noFill/>
          </a:ln>
        </p:spPr>
        <p:txBody>
          <a:bodyPr anchorCtr="0" anchor="t" bIns="45650" lIns="91325" spcFirstLastPara="1" rIns="91325" wrap="square" tIns="45650">
            <a:noAutofit/>
          </a:bodyPr>
          <a:lstStyle/>
          <a:p>
            <a:pPr indent="0" lvl="0" marL="0" rtl="0" algn="l">
              <a:spcBef>
                <a:spcPts val="0"/>
              </a:spcBef>
              <a:spcAft>
                <a:spcPts val="0"/>
              </a:spcAft>
              <a:buNone/>
            </a:pPr>
            <a:r>
              <a:t/>
            </a:r>
            <a:endParaRPr/>
          </a:p>
        </p:txBody>
      </p:sp>
      <p:sp>
        <p:nvSpPr>
          <p:cNvPr id="470" name="Google Shape;470;g1f12f58ecb5_0_335:notes"/>
          <p:cNvSpPr txBox="1"/>
          <p:nvPr>
            <p:ph idx="12" type="sldNum"/>
          </p:nvPr>
        </p:nvSpPr>
        <p:spPr>
          <a:xfrm>
            <a:off x="3884613" y="8685213"/>
            <a:ext cx="2971800" cy="459000"/>
          </a:xfrm>
          <a:prstGeom prst="rect">
            <a:avLst/>
          </a:prstGeom>
          <a:noFill/>
          <a:ln>
            <a:noFill/>
          </a:ln>
        </p:spPr>
        <p:txBody>
          <a:bodyPr anchorCtr="0" anchor="b" bIns="45650" lIns="91325" spcFirstLastPara="1" rIns="91325" wrap="square" tIns="45650">
            <a:noAutofit/>
          </a:bodyPr>
          <a:lstStyle/>
          <a:p>
            <a:pPr indent="0" lvl="0" marL="0" rtl="0" algn="r">
              <a:spcBef>
                <a:spcPts val="0"/>
              </a:spcBef>
              <a:spcAft>
                <a:spcPts val="0"/>
              </a:spcAft>
              <a:buNone/>
            </a:pPr>
            <a:fld id="{00000000-1234-1234-1234-123412341234}" type="slidenum">
              <a:rPr lang="en" sz="1400"/>
              <a:t>‹#›</a:t>
            </a:fld>
            <a:endParaRPr sz="1400"/>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4" name="Shape 474"/>
        <p:cNvGrpSpPr/>
        <p:nvPr/>
      </p:nvGrpSpPr>
      <p:grpSpPr>
        <a:xfrm>
          <a:off x="0" y="0"/>
          <a:ext cx="0" cy="0"/>
          <a:chOff x="0" y="0"/>
          <a:chExt cx="0" cy="0"/>
        </a:xfrm>
      </p:grpSpPr>
      <p:sp>
        <p:nvSpPr>
          <p:cNvPr id="475" name="Google Shape;475;g1f12f58ecb5_0_341:notes"/>
          <p:cNvSpPr/>
          <p:nvPr>
            <p:ph idx="2" type="sldImg"/>
          </p:nvPr>
        </p:nvSpPr>
        <p:spPr>
          <a:xfrm>
            <a:off x="1383714" y="1143000"/>
            <a:ext cx="4090500" cy="3085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6" name="Google Shape;476;g1f12f58ecb5_0_341:notes"/>
          <p:cNvSpPr txBox="1"/>
          <p:nvPr>
            <p:ph idx="1" type="body"/>
          </p:nvPr>
        </p:nvSpPr>
        <p:spPr>
          <a:xfrm>
            <a:off x="685800" y="4400550"/>
            <a:ext cx="5486400" cy="3600600"/>
          </a:xfrm>
          <a:prstGeom prst="rect">
            <a:avLst/>
          </a:prstGeom>
          <a:noFill/>
          <a:ln>
            <a:noFill/>
          </a:ln>
        </p:spPr>
        <p:txBody>
          <a:bodyPr anchorCtr="0" anchor="t" bIns="45650" lIns="91325" spcFirstLastPara="1" rIns="91325" wrap="square" tIns="45650">
            <a:noAutofit/>
          </a:bodyPr>
          <a:lstStyle/>
          <a:p>
            <a:pPr indent="0" lvl="0" marL="0" rtl="0" algn="l">
              <a:spcBef>
                <a:spcPts val="0"/>
              </a:spcBef>
              <a:spcAft>
                <a:spcPts val="0"/>
              </a:spcAft>
              <a:buNone/>
            </a:pPr>
            <a:r>
              <a:t/>
            </a:r>
            <a:endParaRPr/>
          </a:p>
        </p:txBody>
      </p:sp>
      <p:sp>
        <p:nvSpPr>
          <p:cNvPr id="477" name="Google Shape;477;g1f12f58ecb5_0_341:notes"/>
          <p:cNvSpPr txBox="1"/>
          <p:nvPr>
            <p:ph idx="12" type="sldNum"/>
          </p:nvPr>
        </p:nvSpPr>
        <p:spPr>
          <a:xfrm>
            <a:off x="3884613" y="8685213"/>
            <a:ext cx="2971800" cy="459000"/>
          </a:xfrm>
          <a:prstGeom prst="rect">
            <a:avLst/>
          </a:prstGeom>
          <a:noFill/>
          <a:ln>
            <a:noFill/>
          </a:ln>
        </p:spPr>
        <p:txBody>
          <a:bodyPr anchorCtr="0" anchor="b" bIns="45650" lIns="91325" spcFirstLastPara="1" rIns="91325" wrap="square" tIns="45650">
            <a:noAutofit/>
          </a:bodyPr>
          <a:lstStyle/>
          <a:p>
            <a:pPr indent="0" lvl="0" marL="0" rtl="0" algn="r">
              <a:spcBef>
                <a:spcPts val="0"/>
              </a:spcBef>
              <a:spcAft>
                <a:spcPts val="0"/>
              </a:spcAft>
              <a:buNone/>
            </a:pPr>
            <a:fld id="{00000000-1234-1234-1234-123412341234}" type="slidenum">
              <a:rPr lang="en" sz="1400"/>
              <a:t>‹#›</a:t>
            </a:fld>
            <a:endParaRPr sz="1400"/>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1" name="Shape 481"/>
        <p:cNvGrpSpPr/>
        <p:nvPr/>
      </p:nvGrpSpPr>
      <p:grpSpPr>
        <a:xfrm>
          <a:off x="0" y="0"/>
          <a:ext cx="0" cy="0"/>
          <a:chOff x="0" y="0"/>
          <a:chExt cx="0" cy="0"/>
        </a:xfrm>
      </p:grpSpPr>
      <p:sp>
        <p:nvSpPr>
          <p:cNvPr id="482" name="Google Shape;482;g1f12f58ecb5_0_347:notes"/>
          <p:cNvSpPr/>
          <p:nvPr>
            <p:ph idx="2" type="sldImg"/>
          </p:nvPr>
        </p:nvSpPr>
        <p:spPr>
          <a:xfrm>
            <a:off x="1383714" y="1143000"/>
            <a:ext cx="4090500" cy="3085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3" name="Google Shape;483;g1f12f58ecb5_0_347:notes"/>
          <p:cNvSpPr txBox="1"/>
          <p:nvPr>
            <p:ph idx="1" type="body"/>
          </p:nvPr>
        </p:nvSpPr>
        <p:spPr>
          <a:xfrm>
            <a:off x="685800" y="4400550"/>
            <a:ext cx="5486400" cy="3600600"/>
          </a:xfrm>
          <a:prstGeom prst="rect">
            <a:avLst/>
          </a:prstGeom>
          <a:noFill/>
          <a:ln>
            <a:noFill/>
          </a:ln>
        </p:spPr>
        <p:txBody>
          <a:bodyPr anchorCtr="0" anchor="t" bIns="45650" lIns="91325" spcFirstLastPara="1" rIns="91325" wrap="square" tIns="45650">
            <a:noAutofit/>
          </a:bodyPr>
          <a:lstStyle/>
          <a:p>
            <a:pPr indent="0" lvl="0" marL="0" rtl="0" algn="l">
              <a:spcBef>
                <a:spcPts val="0"/>
              </a:spcBef>
              <a:spcAft>
                <a:spcPts val="0"/>
              </a:spcAft>
              <a:buNone/>
            </a:pPr>
            <a:r>
              <a:t/>
            </a:r>
            <a:endParaRPr/>
          </a:p>
        </p:txBody>
      </p:sp>
      <p:sp>
        <p:nvSpPr>
          <p:cNvPr id="484" name="Google Shape;484;g1f12f58ecb5_0_347:notes"/>
          <p:cNvSpPr txBox="1"/>
          <p:nvPr>
            <p:ph idx="12" type="sldNum"/>
          </p:nvPr>
        </p:nvSpPr>
        <p:spPr>
          <a:xfrm>
            <a:off x="3884613" y="8685213"/>
            <a:ext cx="2971800" cy="459000"/>
          </a:xfrm>
          <a:prstGeom prst="rect">
            <a:avLst/>
          </a:prstGeom>
          <a:noFill/>
          <a:ln>
            <a:noFill/>
          </a:ln>
        </p:spPr>
        <p:txBody>
          <a:bodyPr anchorCtr="0" anchor="b" bIns="45650" lIns="91325" spcFirstLastPara="1" rIns="91325" wrap="square" tIns="45650">
            <a:noAutofit/>
          </a:bodyPr>
          <a:lstStyle/>
          <a:p>
            <a:pPr indent="0" lvl="0" marL="0" rtl="0" algn="r">
              <a:spcBef>
                <a:spcPts val="0"/>
              </a:spcBef>
              <a:spcAft>
                <a:spcPts val="0"/>
              </a:spcAft>
              <a:buNone/>
            </a:pPr>
            <a:fld id="{00000000-1234-1234-1234-123412341234}" type="slidenum">
              <a:rPr lang="en" sz="1400"/>
              <a:t>‹#›</a:t>
            </a:fld>
            <a:endParaRPr sz="1400"/>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9" name="Shape 489"/>
        <p:cNvGrpSpPr/>
        <p:nvPr/>
      </p:nvGrpSpPr>
      <p:grpSpPr>
        <a:xfrm>
          <a:off x="0" y="0"/>
          <a:ext cx="0" cy="0"/>
          <a:chOff x="0" y="0"/>
          <a:chExt cx="0" cy="0"/>
        </a:xfrm>
      </p:grpSpPr>
      <p:sp>
        <p:nvSpPr>
          <p:cNvPr id="490" name="Google Shape;490;g1f12f58ecb5_0_354:notes"/>
          <p:cNvSpPr/>
          <p:nvPr>
            <p:ph idx="2" type="sldImg"/>
          </p:nvPr>
        </p:nvSpPr>
        <p:spPr>
          <a:xfrm>
            <a:off x="1383714" y="1143000"/>
            <a:ext cx="4090500" cy="3085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1" name="Google Shape;491;g1f12f58ecb5_0_354:notes"/>
          <p:cNvSpPr txBox="1"/>
          <p:nvPr>
            <p:ph idx="1" type="body"/>
          </p:nvPr>
        </p:nvSpPr>
        <p:spPr>
          <a:xfrm>
            <a:off x="685800" y="4400550"/>
            <a:ext cx="5486400" cy="3600600"/>
          </a:xfrm>
          <a:prstGeom prst="rect">
            <a:avLst/>
          </a:prstGeom>
          <a:noFill/>
          <a:ln>
            <a:noFill/>
          </a:ln>
        </p:spPr>
        <p:txBody>
          <a:bodyPr anchorCtr="0" anchor="t" bIns="45650" lIns="91325" spcFirstLastPara="1" rIns="91325" wrap="square" tIns="45650">
            <a:noAutofit/>
          </a:bodyPr>
          <a:lstStyle/>
          <a:p>
            <a:pPr indent="0" lvl="0" marL="0" rtl="0" algn="l">
              <a:spcBef>
                <a:spcPts val="0"/>
              </a:spcBef>
              <a:spcAft>
                <a:spcPts val="0"/>
              </a:spcAft>
              <a:buNone/>
            </a:pPr>
            <a:r>
              <a:t/>
            </a:r>
            <a:endParaRPr/>
          </a:p>
        </p:txBody>
      </p:sp>
      <p:sp>
        <p:nvSpPr>
          <p:cNvPr id="492" name="Google Shape;492;g1f12f58ecb5_0_354:notes"/>
          <p:cNvSpPr txBox="1"/>
          <p:nvPr>
            <p:ph idx="12" type="sldNum"/>
          </p:nvPr>
        </p:nvSpPr>
        <p:spPr>
          <a:xfrm>
            <a:off x="3884613" y="8685213"/>
            <a:ext cx="2971800" cy="459000"/>
          </a:xfrm>
          <a:prstGeom prst="rect">
            <a:avLst/>
          </a:prstGeom>
          <a:noFill/>
          <a:ln>
            <a:noFill/>
          </a:ln>
        </p:spPr>
        <p:txBody>
          <a:bodyPr anchorCtr="0" anchor="b" bIns="45650" lIns="91325" spcFirstLastPara="1" rIns="91325" wrap="square" tIns="45650">
            <a:noAutofit/>
          </a:bodyPr>
          <a:lstStyle/>
          <a:p>
            <a:pPr indent="0" lvl="0" marL="0" rtl="0" algn="r">
              <a:spcBef>
                <a:spcPts val="0"/>
              </a:spcBef>
              <a:spcAft>
                <a:spcPts val="0"/>
              </a:spcAft>
              <a:buNone/>
            </a:pPr>
            <a:fld id="{00000000-1234-1234-1234-123412341234}" type="slidenum">
              <a:rPr lang="en" sz="1400"/>
              <a:t>‹#›</a:t>
            </a:fld>
            <a:endParaRPr sz="1400"/>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7" name="Shape 497"/>
        <p:cNvGrpSpPr/>
        <p:nvPr/>
      </p:nvGrpSpPr>
      <p:grpSpPr>
        <a:xfrm>
          <a:off x="0" y="0"/>
          <a:ext cx="0" cy="0"/>
          <a:chOff x="0" y="0"/>
          <a:chExt cx="0" cy="0"/>
        </a:xfrm>
      </p:grpSpPr>
      <p:sp>
        <p:nvSpPr>
          <p:cNvPr id="498" name="Google Shape;498;g1f12f58ecb5_0_361:notes"/>
          <p:cNvSpPr/>
          <p:nvPr>
            <p:ph idx="2" type="sldImg"/>
          </p:nvPr>
        </p:nvSpPr>
        <p:spPr>
          <a:xfrm>
            <a:off x="1383714" y="1143000"/>
            <a:ext cx="4090500" cy="3085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9" name="Google Shape;499;g1f12f58ecb5_0_361:notes"/>
          <p:cNvSpPr txBox="1"/>
          <p:nvPr>
            <p:ph idx="1" type="body"/>
          </p:nvPr>
        </p:nvSpPr>
        <p:spPr>
          <a:xfrm>
            <a:off x="685800" y="4400550"/>
            <a:ext cx="5486400" cy="3600600"/>
          </a:xfrm>
          <a:prstGeom prst="rect">
            <a:avLst/>
          </a:prstGeom>
          <a:noFill/>
          <a:ln>
            <a:noFill/>
          </a:ln>
        </p:spPr>
        <p:txBody>
          <a:bodyPr anchorCtr="0" anchor="t" bIns="45650" lIns="91325" spcFirstLastPara="1" rIns="91325" wrap="square" tIns="45650">
            <a:noAutofit/>
          </a:bodyPr>
          <a:lstStyle/>
          <a:p>
            <a:pPr indent="0" lvl="0" marL="0" rtl="0" algn="l">
              <a:spcBef>
                <a:spcPts val="0"/>
              </a:spcBef>
              <a:spcAft>
                <a:spcPts val="0"/>
              </a:spcAft>
              <a:buNone/>
            </a:pPr>
            <a:r>
              <a:t/>
            </a:r>
            <a:endParaRPr/>
          </a:p>
        </p:txBody>
      </p:sp>
      <p:sp>
        <p:nvSpPr>
          <p:cNvPr id="500" name="Google Shape;500;g1f12f58ecb5_0_361:notes"/>
          <p:cNvSpPr txBox="1"/>
          <p:nvPr>
            <p:ph idx="12" type="sldNum"/>
          </p:nvPr>
        </p:nvSpPr>
        <p:spPr>
          <a:xfrm>
            <a:off x="3884613" y="8685213"/>
            <a:ext cx="2971800" cy="459000"/>
          </a:xfrm>
          <a:prstGeom prst="rect">
            <a:avLst/>
          </a:prstGeom>
          <a:noFill/>
          <a:ln>
            <a:noFill/>
          </a:ln>
        </p:spPr>
        <p:txBody>
          <a:bodyPr anchorCtr="0" anchor="b" bIns="45650" lIns="91325" spcFirstLastPara="1" rIns="91325" wrap="square" tIns="45650">
            <a:noAutofit/>
          </a:bodyPr>
          <a:lstStyle/>
          <a:p>
            <a:pPr indent="0" lvl="0" marL="0" rtl="0" algn="r">
              <a:spcBef>
                <a:spcPts val="0"/>
              </a:spcBef>
              <a:spcAft>
                <a:spcPts val="0"/>
              </a:spcAft>
              <a:buNone/>
            </a:pPr>
            <a:fld id="{00000000-1234-1234-1234-123412341234}" type="slidenum">
              <a:rPr lang="en" sz="1400"/>
              <a:t>‹#›</a:t>
            </a:fld>
            <a:endParaRPr sz="1400"/>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5" name="Shape 505"/>
        <p:cNvGrpSpPr/>
        <p:nvPr/>
      </p:nvGrpSpPr>
      <p:grpSpPr>
        <a:xfrm>
          <a:off x="0" y="0"/>
          <a:ext cx="0" cy="0"/>
          <a:chOff x="0" y="0"/>
          <a:chExt cx="0" cy="0"/>
        </a:xfrm>
      </p:grpSpPr>
      <p:sp>
        <p:nvSpPr>
          <p:cNvPr id="506" name="Google Shape;506;g1f12f58ecb5_0_49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7" name="Google Shape;507;g1f12f58ecb5_0_49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8" name="Google Shape;508;g1f12f58ecb5_0_49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2" name="Shape 512"/>
        <p:cNvGrpSpPr/>
        <p:nvPr/>
      </p:nvGrpSpPr>
      <p:grpSpPr>
        <a:xfrm>
          <a:off x="0" y="0"/>
          <a:ext cx="0" cy="0"/>
          <a:chOff x="0" y="0"/>
          <a:chExt cx="0" cy="0"/>
        </a:xfrm>
      </p:grpSpPr>
      <p:sp>
        <p:nvSpPr>
          <p:cNvPr id="513" name="Google Shape;513;g1f12f58ecb5_0_8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
        <p:nvSpPr>
          <p:cNvPr id="514" name="Google Shape;514;g1f12f58ecb5_0_857:notes"/>
          <p:cNvSpPr/>
          <p:nvPr>
            <p:ph idx="2" type="sldImg"/>
          </p:nvPr>
        </p:nvSpPr>
        <p:spPr>
          <a:xfrm>
            <a:off x="1714763" y="685800"/>
            <a:ext cx="3429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9" name="Shape 519"/>
        <p:cNvGrpSpPr/>
        <p:nvPr/>
      </p:nvGrpSpPr>
      <p:grpSpPr>
        <a:xfrm>
          <a:off x="0" y="0"/>
          <a:ext cx="0" cy="0"/>
          <a:chOff x="0" y="0"/>
          <a:chExt cx="0" cy="0"/>
        </a:xfrm>
      </p:grpSpPr>
      <p:sp>
        <p:nvSpPr>
          <p:cNvPr id="520" name="Google Shape;520;g1f12f58ecb5_0_863:notes"/>
          <p:cNvSpPr/>
          <p:nvPr>
            <p:ph idx="2" type="sldImg"/>
          </p:nvPr>
        </p:nvSpPr>
        <p:spPr>
          <a:xfrm>
            <a:off x="1714763" y="685800"/>
            <a:ext cx="3429300" cy="3429000"/>
          </a:xfrm>
          <a:custGeom>
            <a:rect b="b" l="l" r="r" t="t"/>
            <a:pathLst>
              <a:path extrusionOk="0" h="120000" w="120000">
                <a:moveTo>
                  <a:pt x="0" y="0"/>
                </a:moveTo>
                <a:lnTo>
                  <a:pt x="120000" y="0"/>
                </a:lnTo>
                <a:lnTo>
                  <a:pt x="120000" y="120000"/>
                </a:lnTo>
                <a:lnTo>
                  <a:pt x="0" y="120000"/>
                </a:lnTo>
                <a:close/>
              </a:path>
            </a:pathLst>
          </a:custGeom>
        </p:spPr>
      </p:sp>
      <p:sp>
        <p:nvSpPr>
          <p:cNvPr id="521" name="Google Shape;521;g1f12f58ecb5_0_8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g1f12f58ecb5_1_1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g1f12f58ecb5_1_13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5" name="Shape 525"/>
        <p:cNvGrpSpPr/>
        <p:nvPr/>
      </p:nvGrpSpPr>
      <p:grpSpPr>
        <a:xfrm>
          <a:off x="0" y="0"/>
          <a:ext cx="0" cy="0"/>
          <a:chOff x="0" y="0"/>
          <a:chExt cx="0" cy="0"/>
        </a:xfrm>
      </p:grpSpPr>
      <p:sp>
        <p:nvSpPr>
          <p:cNvPr id="526" name="Google Shape;526;g1f12f58ecb5_0_868:notes"/>
          <p:cNvSpPr/>
          <p:nvPr>
            <p:ph idx="2" type="sldImg"/>
          </p:nvPr>
        </p:nvSpPr>
        <p:spPr>
          <a:xfrm>
            <a:off x="1714763" y="685800"/>
            <a:ext cx="3429300" cy="3429000"/>
          </a:xfrm>
          <a:custGeom>
            <a:rect b="b" l="l" r="r" t="t"/>
            <a:pathLst>
              <a:path extrusionOk="0" h="120000" w="120000">
                <a:moveTo>
                  <a:pt x="0" y="0"/>
                </a:moveTo>
                <a:lnTo>
                  <a:pt x="120000" y="0"/>
                </a:lnTo>
                <a:lnTo>
                  <a:pt x="120000" y="120000"/>
                </a:lnTo>
                <a:lnTo>
                  <a:pt x="0" y="120000"/>
                </a:lnTo>
                <a:close/>
              </a:path>
            </a:pathLst>
          </a:custGeom>
        </p:spPr>
      </p:sp>
      <p:sp>
        <p:nvSpPr>
          <p:cNvPr id="527" name="Google Shape;527;g1f12f58ecb5_0_8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Alternate Award definition: An agreement that memorializes the terms and conditions between the University and the sponsor, in which the sponsor supports a specific scope of work carried out by the University for organized research, instruction, or other sponsored activity in exchange for something of value, such as data, results, IP rights or technical reporting. (</a:t>
            </a:r>
            <a:r>
              <a:rPr lang="en" u="sng">
                <a:solidFill>
                  <a:schemeClr val="hlink"/>
                </a:solidFill>
                <a:hlinkClick r:id="rId2"/>
              </a:rPr>
              <a:t>Knowledge Base</a:t>
            </a:r>
            <a:r>
              <a:rPr lang="en"/>
              <a:t>)</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1" name="Shape 531"/>
        <p:cNvGrpSpPr/>
        <p:nvPr/>
      </p:nvGrpSpPr>
      <p:grpSpPr>
        <a:xfrm>
          <a:off x="0" y="0"/>
          <a:ext cx="0" cy="0"/>
          <a:chOff x="0" y="0"/>
          <a:chExt cx="0" cy="0"/>
        </a:xfrm>
      </p:grpSpPr>
      <p:sp>
        <p:nvSpPr>
          <p:cNvPr id="532" name="Google Shape;532;g1f12f58ecb5_0_8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33" name="Google Shape;533;g1f12f58ecb5_0_873:notes"/>
          <p:cNvSpPr/>
          <p:nvPr>
            <p:ph idx="2" type="sldImg"/>
          </p:nvPr>
        </p:nvSpPr>
        <p:spPr>
          <a:xfrm>
            <a:off x="1714763" y="685800"/>
            <a:ext cx="3429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7" name="Shape 537"/>
        <p:cNvGrpSpPr/>
        <p:nvPr/>
      </p:nvGrpSpPr>
      <p:grpSpPr>
        <a:xfrm>
          <a:off x="0" y="0"/>
          <a:ext cx="0" cy="0"/>
          <a:chOff x="0" y="0"/>
          <a:chExt cx="0" cy="0"/>
        </a:xfrm>
      </p:grpSpPr>
      <p:sp>
        <p:nvSpPr>
          <p:cNvPr id="538" name="Google Shape;538;g1f12f58ecb5_0_878:notes"/>
          <p:cNvSpPr/>
          <p:nvPr>
            <p:ph idx="2" type="sldImg"/>
          </p:nvPr>
        </p:nvSpPr>
        <p:spPr>
          <a:xfrm>
            <a:off x="1714763" y="685800"/>
            <a:ext cx="3429300" cy="3429000"/>
          </a:xfrm>
          <a:custGeom>
            <a:rect b="b" l="l" r="r" t="t"/>
            <a:pathLst>
              <a:path extrusionOk="0" h="120000" w="120000">
                <a:moveTo>
                  <a:pt x="0" y="0"/>
                </a:moveTo>
                <a:lnTo>
                  <a:pt x="120000" y="0"/>
                </a:lnTo>
                <a:lnTo>
                  <a:pt x="120000" y="120000"/>
                </a:lnTo>
                <a:lnTo>
                  <a:pt x="0" y="120000"/>
                </a:lnTo>
                <a:close/>
              </a:path>
            </a:pathLst>
          </a:custGeom>
        </p:spPr>
      </p:sp>
      <p:sp>
        <p:nvSpPr>
          <p:cNvPr id="539" name="Google Shape;539;g1f12f58ecb5_0_8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3" name="Shape 543"/>
        <p:cNvGrpSpPr/>
        <p:nvPr/>
      </p:nvGrpSpPr>
      <p:grpSpPr>
        <a:xfrm>
          <a:off x="0" y="0"/>
          <a:ext cx="0" cy="0"/>
          <a:chOff x="0" y="0"/>
          <a:chExt cx="0" cy="0"/>
        </a:xfrm>
      </p:grpSpPr>
      <p:sp>
        <p:nvSpPr>
          <p:cNvPr id="544" name="Google Shape;544;g1f12f58ecb5_0_883: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545" name="Google Shape;545;g1f12f58ecb5_0_8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2" name="Shape 592"/>
        <p:cNvGrpSpPr/>
        <p:nvPr/>
      </p:nvGrpSpPr>
      <p:grpSpPr>
        <a:xfrm>
          <a:off x="0" y="0"/>
          <a:ext cx="0" cy="0"/>
          <a:chOff x="0" y="0"/>
          <a:chExt cx="0" cy="0"/>
        </a:xfrm>
      </p:grpSpPr>
      <p:sp>
        <p:nvSpPr>
          <p:cNvPr id="593" name="Google Shape;593;g1f12f58ecb5_0_9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94" name="Google Shape;594;g1f12f58ecb5_0_931:notes"/>
          <p:cNvSpPr/>
          <p:nvPr>
            <p:ph idx="2" type="sldImg"/>
          </p:nvPr>
        </p:nvSpPr>
        <p:spPr>
          <a:xfrm>
            <a:off x="1714763" y="685800"/>
            <a:ext cx="3429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8" name="Shape 598"/>
        <p:cNvGrpSpPr/>
        <p:nvPr/>
      </p:nvGrpSpPr>
      <p:grpSpPr>
        <a:xfrm>
          <a:off x="0" y="0"/>
          <a:ext cx="0" cy="0"/>
          <a:chOff x="0" y="0"/>
          <a:chExt cx="0" cy="0"/>
        </a:xfrm>
      </p:grpSpPr>
      <p:sp>
        <p:nvSpPr>
          <p:cNvPr id="599" name="Google Shape;599;g1f12f58ecb5_0_936:notes"/>
          <p:cNvSpPr/>
          <p:nvPr>
            <p:ph idx="2" type="sldImg"/>
          </p:nvPr>
        </p:nvSpPr>
        <p:spPr>
          <a:xfrm>
            <a:off x="1714763" y="685800"/>
            <a:ext cx="3429300" cy="3429000"/>
          </a:xfrm>
          <a:custGeom>
            <a:rect b="b" l="l" r="r" t="t"/>
            <a:pathLst>
              <a:path extrusionOk="0" h="120000" w="120000">
                <a:moveTo>
                  <a:pt x="0" y="0"/>
                </a:moveTo>
                <a:lnTo>
                  <a:pt x="120000" y="0"/>
                </a:lnTo>
                <a:lnTo>
                  <a:pt x="120000" y="120000"/>
                </a:lnTo>
                <a:lnTo>
                  <a:pt x="0" y="120000"/>
                </a:lnTo>
                <a:close/>
              </a:path>
            </a:pathLst>
          </a:custGeom>
        </p:spPr>
      </p:sp>
      <p:sp>
        <p:nvSpPr>
          <p:cNvPr id="600" name="Google Shape;600;g1f12f58ecb5_0_9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4" name="Shape 604"/>
        <p:cNvGrpSpPr/>
        <p:nvPr/>
      </p:nvGrpSpPr>
      <p:grpSpPr>
        <a:xfrm>
          <a:off x="0" y="0"/>
          <a:ext cx="0" cy="0"/>
          <a:chOff x="0" y="0"/>
          <a:chExt cx="0" cy="0"/>
        </a:xfrm>
      </p:grpSpPr>
      <p:sp>
        <p:nvSpPr>
          <p:cNvPr id="605" name="Google Shape;605;g1f12f58ecb5_0_941:notes"/>
          <p:cNvSpPr/>
          <p:nvPr>
            <p:ph idx="2" type="sldImg"/>
          </p:nvPr>
        </p:nvSpPr>
        <p:spPr>
          <a:xfrm>
            <a:off x="1714763" y="685800"/>
            <a:ext cx="3429300" cy="3429000"/>
          </a:xfrm>
          <a:custGeom>
            <a:rect b="b" l="l" r="r" t="t"/>
            <a:pathLst>
              <a:path extrusionOk="0" h="120000" w="120000">
                <a:moveTo>
                  <a:pt x="0" y="0"/>
                </a:moveTo>
                <a:lnTo>
                  <a:pt x="120000" y="0"/>
                </a:lnTo>
                <a:lnTo>
                  <a:pt x="120000" y="120000"/>
                </a:lnTo>
                <a:lnTo>
                  <a:pt x="0" y="120000"/>
                </a:lnTo>
                <a:close/>
              </a:path>
            </a:pathLst>
          </a:custGeom>
        </p:spPr>
      </p:sp>
      <p:sp>
        <p:nvSpPr>
          <p:cNvPr id="606" name="Google Shape;606;g1f12f58ecb5_0_9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100"/>
              </a:spcAft>
              <a:buClr>
                <a:schemeClr val="dk1"/>
              </a:buClr>
              <a:buSzPts val="1100"/>
              <a:buFont typeface="Arial"/>
              <a:buNone/>
            </a:pPr>
            <a:r>
              <a:t/>
            </a:r>
            <a:endParaRPr>
              <a:solidFill>
                <a:srgbClr val="33006F"/>
              </a:solidFill>
              <a:highlight>
                <a:schemeClr val="lt1"/>
              </a:highlight>
              <a:latin typeface="Open Sans"/>
              <a:ea typeface="Open Sans"/>
              <a:cs typeface="Open Sans"/>
              <a:sym typeface="Open Sans"/>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7" name="Shape 617"/>
        <p:cNvGrpSpPr/>
        <p:nvPr/>
      </p:nvGrpSpPr>
      <p:grpSpPr>
        <a:xfrm>
          <a:off x="0" y="0"/>
          <a:ext cx="0" cy="0"/>
          <a:chOff x="0" y="0"/>
          <a:chExt cx="0" cy="0"/>
        </a:xfrm>
      </p:grpSpPr>
      <p:sp>
        <p:nvSpPr>
          <p:cNvPr id="618" name="Google Shape;618;g1f12f58ecb5_0_953:notes"/>
          <p:cNvSpPr/>
          <p:nvPr>
            <p:ph idx="2" type="sldImg"/>
          </p:nvPr>
        </p:nvSpPr>
        <p:spPr>
          <a:xfrm>
            <a:off x="1714763" y="685800"/>
            <a:ext cx="3429300" cy="3429000"/>
          </a:xfrm>
          <a:custGeom>
            <a:rect b="b" l="l" r="r" t="t"/>
            <a:pathLst>
              <a:path extrusionOk="0" h="120000" w="120000">
                <a:moveTo>
                  <a:pt x="0" y="0"/>
                </a:moveTo>
                <a:lnTo>
                  <a:pt x="120000" y="0"/>
                </a:lnTo>
                <a:lnTo>
                  <a:pt x="120000" y="120000"/>
                </a:lnTo>
                <a:lnTo>
                  <a:pt x="0" y="120000"/>
                </a:lnTo>
                <a:close/>
              </a:path>
            </a:pathLst>
          </a:custGeom>
        </p:spPr>
      </p:sp>
      <p:sp>
        <p:nvSpPr>
          <p:cNvPr id="619" name="Google Shape;619;g1f12f58ecb5_0_9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9" name="Shape 629"/>
        <p:cNvGrpSpPr/>
        <p:nvPr/>
      </p:nvGrpSpPr>
      <p:grpSpPr>
        <a:xfrm>
          <a:off x="0" y="0"/>
          <a:ext cx="0" cy="0"/>
          <a:chOff x="0" y="0"/>
          <a:chExt cx="0" cy="0"/>
        </a:xfrm>
      </p:grpSpPr>
      <p:sp>
        <p:nvSpPr>
          <p:cNvPr id="630" name="Google Shape;630;g1f12f58ecb5_0_964:notes"/>
          <p:cNvSpPr/>
          <p:nvPr>
            <p:ph idx="2" type="sldImg"/>
          </p:nvPr>
        </p:nvSpPr>
        <p:spPr>
          <a:xfrm>
            <a:off x="1714763" y="685800"/>
            <a:ext cx="3429300" cy="3429000"/>
          </a:xfrm>
          <a:custGeom>
            <a:rect b="b" l="l" r="r" t="t"/>
            <a:pathLst>
              <a:path extrusionOk="0" h="120000" w="120000">
                <a:moveTo>
                  <a:pt x="0" y="0"/>
                </a:moveTo>
                <a:lnTo>
                  <a:pt x="120000" y="0"/>
                </a:lnTo>
                <a:lnTo>
                  <a:pt x="120000" y="120000"/>
                </a:lnTo>
                <a:lnTo>
                  <a:pt x="0" y="120000"/>
                </a:lnTo>
                <a:close/>
              </a:path>
            </a:pathLst>
          </a:custGeom>
        </p:spPr>
      </p:sp>
      <p:sp>
        <p:nvSpPr>
          <p:cNvPr id="631" name="Google Shape;631;g1f12f58ecb5_0_9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6" name="Shape 636"/>
        <p:cNvGrpSpPr/>
        <p:nvPr/>
      </p:nvGrpSpPr>
      <p:grpSpPr>
        <a:xfrm>
          <a:off x="0" y="0"/>
          <a:ext cx="0" cy="0"/>
          <a:chOff x="0" y="0"/>
          <a:chExt cx="0" cy="0"/>
        </a:xfrm>
      </p:grpSpPr>
      <p:sp>
        <p:nvSpPr>
          <p:cNvPr id="637" name="Google Shape;637;g1f12f58ecb5_0_970:notes"/>
          <p:cNvSpPr/>
          <p:nvPr>
            <p:ph idx="2" type="sldImg"/>
          </p:nvPr>
        </p:nvSpPr>
        <p:spPr>
          <a:xfrm>
            <a:off x="1714763" y="685800"/>
            <a:ext cx="3429300" cy="3429000"/>
          </a:xfrm>
          <a:custGeom>
            <a:rect b="b" l="l" r="r" t="t"/>
            <a:pathLst>
              <a:path extrusionOk="0" h="120000" w="120000">
                <a:moveTo>
                  <a:pt x="0" y="0"/>
                </a:moveTo>
                <a:lnTo>
                  <a:pt x="120000" y="0"/>
                </a:lnTo>
                <a:lnTo>
                  <a:pt x="120000" y="120000"/>
                </a:lnTo>
                <a:lnTo>
                  <a:pt x="0" y="120000"/>
                </a:lnTo>
                <a:close/>
              </a:path>
            </a:pathLst>
          </a:custGeom>
        </p:spPr>
      </p:sp>
      <p:sp>
        <p:nvSpPr>
          <p:cNvPr id="638" name="Google Shape;638;g1f12f58ecb5_0_9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lnSpc>
                <a:spcPct val="100000"/>
              </a:lnSpc>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g1f12f58ecb5_1_1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g1f12f58ecb5_1_13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3" name="Shape 643"/>
        <p:cNvGrpSpPr/>
        <p:nvPr/>
      </p:nvGrpSpPr>
      <p:grpSpPr>
        <a:xfrm>
          <a:off x="0" y="0"/>
          <a:ext cx="0" cy="0"/>
          <a:chOff x="0" y="0"/>
          <a:chExt cx="0" cy="0"/>
        </a:xfrm>
      </p:grpSpPr>
      <p:sp>
        <p:nvSpPr>
          <p:cNvPr id="644" name="Google Shape;644;g1f12f58ecb5_0_976:notes"/>
          <p:cNvSpPr/>
          <p:nvPr>
            <p:ph idx="2" type="sldImg"/>
          </p:nvPr>
        </p:nvSpPr>
        <p:spPr>
          <a:xfrm>
            <a:off x="11433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645" name="Google Shape;645;g1f12f58ecb5_0_9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9" name="Shape 649"/>
        <p:cNvGrpSpPr/>
        <p:nvPr/>
      </p:nvGrpSpPr>
      <p:grpSpPr>
        <a:xfrm>
          <a:off x="0" y="0"/>
          <a:ext cx="0" cy="0"/>
          <a:chOff x="0" y="0"/>
          <a:chExt cx="0" cy="0"/>
        </a:xfrm>
      </p:grpSpPr>
      <p:sp>
        <p:nvSpPr>
          <p:cNvPr id="650" name="Google Shape;650;g1f12f58ecb5_0_981:notes"/>
          <p:cNvSpPr/>
          <p:nvPr>
            <p:ph idx="2" type="sldImg"/>
          </p:nvPr>
        </p:nvSpPr>
        <p:spPr>
          <a:xfrm>
            <a:off x="1714763" y="685800"/>
            <a:ext cx="3429300" cy="3429000"/>
          </a:xfrm>
          <a:custGeom>
            <a:rect b="b" l="l" r="r" t="t"/>
            <a:pathLst>
              <a:path extrusionOk="0" h="120000" w="120000">
                <a:moveTo>
                  <a:pt x="0" y="0"/>
                </a:moveTo>
                <a:lnTo>
                  <a:pt x="120000" y="0"/>
                </a:lnTo>
                <a:lnTo>
                  <a:pt x="120000" y="120000"/>
                </a:lnTo>
                <a:lnTo>
                  <a:pt x="0" y="120000"/>
                </a:lnTo>
                <a:close/>
              </a:path>
            </a:pathLst>
          </a:custGeom>
        </p:spPr>
      </p:sp>
      <p:sp>
        <p:nvSpPr>
          <p:cNvPr id="651" name="Google Shape;651;g1f12f58ecb5_0_9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6" name="Shape 656"/>
        <p:cNvGrpSpPr/>
        <p:nvPr/>
      </p:nvGrpSpPr>
      <p:grpSpPr>
        <a:xfrm>
          <a:off x="0" y="0"/>
          <a:ext cx="0" cy="0"/>
          <a:chOff x="0" y="0"/>
          <a:chExt cx="0" cy="0"/>
        </a:xfrm>
      </p:grpSpPr>
      <p:sp>
        <p:nvSpPr>
          <p:cNvPr id="657" name="Google Shape;657;g1f12f58ecb5_0_987:notes"/>
          <p:cNvSpPr/>
          <p:nvPr>
            <p:ph idx="2" type="sldImg"/>
          </p:nvPr>
        </p:nvSpPr>
        <p:spPr>
          <a:xfrm>
            <a:off x="1714763" y="685800"/>
            <a:ext cx="3429300" cy="3429000"/>
          </a:xfrm>
          <a:custGeom>
            <a:rect b="b" l="l" r="r" t="t"/>
            <a:pathLst>
              <a:path extrusionOk="0" h="120000" w="120000">
                <a:moveTo>
                  <a:pt x="0" y="0"/>
                </a:moveTo>
                <a:lnTo>
                  <a:pt x="120000" y="0"/>
                </a:lnTo>
                <a:lnTo>
                  <a:pt x="120000" y="120000"/>
                </a:lnTo>
                <a:lnTo>
                  <a:pt x="0" y="120000"/>
                </a:lnTo>
                <a:close/>
              </a:path>
            </a:pathLst>
          </a:custGeom>
        </p:spPr>
      </p:sp>
      <p:sp>
        <p:nvSpPr>
          <p:cNvPr id="658" name="Google Shape;658;g1f12f58ecb5_0_9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3" name="Shape 663"/>
        <p:cNvGrpSpPr/>
        <p:nvPr/>
      </p:nvGrpSpPr>
      <p:grpSpPr>
        <a:xfrm>
          <a:off x="0" y="0"/>
          <a:ext cx="0" cy="0"/>
          <a:chOff x="0" y="0"/>
          <a:chExt cx="0" cy="0"/>
        </a:xfrm>
      </p:grpSpPr>
      <p:sp>
        <p:nvSpPr>
          <p:cNvPr id="664" name="Google Shape;664;g1f12f58ecb5_0_993:notes"/>
          <p:cNvSpPr/>
          <p:nvPr>
            <p:ph idx="2" type="sldImg"/>
          </p:nvPr>
        </p:nvSpPr>
        <p:spPr>
          <a:xfrm>
            <a:off x="1714763" y="685800"/>
            <a:ext cx="3429300" cy="3429000"/>
          </a:xfrm>
          <a:custGeom>
            <a:rect b="b" l="l" r="r" t="t"/>
            <a:pathLst>
              <a:path extrusionOk="0" h="120000" w="120000">
                <a:moveTo>
                  <a:pt x="0" y="0"/>
                </a:moveTo>
                <a:lnTo>
                  <a:pt x="120000" y="0"/>
                </a:lnTo>
                <a:lnTo>
                  <a:pt x="120000" y="120000"/>
                </a:lnTo>
                <a:lnTo>
                  <a:pt x="0" y="120000"/>
                </a:lnTo>
                <a:close/>
              </a:path>
            </a:pathLst>
          </a:custGeom>
        </p:spPr>
      </p:sp>
      <p:sp>
        <p:nvSpPr>
          <p:cNvPr id="665" name="Google Shape;665;g1f12f58ecb5_0_9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0" name="Shape 670"/>
        <p:cNvGrpSpPr/>
        <p:nvPr/>
      </p:nvGrpSpPr>
      <p:grpSpPr>
        <a:xfrm>
          <a:off x="0" y="0"/>
          <a:ext cx="0" cy="0"/>
          <a:chOff x="0" y="0"/>
          <a:chExt cx="0" cy="0"/>
        </a:xfrm>
      </p:grpSpPr>
      <p:sp>
        <p:nvSpPr>
          <p:cNvPr id="671" name="Google Shape;671;g1f12f58ecb5_0_9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72" name="Google Shape;672;g1f12f58ecb5_0_999:notes"/>
          <p:cNvSpPr/>
          <p:nvPr>
            <p:ph idx="2" type="sldImg"/>
          </p:nvPr>
        </p:nvSpPr>
        <p:spPr>
          <a:xfrm>
            <a:off x="1714763" y="685800"/>
            <a:ext cx="3429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6" name="Shape 676"/>
        <p:cNvGrpSpPr/>
        <p:nvPr/>
      </p:nvGrpSpPr>
      <p:grpSpPr>
        <a:xfrm>
          <a:off x="0" y="0"/>
          <a:ext cx="0" cy="0"/>
          <a:chOff x="0" y="0"/>
          <a:chExt cx="0" cy="0"/>
        </a:xfrm>
      </p:grpSpPr>
      <p:sp>
        <p:nvSpPr>
          <p:cNvPr id="677" name="Google Shape;677;g1f12f58ecb5_0_1004:notes"/>
          <p:cNvSpPr/>
          <p:nvPr>
            <p:ph idx="2" type="sldImg"/>
          </p:nvPr>
        </p:nvSpPr>
        <p:spPr>
          <a:xfrm>
            <a:off x="1714763" y="685800"/>
            <a:ext cx="3429300" cy="3429000"/>
          </a:xfrm>
          <a:custGeom>
            <a:rect b="b" l="l" r="r" t="t"/>
            <a:pathLst>
              <a:path extrusionOk="0" h="120000" w="120000">
                <a:moveTo>
                  <a:pt x="0" y="0"/>
                </a:moveTo>
                <a:lnTo>
                  <a:pt x="120000" y="0"/>
                </a:lnTo>
                <a:lnTo>
                  <a:pt x="120000" y="120000"/>
                </a:lnTo>
                <a:lnTo>
                  <a:pt x="0" y="120000"/>
                </a:lnTo>
                <a:close/>
              </a:path>
            </a:pathLst>
          </a:custGeom>
        </p:spPr>
      </p:sp>
      <p:sp>
        <p:nvSpPr>
          <p:cNvPr id="678" name="Google Shape;678;g1f12f58ecb5_0_10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100"/>
              </a:spcAft>
              <a:buClr>
                <a:schemeClr val="dk1"/>
              </a:buClr>
              <a:buSzPts val="1100"/>
              <a:buFont typeface="Arial"/>
              <a:buNone/>
            </a:pPr>
            <a:r>
              <a:t/>
            </a:r>
            <a:endParaRPr>
              <a:solidFill>
                <a:srgbClr val="33006F"/>
              </a:solidFill>
              <a:highlight>
                <a:schemeClr val="lt1"/>
              </a:highlight>
              <a:latin typeface="Open Sans"/>
              <a:ea typeface="Open Sans"/>
              <a:cs typeface="Open Sans"/>
              <a:sym typeface="Open Sans"/>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5" name="Shape 685"/>
        <p:cNvGrpSpPr/>
        <p:nvPr/>
      </p:nvGrpSpPr>
      <p:grpSpPr>
        <a:xfrm>
          <a:off x="0" y="0"/>
          <a:ext cx="0" cy="0"/>
          <a:chOff x="0" y="0"/>
          <a:chExt cx="0" cy="0"/>
        </a:xfrm>
      </p:grpSpPr>
      <p:sp>
        <p:nvSpPr>
          <p:cNvPr id="686" name="Google Shape;686;g1f12f58ecb5_0_1012:notes"/>
          <p:cNvSpPr/>
          <p:nvPr>
            <p:ph idx="2" type="sldImg"/>
          </p:nvPr>
        </p:nvSpPr>
        <p:spPr>
          <a:xfrm>
            <a:off x="1714763" y="685800"/>
            <a:ext cx="3429300" cy="3429000"/>
          </a:xfrm>
          <a:custGeom>
            <a:rect b="b" l="l" r="r" t="t"/>
            <a:pathLst>
              <a:path extrusionOk="0" h="120000" w="120000">
                <a:moveTo>
                  <a:pt x="0" y="0"/>
                </a:moveTo>
                <a:lnTo>
                  <a:pt x="120000" y="0"/>
                </a:lnTo>
                <a:lnTo>
                  <a:pt x="120000" y="120000"/>
                </a:lnTo>
                <a:lnTo>
                  <a:pt x="0" y="120000"/>
                </a:lnTo>
                <a:close/>
              </a:path>
            </a:pathLst>
          </a:custGeom>
        </p:spPr>
      </p:sp>
      <p:sp>
        <p:nvSpPr>
          <p:cNvPr id="687" name="Google Shape;687;g1f12f58ecb5_0_10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3" name="Shape 693"/>
        <p:cNvGrpSpPr/>
        <p:nvPr/>
      </p:nvGrpSpPr>
      <p:grpSpPr>
        <a:xfrm>
          <a:off x="0" y="0"/>
          <a:ext cx="0" cy="0"/>
          <a:chOff x="0" y="0"/>
          <a:chExt cx="0" cy="0"/>
        </a:xfrm>
      </p:grpSpPr>
      <p:sp>
        <p:nvSpPr>
          <p:cNvPr id="694" name="Google Shape;694;g1f12f58ecb5_0_1019:notes"/>
          <p:cNvSpPr/>
          <p:nvPr>
            <p:ph idx="2" type="sldImg"/>
          </p:nvPr>
        </p:nvSpPr>
        <p:spPr>
          <a:xfrm>
            <a:off x="1714763" y="685800"/>
            <a:ext cx="3429300" cy="3429000"/>
          </a:xfrm>
          <a:custGeom>
            <a:rect b="b" l="l" r="r" t="t"/>
            <a:pathLst>
              <a:path extrusionOk="0" h="120000" w="120000">
                <a:moveTo>
                  <a:pt x="0" y="0"/>
                </a:moveTo>
                <a:lnTo>
                  <a:pt x="120000" y="0"/>
                </a:lnTo>
                <a:lnTo>
                  <a:pt x="120000" y="120000"/>
                </a:lnTo>
                <a:lnTo>
                  <a:pt x="0" y="120000"/>
                </a:lnTo>
                <a:close/>
              </a:path>
            </a:pathLst>
          </a:custGeom>
        </p:spPr>
      </p:sp>
      <p:sp>
        <p:nvSpPr>
          <p:cNvPr id="695" name="Google Shape;695;g1f12f58ecb5_0_10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4" name="Shape 704"/>
        <p:cNvGrpSpPr/>
        <p:nvPr/>
      </p:nvGrpSpPr>
      <p:grpSpPr>
        <a:xfrm>
          <a:off x="0" y="0"/>
          <a:ext cx="0" cy="0"/>
          <a:chOff x="0" y="0"/>
          <a:chExt cx="0" cy="0"/>
        </a:xfrm>
      </p:grpSpPr>
      <p:sp>
        <p:nvSpPr>
          <p:cNvPr id="705" name="Google Shape;705;g1f12f58ecb5_0_1029:notes"/>
          <p:cNvSpPr/>
          <p:nvPr>
            <p:ph idx="2" type="sldImg"/>
          </p:nvPr>
        </p:nvSpPr>
        <p:spPr>
          <a:xfrm>
            <a:off x="1714763" y="685800"/>
            <a:ext cx="3429300" cy="3429000"/>
          </a:xfrm>
          <a:custGeom>
            <a:rect b="b" l="l" r="r" t="t"/>
            <a:pathLst>
              <a:path extrusionOk="0" h="120000" w="120000">
                <a:moveTo>
                  <a:pt x="0" y="0"/>
                </a:moveTo>
                <a:lnTo>
                  <a:pt x="120000" y="0"/>
                </a:lnTo>
                <a:lnTo>
                  <a:pt x="120000" y="120000"/>
                </a:lnTo>
                <a:lnTo>
                  <a:pt x="0" y="120000"/>
                </a:lnTo>
                <a:close/>
              </a:path>
            </a:pathLst>
          </a:custGeom>
        </p:spPr>
      </p:sp>
      <p:sp>
        <p:nvSpPr>
          <p:cNvPr id="706" name="Google Shape;706;g1f12f58ecb5_0_10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100"/>
              </a:spcAft>
              <a:buClr>
                <a:schemeClr val="dk1"/>
              </a:buClr>
              <a:buSzPts val="1100"/>
              <a:buFont typeface="Arial"/>
              <a:buNone/>
            </a:pPr>
            <a:r>
              <a:t/>
            </a:r>
            <a:endParaRPr>
              <a:solidFill>
                <a:srgbClr val="33006F"/>
              </a:solidFill>
              <a:highlight>
                <a:schemeClr val="lt1"/>
              </a:highlight>
              <a:latin typeface="Open Sans"/>
              <a:ea typeface="Open Sans"/>
              <a:cs typeface="Open Sans"/>
              <a:sym typeface="Open Sans"/>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3" name="Shape 713"/>
        <p:cNvGrpSpPr/>
        <p:nvPr/>
      </p:nvGrpSpPr>
      <p:grpSpPr>
        <a:xfrm>
          <a:off x="0" y="0"/>
          <a:ext cx="0" cy="0"/>
          <a:chOff x="0" y="0"/>
          <a:chExt cx="0" cy="0"/>
        </a:xfrm>
      </p:grpSpPr>
      <p:sp>
        <p:nvSpPr>
          <p:cNvPr id="714" name="Google Shape;714;g1f12f58ecb5_0_1037:notes"/>
          <p:cNvSpPr/>
          <p:nvPr>
            <p:ph idx="2" type="sldImg"/>
          </p:nvPr>
        </p:nvSpPr>
        <p:spPr>
          <a:xfrm>
            <a:off x="1714763" y="685800"/>
            <a:ext cx="3429300" cy="3429000"/>
          </a:xfrm>
          <a:custGeom>
            <a:rect b="b" l="l" r="r" t="t"/>
            <a:pathLst>
              <a:path extrusionOk="0" h="120000" w="120000">
                <a:moveTo>
                  <a:pt x="0" y="0"/>
                </a:moveTo>
                <a:lnTo>
                  <a:pt x="120000" y="0"/>
                </a:lnTo>
                <a:lnTo>
                  <a:pt x="120000" y="120000"/>
                </a:lnTo>
                <a:lnTo>
                  <a:pt x="0" y="120000"/>
                </a:lnTo>
                <a:close/>
              </a:path>
            </a:pathLst>
          </a:custGeom>
        </p:spPr>
      </p:sp>
      <p:sp>
        <p:nvSpPr>
          <p:cNvPr id="715" name="Google Shape;715;g1f12f58ecb5_0_10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g1f12f58ecb5_1_1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g1f12f58ecb5_1_14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4" name="Shape 724"/>
        <p:cNvGrpSpPr/>
        <p:nvPr/>
      </p:nvGrpSpPr>
      <p:grpSpPr>
        <a:xfrm>
          <a:off x="0" y="0"/>
          <a:ext cx="0" cy="0"/>
          <a:chOff x="0" y="0"/>
          <a:chExt cx="0" cy="0"/>
        </a:xfrm>
      </p:grpSpPr>
      <p:sp>
        <p:nvSpPr>
          <p:cNvPr id="725" name="Google Shape;725;g1f12f58ecb5_0_1047:notes"/>
          <p:cNvSpPr/>
          <p:nvPr>
            <p:ph idx="2" type="sldImg"/>
          </p:nvPr>
        </p:nvSpPr>
        <p:spPr>
          <a:xfrm>
            <a:off x="1714763" y="685800"/>
            <a:ext cx="3429300" cy="3429000"/>
          </a:xfrm>
          <a:custGeom>
            <a:rect b="b" l="l" r="r" t="t"/>
            <a:pathLst>
              <a:path extrusionOk="0" h="120000" w="120000">
                <a:moveTo>
                  <a:pt x="0" y="0"/>
                </a:moveTo>
                <a:lnTo>
                  <a:pt x="120000" y="0"/>
                </a:lnTo>
                <a:lnTo>
                  <a:pt x="120000" y="120000"/>
                </a:lnTo>
                <a:lnTo>
                  <a:pt x="0" y="120000"/>
                </a:lnTo>
                <a:close/>
              </a:path>
            </a:pathLst>
          </a:custGeom>
        </p:spPr>
      </p:sp>
      <p:sp>
        <p:nvSpPr>
          <p:cNvPr id="726" name="Google Shape;726;g1f12f58ecb5_0_10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3" name="Shape 733"/>
        <p:cNvGrpSpPr/>
        <p:nvPr/>
      </p:nvGrpSpPr>
      <p:grpSpPr>
        <a:xfrm>
          <a:off x="0" y="0"/>
          <a:ext cx="0" cy="0"/>
          <a:chOff x="0" y="0"/>
          <a:chExt cx="0" cy="0"/>
        </a:xfrm>
      </p:grpSpPr>
      <p:sp>
        <p:nvSpPr>
          <p:cNvPr id="734" name="Google Shape;734;g1f12f58ecb5_0_1055:notes"/>
          <p:cNvSpPr/>
          <p:nvPr>
            <p:ph idx="2" type="sldImg"/>
          </p:nvPr>
        </p:nvSpPr>
        <p:spPr>
          <a:xfrm>
            <a:off x="1714763" y="685800"/>
            <a:ext cx="3429300" cy="3429000"/>
          </a:xfrm>
          <a:custGeom>
            <a:rect b="b" l="l" r="r" t="t"/>
            <a:pathLst>
              <a:path extrusionOk="0" h="120000" w="120000">
                <a:moveTo>
                  <a:pt x="0" y="0"/>
                </a:moveTo>
                <a:lnTo>
                  <a:pt x="120000" y="0"/>
                </a:lnTo>
                <a:lnTo>
                  <a:pt x="120000" y="120000"/>
                </a:lnTo>
                <a:lnTo>
                  <a:pt x="0" y="120000"/>
                </a:lnTo>
                <a:close/>
              </a:path>
            </a:pathLst>
          </a:custGeom>
        </p:spPr>
      </p:sp>
      <p:sp>
        <p:nvSpPr>
          <p:cNvPr id="735" name="Google Shape;735;g1f12f58ecb5_0_10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1" name="Shape 741"/>
        <p:cNvGrpSpPr/>
        <p:nvPr/>
      </p:nvGrpSpPr>
      <p:grpSpPr>
        <a:xfrm>
          <a:off x="0" y="0"/>
          <a:ext cx="0" cy="0"/>
          <a:chOff x="0" y="0"/>
          <a:chExt cx="0" cy="0"/>
        </a:xfrm>
      </p:grpSpPr>
      <p:sp>
        <p:nvSpPr>
          <p:cNvPr id="742" name="Google Shape;742;g1f12f58ecb5_0_1062:notes"/>
          <p:cNvSpPr/>
          <p:nvPr>
            <p:ph idx="2" type="sldImg"/>
          </p:nvPr>
        </p:nvSpPr>
        <p:spPr>
          <a:xfrm>
            <a:off x="1714763" y="685800"/>
            <a:ext cx="3429300" cy="3429000"/>
          </a:xfrm>
          <a:custGeom>
            <a:rect b="b" l="l" r="r" t="t"/>
            <a:pathLst>
              <a:path extrusionOk="0" h="120000" w="120000">
                <a:moveTo>
                  <a:pt x="0" y="0"/>
                </a:moveTo>
                <a:lnTo>
                  <a:pt x="120000" y="0"/>
                </a:lnTo>
                <a:lnTo>
                  <a:pt x="120000" y="120000"/>
                </a:lnTo>
                <a:lnTo>
                  <a:pt x="0" y="120000"/>
                </a:lnTo>
                <a:close/>
              </a:path>
            </a:pathLst>
          </a:custGeom>
        </p:spPr>
      </p:sp>
      <p:sp>
        <p:nvSpPr>
          <p:cNvPr id="743" name="Google Shape;743;g1f12f58ecb5_0_10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9" name="Shape 749"/>
        <p:cNvGrpSpPr/>
        <p:nvPr/>
      </p:nvGrpSpPr>
      <p:grpSpPr>
        <a:xfrm>
          <a:off x="0" y="0"/>
          <a:ext cx="0" cy="0"/>
          <a:chOff x="0" y="0"/>
          <a:chExt cx="0" cy="0"/>
        </a:xfrm>
      </p:grpSpPr>
      <p:sp>
        <p:nvSpPr>
          <p:cNvPr id="750" name="Google Shape;750;g1f12f58ecb5_0_10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51" name="Google Shape;751;g1f12f58ecb5_0_1069:notes"/>
          <p:cNvSpPr/>
          <p:nvPr>
            <p:ph idx="2" type="sldImg"/>
          </p:nvPr>
        </p:nvSpPr>
        <p:spPr>
          <a:xfrm>
            <a:off x="1714763" y="685800"/>
            <a:ext cx="3429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5" name="Shape 755"/>
        <p:cNvGrpSpPr/>
        <p:nvPr/>
      </p:nvGrpSpPr>
      <p:grpSpPr>
        <a:xfrm>
          <a:off x="0" y="0"/>
          <a:ext cx="0" cy="0"/>
          <a:chOff x="0" y="0"/>
          <a:chExt cx="0" cy="0"/>
        </a:xfrm>
      </p:grpSpPr>
      <p:sp>
        <p:nvSpPr>
          <p:cNvPr id="756" name="Google Shape;756;g1f12f58ecb5_0_1074:notes"/>
          <p:cNvSpPr/>
          <p:nvPr>
            <p:ph idx="2" type="sldImg"/>
          </p:nvPr>
        </p:nvSpPr>
        <p:spPr>
          <a:xfrm>
            <a:off x="1714763" y="685800"/>
            <a:ext cx="3429300" cy="3429000"/>
          </a:xfrm>
          <a:custGeom>
            <a:rect b="b" l="l" r="r" t="t"/>
            <a:pathLst>
              <a:path extrusionOk="0" h="120000" w="120000">
                <a:moveTo>
                  <a:pt x="0" y="0"/>
                </a:moveTo>
                <a:lnTo>
                  <a:pt x="120000" y="0"/>
                </a:lnTo>
                <a:lnTo>
                  <a:pt x="120000" y="120000"/>
                </a:lnTo>
                <a:lnTo>
                  <a:pt x="0" y="120000"/>
                </a:lnTo>
                <a:close/>
              </a:path>
            </a:pathLst>
          </a:custGeom>
        </p:spPr>
      </p:sp>
      <p:sp>
        <p:nvSpPr>
          <p:cNvPr id="757" name="Google Shape;757;g1f12f58ecb5_0_10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1" name="Shape 761"/>
        <p:cNvGrpSpPr/>
        <p:nvPr/>
      </p:nvGrpSpPr>
      <p:grpSpPr>
        <a:xfrm>
          <a:off x="0" y="0"/>
          <a:ext cx="0" cy="0"/>
          <a:chOff x="0" y="0"/>
          <a:chExt cx="0" cy="0"/>
        </a:xfrm>
      </p:grpSpPr>
      <p:sp>
        <p:nvSpPr>
          <p:cNvPr id="762" name="Google Shape;762;g1f12f58ecb5_0_10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63" name="Google Shape;763;g1f12f58ecb5_0_1079:notes"/>
          <p:cNvSpPr/>
          <p:nvPr>
            <p:ph idx="2" type="sldImg"/>
          </p:nvPr>
        </p:nvSpPr>
        <p:spPr>
          <a:xfrm>
            <a:off x="1714763" y="685800"/>
            <a:ext cx="3429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g1f12f58ecb5_1_1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g1f12f58ecb5_1_14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g1f12f58ecb5_1_1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g1f12f58ecb5_1_15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g1f12f58ecb5_1_1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g1f12f58ecb5_1_15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g1f12f58ecb5_1_1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g1f12f58ecb5_1_16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png"/><Relationship Id="rId3"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png"/><Relationship Id="rId3" Type="http://schemas.openxmlformats.org/officeDocument/2006/relationships/image" Target="../media/image9.png"/><Relationship Id="rId4" Type="http://schemas.openxmlformats.org/officeDocument/2006/relationships/image" Target="../media/image3.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png"/><Relationship Id="rId3" Type="http://schemas.openxmlformats.org/officeDocument/2006/relationships/image" Target="../media/image3.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png"/><Relationship Id="rId3" Type="http://schemas.openxmlformats.org/officeDocument/2006/relationships/image" Target="../media/image3.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png"/><Relationship Id="rId3" Type="http://schemas.openxmlformats.org/officeDocument/2006/relationships/image" Target="../media/image6.png"/><Relationship Id="rId4" Type="http://schemas.openxmlformats.org/officeDocument/2006/relationships/image" Target="../media/image1.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6.png"/><Relationship Id="rId3"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6.png"/><Relationship Id="rId3" Type="http://schemas.openxmlformats.org/officeDocument/2006/relationships/image" Target="../media/image1.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7.png"/><Relationship Id="rId3" Type="http://schemas.openxmlformats.org/officeDocument/2006/relationships/image" Target="../media/image3.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2.png"/><Relationship Id="rId3" Type="http://schemas.openxmlformats.org/officeDocument/2006/relationships/image" Target="../media/image26.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6.png"/><Relationship Id="rId3" Type="http://schemas.openxmlformats.org/officeDocument/2006/relationships/image" Target="../media/image17.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6.png"/><Relationship Id="rId3" Type="http://schemas.openxmlformats.org/officeDocument/2006/relationships/image" Target="../media/image17.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3.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6.png"/><Relationship Id="rId3" Type="http://schemas.openxmlformats.org/officeDocument/2006/relationships/image" Target="../media/image17.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5.png"/><Relationship Id="rId3" Type="http://schemas.openxmlformats.org/officeDocument/2006/relationships/image" Target="../media/image25.png"/><Relationship Id="rId4" Type="http://schemas.openxmlformats.org/officeDocument/2006/relationships/image" Target="../media/image23.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5.png"/><Relationship Id="rId3" Type="http://schemas.openxmlformats.org/officeDocument/2006/relationships/image" Target="../media/image24.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24.png"/><Relationship Id="rId3" Type="http://schemas.openxmlformats.org/officeDocument/2006/relationships/image" Target="../media/image3.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5.png"/><Relationship Id="rId3" Type="http://schemas.openxmlformats.org/officeDocument/2006/relationships/image" Target="../media/image3.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24.png"/><Relationship Id="rId3" Type="http://schemas.openxmlformats.org/officeDocument/2006/relationships/image" Target="../media/image3.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7.png"/><Relationship Id="rId3" Type="http://schemas.openxmlformats.org/officeDocument/2006/relationships/image" Target="../media/image3.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7.png"/><Relationship Id="rId3" Type="http://schemas.openxmlformats.org/officeDocument/2006/relationships/image" Target="../media/image9.png"/><Relationship Id="rId4" Type="http://schemas.openxmlformats.org/officeDocument/2006/relationships/image" Target="../media/image3.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9.png"/><Relationship Id="rId3" Type="http://schemas.openxmlformats.org/officeDocument/2006/relationships/image" Target="../media/image3.pn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9.png"/><Relationship Id="rId3"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992767"/>
            <a:ext cx="8520600" cy="27369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3778833"/>
            <a:ext cx="8520600" cy="10569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474833"/>
            <a:ext cx="8520600" cy="26181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4202967"/>
            <a:ext cx="8520600" cy="17343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6" name="Shape 56"/>
        <p:cNvGrpSpPr/>
        <p:nvPr/>
      </p:nvGrpSpPr>
      <p:grpSpPr>
        <a:xfrm>
          <a:off x="0" y="0"/>
          <a:ext cx="0" cy="0"/>
          <a:chOff x="0" y="0"/>
          <a:chExt cx="0" cy="0"/>
        </a:xfrm>
      </p:grpSpPr>
      <p:sp>
        <p:nvSpPr>
          <p:cNvPr id="57" name="Google Shape;57;p14"/>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8" name="Google Shape;58;p14"/>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9" name="Google Shape;59;p14"/>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60" name="Shape 60"/>
        <p:cNvGrpSpPr/>
        <p:nvPr/>
      </p:nvGrpSpPr>
      <p:grpSpPr>
        <a:xfrm>
          <a:off x="0" y="0"/>
          <a:ext cx="0" cy="0"/>
          <a:chOff x="0" y="0"/>
          <a:chExt cx="0" cy="0"/>
        </a:xfrm>
      </p:grpSpPr>
      <p:sp>
        <p:nvSpPr>
          <p:cNvPr id="61" name="Google Shape;61;p15"/>
          <p:cNvSpPr txBox="1"/>
          <p:nvPr>
            <p:ph type="ctrTitle"/>
          </p:nvPr>
        </p:nvSpPr>
        <p:spPr>
          <a:xfrm>
            <a:off x="685800" y="2130425"/>
            <a:ext cx="7772400" cy="14700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indent="0" lvl="1" rtl="0">
              <a:spcBef>
                <a:spcPts val="0"/>
              </a:spcBef>
              <a:spcAft>
                <a:spcPts val="0"/>
              </a:spcAft>
              <a:buSzPts val="1400"/>
              <a:buNone/>
              <a:defRPr sz="1800"/>
            </a:lvl2pPr>
            <a:lvl3pPr indent="0" lvl="2" rtl="0">
              <a:spcBef>
                <a:spcPts val="0"/>
              </a:spcBef>
              <a:spcAft>
                <a:spcPts val="0"/>
              </a:spcAft>
              <a:buSzPts val="1400"/>
              <a:buNone/>
              <a:defRPr sz="1800"/>
            </a:lvl3pPr>
            <a:lvl4pPr indent="0" lvl="3" rtl="0">
              <a:spcBef>
                <a:spcPts val="0"/>
              </a:spcBef>
              <a:spcAft>
                <a:spcPts val="0"/>
              </a:spcAft>
              <a:buSzPts val="1400"/>
              <a:buNone/>
              <a:defRPr sz="1800"/>
            </a:lvl4pPr>
            <a:lvl5pPr indent="0" lvl="4" rtl="0">
              <a:spcBef>
                <a:spcPts val="0"/>
              </a:spcBef>
              <a:spcAft>
                <a:spcPts val="0"/>
              </a:spcAft>
              <a:buSzPts val="1400"/>
              <a:buNone/>
              <a:defRPr sz="1800"/>
            </a:lvl5pPr>
            <a:lvl6pPr indent="0" lvl="5" rtl="0">
              <a:spcBef>
                <a:spcPts val="0"/>
              </a:spcBef>
              <a:spcAft>
                <a:spcPts val="0"/>
              </a:spcAft>
              <a:buSzPts val="1400"/>
              <a:buNone/>
              <a:defRPr sz="1800"/>
            </a:lvl6pPr>
            <a:lvl7pPr indent="0" lvl="6" rtl="0">
              <a:spcBef>
                <a:spcPts val="0"/>
              </a:spcBef>
              <a:spcAft>
                <a:spcPts val="0"/>
              </a:spcAft>
              <a:buSzPts val="1400"/>
              <a:buNone/>
              <a:defRPr sz="1800"/>
            </a:lvl7pPr>
            <a:lvl8pPr indent="0" lvl="7" rtl="0">
              <a:spcBef>
                <a:spcPts val="0"/>
              </a:spcBef>
              <a:spcAft>
                <a:spcPts val="0"/>
              </a:spcAft>
              <a:buSzPts val="1400"/>
              <a:buNone/>
              <a:defRPr sz="1800"/>
            </a:lvl8pPr>
            <a:lvl9pPr indent="0" lvl="8" rtl="0">
              <a:spcBef>
                <a:spcPts val="0"/>
              </a:spcBef>
              <a:spcAft>
                <a:spcPts val="0"/>
              </a:spcAft>
              <a:buSzPts val="1400"/>
              <a:buNone/>
              <a:defRPr sz="1800"/>
            </a:lvl9pPr>
          </a:lstStyle>
          <a:p/>
        </p:txBody>
      </p:sp>
      <p:sp>
        <p:nvSpPr>
          <p:cNvPr id="62" name="Google Shape;62;p15"/>
          <p:cNvSpPr txBox="1"/>
          <p:nvPr>
            <p:ph idx="1" type="subTitle"/>
          </p:nvPr>
        </p:nvSpPr>
        <p:spPr>
          <a:xfrm>
            <a:off x="1371600" y="3886200"/>
            <a:ext cx="6400800" cy="1752600"/>
          </a:xfrm>
          <a:prstGeom prst="rect">
            <a:avLst/>
          </a:prstGeom>
          <a:noFill/>
          <a:ln>
            <a:noFill/>
          </a:ln>
        </p:spPr>
        <p:txBody>
          <a:bodyPr anchorCtr="0" anchor="t" bIns="91425" lIns="91425" spcFirstLastPara="1" rIns="91425" wrap="square" tIns="91425">
            <a:noAutofit/>
          </a:bodyPr>
          <a:lstStyle>
            <a:lvl1pPr indent="0" lvl="0" marL="0" marR="0" rtl="0" algn="ctr">
              <a:spcBef>
                <a:spcPts val="640"/>
              </a:spcBef>
              <a:spcAft>
                <a:spcPts val="0"/>
              </a:spcAft>
              <a:buClr>
                <a:srgbClr val="888888"/>
              </a:buClr>
              <a:buSzPts val="3200"/>
              <a:buFont typeface="Arial"/>
              <a:buNone/>
              <a:defRPr b="0" i="0" sz="3200" u="none" cap="none" strike="noStrike">
                <a:solidFill>
                  <a:srgbClr val="888888"/>
                </a:solidFill>
                <a:latin typeface="Calibri"/>
                <a:ea typeface="Calibri"/>
                <a:cs typeface="Calibri"/>
                <a:sym typeface="Calibri"/>
              </a:defRPr>
            </a:lvl1pPr>
            <a:lvl2pPr indent="0" lvl="1" marL="457200" marR="0" rtl="0" algn="ctr">
              <a:spcBef>
                <a:spcPts val="560"/>
              </a:spcBef>
              <a:spcAft>
                <a:spcPts val="0"/>
              </a:spcAft>
              <a:buClr>
                <a:srgbClr val="888888"/>
              </a:buClr>
              <a:buSzPts val="2800"/>
              <a:buFont typeface="Arial"/>
              <a:buNone/>
              <a:defRPr b="0" i="0" sz="2800" u="none" cap="none" strike="noStrike">
                <a:solidFill>
                  <a:srgbClr val="888888"/>
                </a:solidFill>
                <a:latin typeface="Calibri"/>
                <a:ea typeface="Calibri"/>
                <a:cs typeface="Calibri"/>
                <a:sym typeface="Calibri"/>
              </a:defRPr>
            </a:lvl2pPr>
            <a:lvl3pPr indent="0" lvl="2" marL="914400" marR="0" rtl="0" algn="ctr">
              <a:spcBef>
                <a:spcPts val="480"/>
              </a:spcBef>
              <a:spcAft>
                <a:spcPts val="0"/>
              </a:spcAft>
              <a:buClr>
                <a:srgbClr val="888888"/>
              </a:buClr>
              <a:buSzPts val="2400"/>
              <a:buFont typeface="Arial"/>
              <a:buNone/>
              <a:defRPr b="0" i="0" sz="2400" u="none" cap="none" strike="noStrike">
                <a:solidFill>
                  <a:srgbClr val="888888"/>
                </a:solidFill>
                <a:latin typeface="Calibri"/>
                <a:ea typeface="Calibri"/>
                <a:cs typeface="Calibri"/>
                <a:sym typeface="Calibri"/>
              </a:defRPr>
            </a:lvl3pPr>
            <a:lvl4pPr indent="0" lvl="3" marL="1371600"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4pPr>
            <a:lvl5pPr indent="0" lvl="4" marL="1828800"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5pPr>
            <a:lvl6pPr indent="0" lvl="5" marL="2286000"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6pPr>
            <a:lvl7pPr indent="0" lvl="6" marL="2743200"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7pPr>
            <a:lvl8pPr indent="0" lvl="7" marL="3200400"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8pPr>
            <a:lvl9pPr indent="0" lvl="8" marL="3657600"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9pPr>
          </a:lstStyle>
          <a:p/>
        </p:txBody>
      </p:sp>
      <p:sp>
        <p:nvSpPr>
          <p:cNvPr id="63" name="Google Shape;63;p15"/>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4" name="Google Shape;64;p15"/>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5" name="Google Shape;65;p15"/>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66" name="Shape 66"/>
        <p:cNvGrpSpPr/>
        <p:nvPr/>
      </p:nvGrpSpPr>
      <p:grpSpPr>
        <a:xfrm>
          <a:off x="0" y="0"/>
          <a:ext cx="0" cy="0"/>
          <a:chOff x="0" y="0"/>
          <a:chExt cx="0" cy="0"/>
        </a:xfrm>
      </p:grpSpPr>
      <p:sp>
        <p:nvSpPr>
          <p:cNvPr id="67" name="Google Shape;67;p16"/>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indent="0" lvl="1" rtl="0">
              <a:spcBef>
                <a:spcPts val="0"/>
              </a:spcBef>
              <a:spcAft>
                <a:spcPts val="0"/>
              </a:spcAft>
              <a:buSzPts val="1400"/>
              <a:buNone/>
              <a:defRPr sz="1800"/>
            </a:lvl2pPr>
            <a:lvl3pPr indent="0" lvl="2" rtl="0">
              <a:spcBef>
                <a:spcPts val="0"/>
              </a:spcBef>
              <a:spcAft>
                <a:spcPts val="0"/>
              </a:spcAft>
              <a:buSzPts val="1400"/>
              <a:buNone/>
              <a:defRPr sz="1800"/>
            </a:lvl3pPr>
            <a:lvl4pPr indent="0" lvl="3" rtl="0">
              <a:spcBef>
                <a:spcPts val="0"/>
              </a:spcBef>
              <a:spcAft>
                <a:spcPts val="0"/>
              </a:spcAft>
              <a:buSzPts val="1400"/>
              <a:buNone/>
              <a:defRPr sz="1800"/>
            </a:lvl4pPr>
            <a:lvl5pPr indent="0" lvl="4" rtl="0">
              <a:spcBef>
                <a:spcPts val="0"/>
              </a:spcBef>
              <a:spcAft>
                <a:spcPts val="0"/>
              </a:spcAft>
              <a:buSzPts val="1400"/>
              <a:buNone/>
              <a:defRPr sz="1800"/>
            </a:lvl5pPr>
            <a:lvl6pPr indent="0" lvl="5" rtl="0">
              <a:spcBef>
                <a:spcPts val="0"/>
              </a:spcBef>
              <a:spcAft>
                <a:spcPts val="0"/>
              </a:spcAft>
              <a:buSzPts val="1400"/>
              <a:buNone/>
              <a:defRPr sz="1800"/>
            </a:lvl6pPr>
            <a:lvl7pPr indent="0" lvl="6" rtl="0">
              <a:spcBef>
                <a:spcPts val="0"/>
              </a:spcBef>
              <a:spcAft>
                <a:spcPts val="0"/>
              </a:spcAft>
              <a:buSzPts val="1400"/>
              <a:buNone/>
              <a:defRPr sz="1800"/>
            </a:lvl7pPr>
            <a:lvl8pPr indent="0" lvl="7" rtl="0">
              <a:spcBef>
                <a:spcPts val="0"/>
              </a:spcBef>
              <a:spcAft>
                <a:spcPts val="0"/>
              </a:spcAft>
              <a:buSzPts val="1400"/>
              <a:buNone/>
              <a:defRPr sz="1800"/>
            </a:lvl8pPr>
            <a:lvl9pPr indent="0" lvl="8" rtl="0">
              <a:spcBef>
                <a:spcPts val="0"/>
              </a:spcBef>
              <a:spcAft>
                <a:spcPts val="0"/>
              </a:spcAft>
              <a:buSzPts val="1400"/>
              <a:buNone/>
              <a:defRPr sz="1800"/>
            </a:lvl9pPr>
          </a:lstStyle>
          <a:p/>
        </p:txBody>
      </p:sp>
      <p:sp>
        <p:nvSpPr>
          <p:cNvPr id="68" name="Google Shape;68;p16"/>
          <p:cNvSpPr txBox="1"/>
          <p:nvPr>
            <p:ph idx="1" type="body"/>
          </p:nvPr>
        </p:nvSpPr>
        <p:spPr>
          <a:xfrm>
            <a:off x="457200" y="1600200"/>
            <a:ext cx="8229600" cy="4526100"/>
          </a:xfrm>
          <a:prstGeom prst="rect">
            <a:avLst/>
          </a:prstGeom>
          <a:noFill/>
          <a:ln>
            <a:noFill/>
          </a:ln>
        </p:spPr>
        <p:txBody>
          <a:bodyPr anchorCtr="0" anchor="t" bIns="91425" lIns="91425" spcFirstLastPara="1" rIns="91425" wrap="square" tIns="91425">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69" name="Google Shape;69;p16"/>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0" name="Google Shape;70;p16"/>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1" name="Google Shape;71;p16"/>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72" name="Shape 72"/>
        <p:cNvGrpSpPr/>
        <p:nvPr/>
      </p:nvGrpSpPr>
      <p:grpSpPr>
        <a:xfrm>
          <a:off x="0" y="0"/>
          <a:ext cx="0" cy="0"/>
          <a:chOff x="0" y="0"/>
          <a:chExt cx="0" cy="0"/>
        </a:xfrm>
      </p:grpSpPr>
      <p:sp>
        <p:nvSpPr>
          <p:cNvPr id="73" name="Google Shape;73;p17"/>
          <p:cNvSpPr txBox="1"/>
          <p:nvPr>
            <p:ph type="title"/>
          </p:nvPr>
        </p:nvSpPr>
        <p:spPr>
          <a:xfrm>
            <a:off x="722313" y="4406900"/>
            <a:ext cx="7772400" cy="1362000"/>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Clr>
                <a:schemeClr val="dk1"/>
              </a:buClr>
              <a:buSzPts val="4000"/>
              <a:buFont typeface="Calibri"/>
              <a:buNone/>
              <a:defRPr b="1" i="0" sz="4000" u="none" cap="none" strike="noStrike">
                <a:solidFill>
                  <a:schemeClr val="dk1"/>
                </a:solidFill>
                <a:latin typeface="Calibri"/>
                <a:ea typeface="Calibri"/>
                <a:cs typeface="Calibri"/>
                <a:sym typeface="Calibri"/>
              </a:defRPr>
            </a:lvl1pPr>
            <a:lvl2pPr indent="0" lvl="1" rtl="0">
              <a:spcBef>
                <a:spcPts val="0"/>
              </a:spcBef>
              <a:spcAft>
                <a:spcPts val="0"/>
              </a:spcAft>
              <a:buSzPts val="1400"/>
              <a:buNone/>
              <a:defRPr sz="1800"/>
            </a:lvl2pPr>
            <a:lvl3pPr indent="0" lvl="2" rtl="0">
              <a:spcBef>
                <a:spcPts val="0"/>
              </a:spcBef>
              <a:spcAft>
                <a:spcPts val="0"/>
              </a:spcAft>
              <a:buSzPts val="1400"/>
              <a:buNone/>
              <a:defRPr sz="1800"/>
            </a:lvl3pPr>
            <a:lvl4pPr indent="0" lvl="3" rtl="0">
              <a:spcBef>
                <a:spcPts val="0"/>
              </a:spcBef>
              <a:spcAft>
                <a:spcPts val="0"/>
              </a:spcAft>
              <a:buSzPts val="1400"/>
              <a:buNone/>
              <a:defRPr sz="1800"/>
            </a:lvl4pPr>
            <a:lvl5pPr indent="0" lvl="4" rtl="0">
              <a:spcBef>
                <a:spcPts val="0"/>
              </a:spcBef>
              <a:spcAft>
                <a:spcPts val="0"/>
              </a:spcAft>
              <a:buSzPts val="1400"/>
              <a:buNone/>
              <a:defRPr sz="1800"/>
            </a:lvl5pPr>
            <a:lvl6pPr indent="0" lvl="5" rtl="0">
              <a:spcBef>
                <a:spcPts val="0"/>
              </a:spcBef>
              <a:spcAft>
                <a:spcPts val="0"/>
              </a:spcAft>
              <a:buSzPts val="1400"/>
              <a:buNone/>
              <a:defRPr sz="1800"/>
            </a:lvl6pPr>
            <a:lvl7pPr indent="0" lvl="6" rtl="0">
              <a:spcBef>
                <a:spcPts val="0"/>
              </a:spcBef>
              <a:spcAft>
                <a:spcPts val="0"/>
              </a:spcAft>
              <a:buSzPts val="1400"/>
              <a:buNone/>
              <a:defRPr sz="1800"/>
            </a:lvl7pPr>
            <a:lvl8pPr indent="0" lvl="7" rtl="0">
              <a:spcBef>
                <a:spcPts val="0"/>
              </a:spcBef>
              <a:spcAft>
                <a:spcPts val="0"/>
              </a:spcAft>
              <a:buSzPts val="1400"/>
              <a:buNone/>
              <a:defRPr sz="1800"/>
            </a:lvl8pPr>
            <a:lvl9pPr indent="0" lvl="8" rtl="0">
              <a:spcBef>
                <a:spcPts val="0"/>
              </a:spcBef>
              <a:spcAft>
                <a:spcPts val="0"/>
              </a:spcAft>
              <a:buSzPts val="1400"/>
              <a:buNone/>
              <a:defRPr sz="1800"/>
            </a:lvl9pPr>
          </a:lstStyle>
          <a:p/>
        </p:txBody>
      </p:sp>
      <p:sp>
        <p:nvSpPr>
          <p:cNvPr id="74" name="Google Shape;74;p17"/>
          <p:cNvSpPr txBox="1"/>
          <p:nvPr>
            <p:ph idx="1" type="body"/>
          </p:nvPr>
        </p:nvSpPr>
        <p:spPr>
          <a:xfrm>
            <a:off x="722313" y="2906713"/>
            <a:ext cx="7772400" cy="1500300"/>
          </a:xfrm>
          <a:prstGeom prst="rect">
            <a:avLst/>
          </a:prstGeom>
          <a:noFill/>
          <a:ln>
            <a:noFill/>
          </a:ln>
        </p:spPr>
        <p:txBody>
          <a:bodyPr anchorCtr="0" anchor="b" bIns="91425" lIns="91425" spcFirstLastPara="1" rIns="91425" wrap="square" tIns="91425">
            <a:noAutofit/>
          </a:bodyPr>
          <a:lstStyle>
            <a:lvl1pPr indent="-228600" lvl="0" marL="457200" marR="0" rtl="0" algn="l">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1pPr>
            <a:lvl2pPr indent="-228600" lvl="1" marL="914400" marR="0" rtl="0" algn="l">
              <a:spcBef>
                <a:spcPts val="36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2pPr>
            <a:lvl3pPr indent="-228600" lvl="2" marL="1371600" marR="0" rtl="0" algn="l">
              <a:spcBef>
                <a:spcPts val="32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3pPr>
            <a:lvl4pPr indent="-228600" lvl="3" marL="18288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4pPr>
            <a:lvl5pPr indent="-228600" lvl="4" marL="22860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5pPr>
            <a:lvl6pPr indent="-228600" lvl="5" marL="27432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6pPr>
            <a:lvl7pPr indent="-228600" lvl="6" marL="32004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7pPr>
            <a:lvl8pPr indent="-228600" lvl="7" marL="36576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8pPr>
            <a:lvl9pPr indent="-228600" lvl="8" marL="41148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9pPr>
          </a:lstStyle>
          <a:p/>
        </p:txBody>
      </p:sp>
      <p:sp>
        <p:nvSpPr>
          <p:cNvPr id="75" name="Google Shape;75;p17"/>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6" name="Google Shape;76;p17"/>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7" name="Google Shape;77;p17"/>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78" name="Shape 78"/>
        <p:cNvGrpSpPr/>
        <p:nvPr/>
      </p:nvGrpSpPr>
      <p:grpSpPr>
        <a:xfrm>
          <a:off x="0" y="0"/>
          <a:ext cx="0" cy="0"/>
          <a:chOff x="0" y="0"/>
          <a:chExt cx="0" cy="0"/>
        </a:xfrm>
      </p:grpSpPr>
      <p:sp>
        <p:nvSpPr>
          <p:cNvPr id="79" name="Google Shape;79;p18"/>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indent="0" lvl="1" rtl="0">
              <a:spcBef>
                <a:spcPts val="0"/>
              </a:spcBef>
              <a:spcAft>
                <a:spcPts val="0"/>
              </a:spcAft>
              <a:buSzPts val="1400"/>
              <a:buNone/>
              <a:defRPr sz="1800"/>
            </a:lvl2pPr>
            <a:lvl3pPr indent="0" lvl="2" rtl="0">
              <a:spcBef>
                <a:spcPts val="0"/>
              </a:spcBef>
              <a:spcAft>
                <a:spcPts val="0"/>
              </a:spcAft>
              <a:buSzPts val="1400"/>
              <a:buNone/>
              <a:defRPr sz="1800"/>
            </a:lvl3pPr>
            <a:lvl4pPr indent="0" lvl="3" rtl="0">
              <a:spcBef>
                <a:spcPts val="0"/>
              </a:spcBef>
              <a:spcAft>
                <a:spcPts val="0"/>
              </a:spcAft>
              <a:buSzPts val="1400"/>
              <a:buNone/>
              <a:defRPr sz="1800"/>
            </a:lvl4pPr>
            <a:lvl5pPr indent="0" lvl="4" rtl="0">
              <a:spcBef>
                <a:spcPts val="0"/>
              </a:spcBef>
              <a:spcAft>
                <a:spcPts val="0"/>
              </a:spcAft>
              <a:buSzPts val="1400"/>
              <a:buNone/>
              <a:defRPr sz="1800"/>
            </a:lvl5pPr>
            <a:lvl6pPr indent="0" lvl="5" rtl="0">
              <a:spcBef>
                <a:spcPts val="0"/>
              </a:spcBef>
              <a:spcAft>
                <a:spcPts val="0"/>
              </a:spcAft>
              <a:buSzPts val="1400"/>
              <a:buNone/>
              <a:defRPr sz="1800"/>
            </a:lvl6pPr>
            <a:lvl7pPr indent="0" lvl="6" rtl="0">
              <a:spcBef>
                <a:spcPts val="0"/>
              </a:spcBef>
              <a:spcAft>
                <a:spcPts val="0"/>
              </a:spcAft>
              <a:buSzPts val="1400"/>
              <a:buNone/>
              <a:defRPr sz="1800"/>
            </a:lvl7pPr>
            <a:lvl8pPr indent="0" lvl="7" rtl="0">
              <a:spcBef>
                <a:spcPts val="0"/>
              </a:spcBef>
              <a:spcAft>
                <a:spcPts val="0"/>
              </a:spcAft>
              <a:buSzPts val="1400"/>
              <a:buNone/>
              <a:defRPr sz="1800"/>
            </a:lvl8pPr>
            <a:lvl9pPr indent="0" lvl="8" rtl="0">
              <a:spcBef>
                <a:spcPts val="0"/>
              </a:spcBef>
              <a:spcAft>
                <a:spcPts val="0"/>
              </a:spcAft>
              <a:buSzPts val="1400"/>
              <a:buNone/>
              <a:defRPr sz="1800"/>
            </a:lvl9pPr>
          </a:lstStyle>
          <a:p/>
        </p:txBody>
      </p:sp>
      <p:sp>
        <p:nvSpPr>
          <p:cNvPr id="80" name="Google Shape;80;p18"/>
          <p:cNvSpPr txBox="1"/>
          <p:nvPr>
            <p:ph idx="1" type="body"/>
          </p:nvPr>
        </p:nvSpPr>
        <p:spPr>
          <a:xfrm>
            <a:off x="457200" y="1600200"/>
            <a:ext cx="4038600" cy="4526100"/>
          </a:xfrm>
          <a:prstGeom prst="rect">
            <a:avLst/>
          </a:prstGeom>
          <a:noFill/>
          <a:ln>
            <a:noFill/>
          </a:ln>
        </p:spPr>
        <p:txBody>
          <a:bodyPr anchorCtr="0" anchor="t" bIns="91425" lIns="91425" spcFirstLastPara="1" rIns="91425" wrap="square" tIns="91425">
            <a:noAutofit/>
          </a:bodyPr>
          <a:lstStyle>
            <a:lvl1pPr indent="-406400" lvl="0" marL="4572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1" name="Google Shape;81;p18"/>
          <p:cNvSpPr txBox="1"/>
          <p:nvPr>
            <p:ph idx="2" type="body"/>
          </p:nvPr>
        </p:nvSpPr>
        <p:spPr>
          <a:xfrm>
            <a:off x="4648200" y="1600200"/>
            <a:ext cx="4038600" cy="4526100"/>
          </a:xfrm>
          <a:prstGeom prst="rect">
            <a:avLst/>
          </a:prstGeom>
          <a:noFill/>
          <a:ln>
            <a:noFill/>
          </a:ln>
        </p:spPr>
        <p:txBody>
          <a:bodyPr anchorCtr="0" anchor="t" bIns="91425" lIns="91425" spcFirstLastPara="1" rIns="91425" wrap="square" tIns="91425">
            <a:noAutofit/>
          </a:bodyPr>
          <a:lstStyle>
            <a:lvl1pPr indent="-406400" lvl="0" marL="4572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2" name="Google Shape;82;p18"/>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3" name="Google Shape;83;p18"/>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4" name="Google Shape;84;p18"/>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85" name="Shape 85"/>
        <p:cNvGrpSpPr/>
        <p:nvPr/>
      </p:nvGrpSpPr>
      <p:grpSpPr>
        <a:xfrm>
          <a:off x="0" y="0"/>
          <a:ext cx="0" cy="0"/>
          <a:chOff x="0" y="0"/>
          <a:chExt cx="0" cy="0"/>
        </a:xfrm>
      </p:grpSpPr>
      <p:sp>
        <p:nvSpPr>
          <p:cNvPr id="86" name="Google Shape;86;p19"/>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indent="0" lvl="1" rtl="0">
              <a:spcBef>
                <a:spcPts val="0"/>
              </a:spcBef>
              <a:spcAft>
                <a:spcPts val="0"/>
              </a:spcAft>
              <a:buSzPts val="1400"/>
              <a:buNone/>
              <a:defRPr sz="1800"/>
            </a:lvl2pPr>
            <a:lvl3pPr indent="0" lvl="2" rtl="0">
              <a:spcBef>
                <a:spcPts val="0"/>
              </a:spcBef>
              <a:spcAft>
                <a:spcPts val="0"/>
              </a:spcAft>
              <a:buSzPts val="1400"/>
              <a:buNone/>
              <a:defRPr sz="1800"/>
            </a:lvl3pPr>
            <a:lvl4pPr indent="0" lvl="3" rtl="0">
              <a:spcBef>
                <a:spcPts val="0"/>
              </a:spcBef>
              <a:spcAft>
                <a:spcPts val="0"/>
              </a:spcAft>
              <a:buSzPts val="1400"/>
              <a:buNone/>
              <a:defRPr sz="1800"/>
            </a:lvl4pPr>
            <a:lvl5pPr indent="0" lvl="4" rtl="0">
              <a:spcBef>
                <a:spcPts val="0"/>
              </a:spcBef>
              <a:spcAft>
                <a:spcPts val="0"/>
              </a:spcAft>
              <a:buSzPts val="1400"/>
              <a:buNone/>
              <a:defRPr sz="1800"/>
            </a:lvl5pPr>
            <a:lvl6pPr indent="0" lvl="5" rtl="0">
              <a:spcBef>
                <a:spcPts val="0"/>
              </a:spcBef>
              <a:spcAft>
                <a:spcPts val="0"/>
              </a:spcAft>
              <a:buSzPts val="1400"/>
              <a:buNone/>
              <a:defRPr sz="1800"/>
            </a:lvl6pPr>
            <a:lvl7pPr indent="0" lvl="6" rtl="0">
              <a:spcBef>
                <a:spcPts val="0"/>
              </a:spcBef>
              <a:spcAft>
                <a:spcPts val="0"/>
              </a:spcAft>
              <a:buSzPts val="1400"/>
              <a:buNone/>
              <a:defRPr sz="1800"/>
            </a:lvl7pPr>
            <a:lvl8pPr indent="0" lvl="7" rtl="0">
              <a:spcBef>
                <a:spcPts val="0"/>
              </a:spcBef>
              <a:spcAft>
                <a:spcPts val="0"/>
              </a:spcAft>
              <a:buSzPts val="1400"/>
              <a:buNone/>
              <a:defRPr sz="1800"/>
            </a:lvl8pPr>
            <a:lvl9pPr indent="0" lvl="8" rtl="0">
              <a:spcBef>
                <a:spcPts val="0"/>
              </a:spcBef>
              <a:spcAft>
                <a:spcPts val="0"/>
              </a:spcAft>
              <a:buSzPts val="1400"/>
              <a:buNone/>
              <a:defRPr sz="1800"/>
            </a:lvl9pPr>
          </a:lstStyle>
          <a:p/>
        </p:txBody>
      </p:sp>
      <p:sp>
        <p:nvSpPr>
          <p:cNvPr id="87" name="Google Shape;87;p19"/>
          <p:cNvSpPr txBox="1"/>
          <p:nvPr>
            <p:ph idx="1" type="body"/>
          </p:nvPr>
        </p:nvSpPr>
        <p:spPr>
          <a:xfrm>
            <a:off x="457200" y="1535113"/>
            <a:ext cx="4040100" cy="639900"/>
          </a:xfrm>
          <a:prstGeom prst="rect">
            <a:avLst/>
          </a:prstGeom>
          <a:noFill/>
          <a:ln>
            <a:noFill/>
          </a:ln>
        </p:spPr>
        <p:txBody>
          <a:bodyPr anchorCtr="0" anchor="b" bIns="91425" lIns="91425" spcFirstLastPara="1" rIns="91425" wrap="square" tIns="91425">
            <a:noAutofit/>
          </a:bodyPr>
          <a:lstStyle>
            <a:lvl1pPr indent="-228600" lvl="0" marL="457200" marR="0" rtl="0" algn="l">
              <a:spcBef>
                <a:spcPts val="48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spcBef>
                <a:spcPts val="4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spcBef>
                <a:spcPts val="36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88" name="Google Shape;88;p19"/>
          <p:cNvSpPr txBox="1"/>
          <p:nvPr>
            <p:ph idx="2" type="body"/>
          </p:nvPr>
        </p:nvSpPr>
        <p:spPr>
          <a:xfrm>
            <a:off x="457200" y="2174875"/>
            <a:ext cx="4040100" cy="3951300"/>
          </a:xfrm>
          <a:prstGeom prst="rect">
            <a:avLst/>
          </a:prstGeom>
          <a:noFill/>
          <a:ln>
            <a:noFill/>
          </a:ln>
        </p:spPr>
        <p:txBody>
          <a:bodyPr anchorCtr="0" anchor="t" bIns="91425" lIns="91425" spcFirstLastPara="1" rIns="91425" wrap="square" tIns="91425">
            <a:noAutofit/>
          </a:bodyPr>
          <a:lstStyle>
            <a:lvl1pPr indent="-381000" lvl="0" marL="4572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55600" lvl="1" marL="914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4pPr>
            <a:lvl5pPr indent="-330200" lvl="4" marL="22860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5pPr>
            <a:lvl6pPr indent="-330200" lvl="5" marL="27432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89" name="Google Shape;89;p19"/>
          <p:cNvSpPr txBox="1"/>
          <p:nvPr>
            <p:ph idx="3" type="body"/>
          </p:nvPr>
        </p:nvSpPr>
        <p:spPr>
          <a:xfrm>
            <a:off x="4645025" y="1535113"/>
            <a:ext cx="4041900" cy="639900"/>
          </a:xfrm>
          <a:prstGeom prst="rect">
            <a:avLst/>
          </a:prstGeom>
          <a:noFill/>
          <a:ln>
            <a:noFill/>
          </a:ln>
        </p:spPr>
        <p:txBody>
          <a:bodyPr anchorCtr="0" anchor="b" bIns="91425" lIns="91425" spcFirstLastPara="1" rIns="91425" wrap="square" tIns="91425">
            <a:noAutofit/>
          </a:bodyPr>
          <a:lstStyle>
            <a:lvl1pPr indent="-228600" lvl="0" marL="457200" marR="0" rtl="0" algn="l">
              <a:spcBef>
                <a:spcPts val="48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spcBef>
                <a:spcPts val="4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spcBef>
                <a:spcPts val="36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90" name="Google Shape;90;p19"/>
          <p:cNvSpPr txBox="1"/>
          <p:nvPr>
            <p:ph idx="4" type="body"/>
          </p:nvPr>
        </p:nvSpPr>
        <p:spPr>
          <a:xfrm>
            <a:off x="4645025" y="2174875"/>
            <a:ext cx="4041900" cy="3951300"/>
          </a:xfrm>
          <a:prstGeom prst="rect">
            <a:avLst/>
          </a:prstGeom>
          <a:noFill/>
          <a:ln>
            <a:noFill/>
          </a:ln>
        </p:spPr>
        <p:txBody>
          <a:bodyPr anchorCtr="0" anchor="t" bIns="91425" lIns="91425" spcFirstLastPara="1" rIns="91425" wrap="square" tIns="91425">
            <a:noAutofit/>
          </a:bodyPr>
          <a:lstStyle>
            <a:lvl1pPr indent="-381000" lvl="0" marL="4572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55600" lvl="1" marL="914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4pPr>
            <a:lvl5pPr indent="-330200" lvl="4" marL="22860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5pPr>
            <a:lvl6pPr indent="-330200" lvl="5" marL="27432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91" name="Google Shape;91;p19"/>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2" name="Google Shape;92;p19"/>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3" name="Google Shape;93;p19"/>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4" name="Shape 94"/>
        <p:cNvGrpSpPr/>
        <p:nvPr/>
      </p:nvGrpSpPr>
      <p:grpSpPr>
        <a:xfrm>
          <a:off x="0" y="0"/>
          <a:ext cx="0" cy="0"/>
          <a:chOff x="0" y="0"/>
          <a:chExt cx="0" cy="0"/>
        </a:xfrm>
      </p:grpSpPr>
      <p:sp>
        <p:nvSpPr>
          <p:cNvPr id="95" name="Google Shape;95;p20"/>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indent="0" lvl="1" rtl="0">
              <a:spcBef>
                <a:spcPts val="0"/>
              </a:spcBef>
              <a:spcAft>
                <a:spcPts val="0"/>
              </a:spcAft>
              <a:buSzPts val="1400"/>
              <a:buNone/>
              <a:defRPr sz="1800"/>
            </a:lvl2pPr>
            <a:lvl3pPr indent="0" lvl="2" rtl="0">
              <a:spcBef>
                <a:spcPts val="0"/>
              </a:spcBef>
              <a:spcAft>
                <a:spcPts val="0"/>
              </a:spcAft>
              <a:buSzPts val="1400"/>
              <a:buNone/>
              <a:defRPr sz="1800"/>
            </a:lvl3pPr>
            <a:lvl4pPr indent="0" lvl="3" rtl="0">
              <a:spcBef>
                <a:spcPts val="0"/>
              </a:spcBef>
              <a:spcAft>
                <a:spcPts val="0"/>
              </a:spcAft>
              <a:buSzPts val="1400"/>
              <a:buNone/>
              <a:defRPr sz="1800"/>
            </a:lvl4pPr>
            <a:lvl5pPr indent="0" lvl="4" rtl="0">
              <a:spcBef>
                <a:spcPts val="0"/>
              </a:spcBef>
              <a:spcAft>
                <a:spcPts val="0"/>
              </a:spcAft>
              <a:buSzPts val="1400"/>
              <a:buNone/>
              <a:defRPr sz="1800"/>
            </a:lvl5pPr>
            <a:lvl6pPr indent="0" lvl="5" rtl="0">
              <a:spcBef>
                <a:spcPts val="0"/>
              </a:spcBef>
              <a:spcAft>
                <a:spcPts val="0"/>
              </a:spcAft>
              <a:buSzPts val="1400"/>
              <a:buNone/>
              <a:defRPr sz="1800"/>
            </a:lvl6pPr>
            <a:lvl7pPr indent="0" lvl="6" rtl="0">
              <a:spcBef>
                <a:spcPts val="0"/>
              </a:spcBef>
              <a:spcAft>
                <a:spcPts val="0"/>
              </a:spcAft>
              <a:buSzPts val="1400"/>
              <a:buNone/>
              <a:defRPr sz="1800"/>
            </a:lvl7pPr>
            <a:lvl8pPr indent="0" lvl="7" rtl="0">
              <a:spcBef>
                <a:spcPts val="0"/>
              </a:spcBef>
              <a:spcAft>
                <a:spcPts val="0"/>
              </a:spcAft>
              <a:buSzPts val="1400"/>
              <a:buNone/>
              <a:defRPr sz="1800"/>
            </a:lvl8pPr>
            <a:lvl9pPr indent="0" lvl="8" rtl="0">
              <a:spcBef>
                <a:spcPts val="0"/>
              </a:spcBef>
              <a:spcAft>
                <a:spcPts val="0"/>
              </a:spcAft>
              <a:buSzPts val="1400"/>
              <a:buNone/>
              <a:defRPr sz="1800"/>
            </a:lvl9pPr>
          </a:lstStyle>
          <a:p/>
        </p:txBody>
      </p:sp>
      <p:sp>
        <p:nvSpPr>
          <p:cNvPr id="96" name="Google Shape;96;p20"/>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7" name="Google Shape;97;p20"/>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8" name="Google Shape;98;p20"/>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99" name="Shape 99"/>
        <p:cNvGrpSpPr/>
        <p:nvPr/>
      </p:nvGrpSpPr>
      <p:grpSpPr>
        <a:xfrm>
          <a:off x="0" y="0"/>
          <a:ext cx="0" cy="0"/>
          <a:chOff x="0" y="0"/>
          <a:chExt cx="0" cy="0"/>
        </a:xfrm>
      </p:grpSpPr>
      <p:sp>
        <p:nvSpPr>
          <p:cNvPr id="100" name="Google Shape;100;p21"/>
          <p:cNvSpPr txBox="1"/>
          <p:nvPr>
            <p:ph type="title"/>
          </p:nvPr>
        </p:nvSpPr>
        <p:spPr>
          <a:xfrm>
            <a:off x="457200" y="273050"/>
            <a:ext cx="3008400" cy="1161900"/>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Clr>
                <a:schemeClr val="dk1"/>
              </a:buClr>
              <a:buSzPts val="2000"/>
              <a:buFont typeface="Calibri"/>
              <a:buNone/>
              <a:defRPr b="1" i="0" sz="2000" u="none" cap="none" strike="noStrike">
                <a:solidFill>
                  <a:schemeClr val="dk1"/>
                </a:solidFill>
                <a:latin typeface="Calibri"/>
                <a:ea typeface="Calibri"/>
                <a:cs typeface="Calibri"/>
                <a:sym typeface="Calibri"/>
              </a:defRPr>
            </a:lvl1pPr>
            <a:lvl2pPr indent="0" lvl="1" rtl="0">
              <a:spcBef>
                <a:spcPts val="0"/>
              </a:spcBef>
              <a:spcAft>
                <a:spcPts val="0"/>
              </a:spcAft>
              <a:buSzPts val="1400"/>
              <a:buNone/>
              <a:defRPr sz="1800"/>
            </a:lvl2pPr>
            <a:lvl3pPr indent="0" lvl="2" rtl="0">
              <a:spcBef>
                <a:spcPts val="0"/>
              </a:spcBef>
              <a:spcAft>
                <a:spcPts val="0"/>
              </a:spcAft>
              <a:buSzPts val="1400"/>
              <a:buNone/>
              <a:defRPr sz="1800"/>
            </a:lvl3pPr>
            <a:lvl4pPr indent="0" lvl="3" rtl="0">
              <a:spcBef>
                <a:spcPts val="0"/>
              </a:spcBef>
              <a:spcAft>
                <a:spcPts val="0"/>
              </a:spcAft>
              <a:buSzPts val="1400"/>
              <a:buNone/>
              <a:defRPr sz="1800"/>
            </a:lvl4pPr>
            <a:lvl5pPr indent="0" lvl="4" rtl="0">
              <a:spcBef>
                <a:spcPts val="0"/>
              </a:spcBef>
              <a:spcAft>
                <a:spcPts val="0"/>
              </a:spcAft>
              <a:buSzPts val="1400"/>
              <a:buNone/>
              <a:defRPr sz="1800"/>
            </a:lvl5pPr>
            <a:lvl6pPr indent="0" lvl="5" rtl="0">
              <a:spcBef>
                <a:spcPts val="0"/>
              </a:spcBef>
              <a:spcAft>
                <a:spcPts val="0"/>
              </a:spcAft>
              <a:buSzPts val="1400"/>
              <a:buNone/>
              <a:defRPr sz="1800"/>
            </a:lvl6pPr>
            <a:lvl7pPr indent="0" lvl="6" rtl="0">
              <a:spcBef>
                <a:spcPts val="0"/>
              </a:spcBef>
              <a:spcAft>
                <a:spcPts val="0"/>
              </a:spcAft>
              <a:buSzPts val="1400"/>
              <a:buNone/>
              <a:defRPr sz="1800"/>
            </a:lvl7pPr>
            <a:lvl8pPr indent="0" lvl="7" rtl="0">
              <a:spcBef>
                <a:spcPts val="0"/>
              </a:spcBef>
              <a:spcAft>
                <a:spcPts val="0"/>
              </a:spcAft>
              <a:buSzPts val="1400"/>
              <a:buNone/>
              <a:defRPr sz="1800"/>
            </a:lvl8pPr>
            <a:lvl9pPr indent="0" lvl="8" rtl="0">
              <a:spcBef>
                <a:spcPts val="0"/>
              </a:spcBef>
              <a:spcAft>
                <a:spcPts val="0"/>
              </a:spcAft>
              <a:buSzPts val="1400"/>
              <a:buNone/>
              <a:defRPr sz="1800"/>
            </a:lvl9pPr>
          </a:lstStyle>
          <a:p/>
        </p:txBody>
      </p:sp>
      <p:sp>
        <p:nvSpPr>
          <p:cNvPr id="101" name="Google Shape;101;p21"/>
          <p:cNvSpPr txBox="1"/>
          <p:nvPr>
            <p:ph idx="1" type="body"/>
          </p:nvPr>
        </p:nvSpPr>
        <p:spPr>
          <a:xfrm>
            <a:off x="3575050" y="273050"/>
            <a:ext cx="5111700" cy="5853000"/>
          </a:xfrm>
          <a:prstGeom prst="rect">
            <a:avLst/>
          </a:prstGeom>
          <a:noFill/>
          <a:ln>
            <a:noFill/>
          </a:ln>
        </p:spPr>
        <p:txBody>
          <a:bodyPr anchorCtr="0" anchor="t" bIns="91425" lIns="91425" spcFirstLastPara="1" rIns="91425" wrap="square" tIns="91425">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02" name="Google Shape;102;p21"/>
          <p:cNvSpPr txBox="1"/>
          <p:nvPr>
            <p:ph idx="2" type="body"/>
          </p:nvPr>
        </p:nvSpPr>
        <p:spPr>
          <a:xfrm>
            <a:off x="457200" y="1435100"/>
            <a:ext cx="3008400" cy="4691100"/>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28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1pPr>
            <a:lvl2pPr indent="-228600" lvl="1" marL="914400" marR="0" rtl="0" algn="l">
              <a:spcBef>
                <a:spcPts val="24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spcBef>
                <a:spcPts val="2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3pPr>
            <a:lvl4pPr indent="-228600" lvl="3" marL="18288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4pPr>
            <a:lvl5pPr indent="-228600" lvl="4" marL="22860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5pPr>
            <a:lvl6pPr indent="-228600" lvl="5" marL="27432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6pPr>
            <a:lvl7pPr indent="-228600" lvl="6" marL="32004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7pPr>
            <a:lvl8pPr indent="-228600" lvl="7" marL="36576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8pPr>
            <a:lvl9pPr indent="-228600" lvl="8" marL="41148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9pPr>
          </a:lstStyle>
          <a:p/>
        </p:txBody>
      </p:sp>
      <p:sp>
        <p:nvSpPr>
          <p:cNvPr id="103" name="Google Shape;103;p21"/>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4" name="Google Shape;104;p21"/>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5" name="Google Shape;105;p21"/>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867800"/>
            <a:ext cx="8520600" cy="11223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06" name="Shape 106"/>
        <p:cNvGrpSpPr/>
        <p:nvPr/>
      </p:nvGrpSpPr>
      <p:grpSpPr>
        <a:xfrm>
          <a:off x="0" y="0"/>
          <a:ext cx="0" cy="0"/>
          <a:chOff x="0" y="0"/>
          <a:chExt cx="0" cy="0"/>
        </a:xfrm>
      </p:grpSpPr>
      <p:sp>
        <p:nvSpPr>
          <p:cNvPr id="107" name="Google Shape;107;p22"/>
          <p:cNvSpPr txBox="1"/>
          <p:nvPr>
            <p:ph type="title"/>
          </p:nvPr>
        </p:nvSpPr>
        <p:spPr>
          <a:xfrm>
            <a:off x="1792288" y="4800600"/>
            <a:ext cx="5486400" cy="566700"/>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Clr>
                <a:schemeClr val="dk1"/>
              </a:buClr>
              <a:buSzPts val="2000"/>
              <a:buFont typeface="Calibri"/>
              <a:buNone/>
              <a:defRPr b="1" i="0" sz="2000" u="none" cap="none" strike="noStrike">
                <a:solidFill>
                  <a:schemeClr val="dk1"/>
                </a:solidFill>
                <a:latin typeface="Calibri"/>
                <a:ea typeface="Calibri"/>
                <a:cs typeface="Calibri"/>
                <a:sym typeface="Calibri"/>
              </a:defRPr>
            </a:lvl1pPr>
            <a:lvl2pPr indent="0" lvl="1" rtl="0">
              <a:spcBef>
                <a:spcPts val="0"/>
              </a:spcBef>
              <a:spcAft>
                <a:spcPts val="0"/>
              </a:spcAft>
              <a:buSzPts val="1400"/>
              <a:buNone/>
              <a:defRPr sz="1800"/>
            </a:lvl2pPr>
            <a:lvl3pPr indent="0" lvl="2" rtl="0">
              <a:spcBef>
                <a:spcPts val="0"/>
              </a:spcBef>
              <a:spcAft>
                <a:spcPts val="0"/>
              </a:spcAft>
              <a:buSzPts val="1400"/>
              <a:buNone/>
              <a:defRPr sz="1800"/>
            </a:lvl3pPr>
            <a:lvl4pPr indent="0" lvl="3" rtl="0">
              <a:spcBef>
                <a:spcPts val="0"/>
              </a:spcBef>
              <a:spcAft>
                <a:spcPts val="0"/>
              </a:spcAft>
              <a:buSzPts val="1400"/>
              <a:buNone/>
              <a:defRPr sz="1800"/>
            </a:lvl4pPr>
            <a:lvl5pPr indent="0" lvl="4" rtl="0">
              <a:spcBef>
                <a:spcPts val="0"/>
              </a:spcBef>
              <a:spcAft>
                <a:spcPts val="0"/>
              </a:spcAft>
              <a:buSzPts val="1400"/>
              <a:buNone/>
              <a:defRPr sz="1800"/>
            </a:lvl5pPr>
            <a:lvl6pPr indent="0" lvl="5" rtl="0">
              <a:spcBef>
                <a:spcPts val="0"/>
              </a:spcBef>
              <a:spcAft>
                <a:spcPts val="0"/>
              </a:spcAft>
              <a:buSzPts val="1400"/>
              <a:buNone/>
              <a:defRPr sz="1800"/>
            </a:lvl6pPr>
            <a:lvl7pPr indent="0" lvl="6" rtl="0">
              <a:spcBef>
                <a:spcPts val="0"/>
              </a:spcBef>
              <a:spcAft>
                <a:spcPts val="0"/>
              </a:spcAft>
              <a:buSzPts val="1400"/>
              <a:buNone/>
              <a:defRPr sz="1800"/>
            </a:lvl7pPr>
            <a:lvl8pPr indent="0" lvl="7" rtl="0">
              <a:spcBef>
                <a:spcPts val="0"/>
              </a:spcBef>
              <a:spcAft>
                <a:spcPts val="0"/>
              </a:spcAft>
              <a:buSzPts val="1400"/>
              <a:buNone/>
              <a:defRPr sz="1800"/>
            </a:lvl8pPr>
            <a:lvl9pPr indent="0" lvl="8" rtl="0">
              <a:spcBef>
                <a:spcPts val="0"/>
              </a:spcBef>
              <a:spcAft>
                <a:spcPts val="0"/>
              </a:spcAft>
              <a:buSzPts val="1400"/>
              <a:buNone/>
              <a:defRPr sz="1800"/>
            </a:lvl9pPr>
          </a:lstStyle>
          <a:p/>
        </p:txBody>
      </p:sp>
      <p:sp>
        <p:nvSpPr>
          <p:cNvPr id="108" name="Google Shape;108;p22"/>
          <p:cNvSpPr/>
          <p:nvPr>
            <p:ph idx="2" type="pic"/>
          </p:nvPr>
        </p:nvSpPr>
        <p:spPr>
          <a:xfrm>
            <a:off x="1792288" y="612775"/>
            <a:ext cx="5486400" cy="4114800"/>
          </a:xfrm>
          <a:prstGeom prst="rect">
            <a:avLst/>
          </a:prstGeom>
          <a:noFill/>
          <a:ln>
            <a:noFill/>
          </a:ln>
        </p:spPr>
        <p:txBody>
          <a:bodyPr anchorCtr="0" anchor="t" bIns="91425" lIns="91425" spcFirstLastPara="1" rIns="91425" wrap="square" tIns="91425">
            <a:noAutofit/>
          </a:bodyPr>
          <a:lstStyle>
            <a:lvl1pPr indent="0" lvl="0" marL="0" marR="0" rtl="0" algn="l">
              <a:spcBef>
                <a:spcPts val="64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indent="0" lvl="1" marL="457200" marR="0" rtl="0" algn="l">
              <a:spcBef>
                <a:spcPts val="56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indent="0" lvl="2" marL="914400" marR="0" rtl="0" algn="l">
              <a:spcBef>
                <a:spcPts val="48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indent="0" lvl="3" marL="1371600"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indent="0" lvl="4" marL="1828800"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indent="0" lvl="5" marL="2286000"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indent="0" lvl="6" marL="2743200"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indent="0" lvl="7" marL="3200400"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indent="0" lvl="8" marL="3657600"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109" name="Google Shape;109;p22"/>
          <p:cNvSpPr txBox="1"/>
          <p:nvPr>
            <p:ph idx="1" type="body"/>
          </p:nvPr>
        </p:nvSpPr>
        <p:spPr>
          <a:xfrm>
            <a:off x="1792288" y="5367338"/>
            <a:ext cx="5486400" cy="804900"/>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28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1pPr>
            <a:lvl2pPr indent="-228600" lvl="1" marL="914400" marR="0" rtl="0" algn="l">
              <a:spcBef>
                <a:spcPts val="24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spcBef>
                <a:spcPts val="2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3pPr>
            <a:lvl4pPr indent="-228600" lvl="3" marL="18288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4pPr>
            <a:lvl5pPr indent="-228600" lvl="4" marL="22860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5pPr>
            <a:lvl6pPr indent="-228600" lvl="5" marL="27432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6pPr>
            <a:lvl7pPr indent="-228600" lvl="6" marL="32004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7pPr>
            <a:lvl8pPr indent="-228600" lvl="7" marL="36576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8pPr>
            <a:lvl9pPr indent="-228600" lvl="8" marL="41148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9pPr>
          </a:lstStyle>
          <a:p/>
        </p:txBody>
      </p:sp>
      <p:sp>
        <p:nvSpPr>
          <p:cNvPr id="110" name="Google Shape;110;p22"/>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1" name="Google Shape;111;p22"/>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2" name="Google Shape;112;p22"/>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13" name="Shape 113"/>
        <p:cNvGrpSpPr/>
        <p:nvPr/>
      </p:nvGrpSpPr>
      <p:grpSpPr>
        <a:xfrm>
          <a:off x="0" y="0"/>
          <a:ext cx="0" cy="0"/>
          <a:chOff x="0" y="0"/>
          <a:chExt cx="0" cy="0"/>
        </a:xfrm>
      </p:grpSpPr>
      <p:sp>
        <p:nvSpPr>
          <p:cNvPr id="114" name="Google Shape;114;p23"/>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indent="0" lvl="1" rtl="0">
              <a:spcBef>
                <a:spcPts val="0"/>
              </a:spcBef>
              <a:spcAft>
                <a:spcPts val="0"/>
              </a:spcAft>
              <a:buSzPts val="1400"/>
              <a:buNone/>
              <a:defRPr sz="1800"/>
            </a:lvl2pPr>
            <a:lvl3pPr indent="0" lvl="2" rtl="0">
              <a:spcBef>
                <a:spcPts val="0"/>
              </a:spcBef>
              <a:spcAft>
                <a:spcPts val="0"/>
              </a:spcAft>
              <a:buSzPts val="1400"/>
              <a:buNone/>
              <a:defRPr sz="1800"/>
            </a:lvl3pPr>
            <a:lvl4pPr indent="0" lvl="3" rtl="0">
              <a:spcBef>
                <a:spcPts val="0"/>
              </a:spcBef>
              <a:spcAft>
                <a:spcPts val="0"/>
              </a:spcAft>
              <a:buSzPts val="1400"/>
              <a:buNone/>
              <a:defRPr sz="1800"/>
            </a:lvl4pPr>
            <a:lvl5pPr indent="0" lvl="4" rtl="0">
              <a:spcBef>
                <a:spcPts val="0"/>
              </a:spcBef>
              <a:spcAft>
                <a:spcPts val="0"/>
              </a:spcAft>
              <a:buSzPts val="1400"/>
              <a:buNone/>
              <a:defRPr sz="1800"/>
            </a:lvl5pPr>
            <a:lvl6pPr indent="0" lvl="5" rtl="0">
              <a:spcBef>
                <a:spcPts val="0"/>
              </a:spcBef>
              <a:spcAft>
                <a:spcPts val="0"/>
              </a:spcAft>
              <a:buSzPts val="1400"/>
              <a:buNone/>
              <a:defRPr sz="1800"/>
            </a:lvl6pPr>
            <a:lvl7pPr indent="0" lvl="6" rtl="0">
              <a:spcBef>
                <a:spcPts val="0"/>
              </a:spcBef>
              <a:spcAft>
                <a:spcPts val="0"/>
              </a:spcAft>
              <a:buSzPts val="1400"/>
              <a:buNone/>
              <a:defRPr sz="1800"/>
            </a:lvl7pPr>
            <a:lvl8pPr indent="0" lvl="7" rtl="0">
              <a:spcBef>
                <a:spcPts val="0"/>
              </a:spcBef>
              <a:spcAft>
                <a:spcPts val="0"/>
              </a:spcAft>
              <a:buSzPts val="1400"/>
              <a:buNone/>
              <a:defRPr sz="1800"/>
            </a:lvl8pPr>
            <a:lvl9pPr indent="0" lvl="8" rtl="0">
              <a:spcBef>
                <a:spcPts val="0"/>
              </a:spcBef>
              <a:spcAft>
                <a:spcPts val="0"/>
              </a:spcAft>
              <a:buSzPts val="1400"/>
              <a:buNone/>
              <a:defRPr sz="1800"/>
            </a:lvl9pPr>
          </a:lstStyle>
          <a:p/>
        </p:txBody>
      </p:sp>
      <p:sp>
        <p:nvSpPr>
          <p:cNvPr id="115" name="Google Shape;115;p23"/>
          <p:cNvSpPr txBox="1"/>
          <p:nvPr>
            <p:ph idx="1" type="body"/>
          </p:nvPr>
        </p:nvSpPr>
        <p:spPr>
          <a:xfrm rot="5400000">
            <a:off x="2308950" y="-251550"/>
            <a:ext cx="4526100" cy="8229600"/>
          </a:xfrm>
          <a:prstGeom prst="rect">
            <a:avLst/>
          </a:prstGeom>
          <a:noFill/>
          <a:ln>
            <a:noFill/>
          </a:ln>
        </p:spPr>
        <p:txBody>
          <a:bodyPr anchorCtr="0" anchor="t" bIns="91425" lIns="91425" spcFirstLastPara="1" rIns="91425" wrap="square" tIns="91425">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16" name="Google Shape;116;p23"/>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7" name="Google Shape;117;p23"/>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8" name="Google Shape;118;p23"/>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19" name="Shape 119"/>
        <p:cNvGrpSpPr/>
        <p:nvPr/>
      </p:nvGrpSpPr>
      <p:grpSpPr>
        <a:xfrm>
          <a:off x="0" y="0"/>
          <a:ext cx="0" cy="0"/>
          <a:chOff x="0" y="0"/>
          <a:chExt cx="0" cy="0"/>
        </a:xfrm>
      </p:grpSpPr>
      <p:sp>
        <p:nvSpPr>
          <p:cNvPr id="120" name="Google Shape;120;p24"/>
          <p:cNvSpPr txBox="1"/>
          <p:nvPr>
            <p:ph type="title"/>
          </p:nvPr>
        </p:nvSpPr>
        <p:spPr>
          <a:xfrm rot="5400000">
            <a:off x="4732350" y="2171688"/>
            <a:ext cx="5851500" cy="20574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indent="0" lvl="1" rtl="0">
              <a:spcBef>
                <a:spcPts val="0"/>
              </a:spcBef>
              <a:spcAft>
                <a:spcPts val="0"/>
              </a:spcAft>
              <a:buSzPts val="1400"/>
              <a:buNone/>
              <a:defRPr sz="1800"/>
            </a:lvl2pPr>
            <a:lvl3pPr indent="0" lvl="2" rtl="0">
              <a:spcBef>
                <a:spcPts val="0"/>
              </a:spcBef>
              <a:spcAft>
                <a:spcPts val="0"/>
              </a:spcAft>
              <a:buSzPts val="1400"/>
              <a:buNone/>
              <a:defRPr sz="1800"/>
            </a:lvl3pPr>
            <a:lvl4pPr indent="0" lvl="3" rtl="0">
              <a:spcBef>
                <a:spcPts val="0"/>
              </a:spcBef>
              <a:spcAft>
                <a:spcPts val="0"/>
              </a:spcAft>
              <a:buSzPts val="1400"/>
              <a:buNone/>
              <a:defRPr sz="1800"/>
            </a:lvl4pPr>
            <a:lvl5pPr indent="0" lvl="4" rtl="0">
              <a:spcBef>
                <a:spcPts val="0"/>
              </a:spcBef>
              <a:spcAft>
                <a:spcPts val="0"/>
              </a:spcAft>
              <a:buSzPts val="1400"/>
              <a:buNone/>
              <a:defRPr sz="1800"/>
            </a:lvl5pPr>
            <a:lvl6pPr indent="0" lvl="5" rtl="0">
              <a:spcBef>
                <a:spcPts val="0"/>
              </a:spcBef>
              <a:spcAft>
                <a:spcPts val="0"/>
              </a:spcAft>
              <a:buSzPts val="1400"/>
              <a:buNone/>
              <a:defRPr sz="1800"/>
            </a:lvl6pPr>
            <a:lvl7pPr indent="0" lvl="6" rtl="0">
              <a:spcBef>
                <a:spcPts val="0"/>
              </a:spcBef>
              <a:spcAft>
                <a:spcPts val="0"/>
              </a:spcAft>
              <a:buSzPts val="1400"/>
              <a:buNone/>
              <a:defRPr sz="1800"/>
            </a:lvl7pPr>
            <a:lvl8pPr indent="0" lvl="7" rtl="0">
              <a:spcBef>
                <a:spcPts val="0"/>
              </a:spcBef>
              <a:spcAft>
                <a:spcPts val="0"/>
              </a:spcAft>
              <a:buSzPts val="1400"/>
              <a:buNone/>
              <a:defRPr sz="1800"/>
            </a:lvl8pPr>
            <a:lvl9pPr indent="0" lvl="8" rtl="0">
              <a:spcBef>
                <a:spcPts val="0"/>
              </a:spcBef>
              <a:spcAft>
                <a:spcPts val="0"/>
              </a:spcAft>
              <a:buSzPts val="1400"/>
              <a:buNone/>
              <a:defRPr sz="1800"/>
            </a:lvl9pPr>
          </a:lstStyle>
          <a:p/>
        </p:txBody>
      </p:sp>
      <p:sp>
        <p:nvSpPr>
          <p:cNvPr id="121" name="Google Shape;121;p24"/>
          <p:cNvSpPr txBox="1"/>
          <p:nvPr>
            <p:ph idx="1" type="body"/>
          </p:nvPr>
        </p:nvSpPr>
        <p:spPr>
          <a:xfrm rot="5400000">
            <a:off x="541350" y="190488"/>
            <a:ext cx="5851500" cy="6019800"/>
          </a:xfrm>
          <a:prstGeom prst="rect">
            <a:avLst/>
          </a:prstGeom>
          <a:noFill/>
          <a:ln>
            <a:noFill/>
          </a:ln>
        </p:spPr>
        <p:txBody>
          <a:bodyPr anchorCtr="0" anchor="t" bIns="91425" lIns="91425" spcFirstLastPara="1" rIns="91425" wrap="square" tIns="91425">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2" name="Google Shape;122;p24"/>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23" name="Google Shape;123;p24"/>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24" name="Google Shape;124;p24"/>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Content">
  <p:cSld name="Header + Content">
    <p:spTree>
      <p:nvGrpSpPr>
        <p:cNvPr id="126" name="Shape 126"/>
        <p:cNvGrpSpPr/>
        <p:nvPr/>
      </p:nvGrpSpPr>
      <p:grpSpPr>
        <a:xfrm>
          <a:off x="0" y="0"/>
          <a:ext cx="0" cy="0"/>
          <a:chOff x="0" y="0"/>
          <a:chExt cx="0" cy="0"/>
        </a:xfrm>
      </p:grpSpPr>
      <p:sp>
        <p:nvSpPr>
          <p:cNvPr id="127" name="Google Shape;127;p26"/>
          <p:cNvSpPr txBox="1"/>
          <p:nvPr>
            <p:ph idx="1" type="body"/>
          </p:nvPr>
        </p:nvSpPr>
        <p:spPr>
          <a:xfrm>
            <a:off x="671757" y="371510"/>
            <a:ext cx="8184600" cy="992100"/>
          </a:xfrm>
          <a:prstGeom prst="rect">
            <a:avLst/>
          </a:prstGeom>
          <a:noFill/>
          <a:ln>
            <a:noFill/>
          </a:ln>
        </p:spPr>
        <p:txBody>
          <a:bodyPr anchorCtr="0" anchor="b" bIns="45700" lIns="91425" spcFirstLastPara="1" rIns="91425" wrap="square" tIns="45700">
            <a:normAutofit/>
          </a:bodyPr>
          <a:lstStyle>
            <a:lvl1pPr indent="-228600" lvl="0" marL="457200" marR="0" rtl="0" algn="l">
              <a:lnSpc>
                <a:spcPct val="90000"/>
              </a:lnSpc>
              <a:spcBef>
                <a:spcPts val="600"/>
              </a:spcBef>
              <a:spcAft>
                <a:spcPts val="0"/>
              </a:spcAft>
              <a:buClr>
                <a:srgbClr val="4B2E83"/>
              </a:buClr>
              <a:buSzPts val="3000"/>
              <a:buFont typeface="Arial"/>
              <a:buNone/>
              <a:defRPr b="0" i="0" sz="3000" u="none" cap="none" strike="noStrike">
                <a:solidFill>
                  <a:srgbClr val="4B2E83"/>
                </a:solidFill>
                <a:latin typeface="Encode Sans Black"/>
                <a:ea typeface="Encode Sans Black"/>
                <a:cs typeface="Encode Sans Black"/>
                <a:sym typeface="Encode Sans Black"/>
              </a:defRPr>
            </a:lvl1pPr>
            <a:lvl2pPr indent="-228600" lvl="1" marL="914400" marR="0" rtl="0" algn="l">
              <a:spcBef>
                <a:spcPts val="560"/>
              </a:spcBef>
              <a:spcAft>
                <a:spcPts val="0"/>
              </a:spcAft>
              <a:buClr>
                <a:srgbClr val="E8D3A2"/>
              </a:buClr>
              <a:buSzPts val="2800"/>
              <a:buFont typeface="Arial"/>
              <a:buNone/>
              <a:defRPr b="0" i="0" sz="2800" u="none" cap="none" strike="noStrike">
                <a:solidFill>
                  <a:srgbClr val="E8D3A2"/>
                </a:solidFill>
                <a:latin typeface="Encode Sans Black"/>
                <a:ea typeface="Encode Sans Black"/>
                <a:cs typeface="Encode Sans Black"/>
                <a:sym typeface="Encode Sans Black"/>
              </a:defRPr>
            </a:lvl2pPr>
            <a:lvl3pPr indent="-228600" lvl="2" marL="1371600" marR="0" rtl="0" algn="l">
              <a:spcBef>
                <a:spcPts val="480"/>
              </a:spcBef>
              <a:spcAft>
                <a:spcPts val="0"/>
              </a:spcAft>
              <a:buClr>
                <a:srgbClr val="E8D3A2"/>
              </a:buClr>
              <a:buSzPts val="2400"/>
              <a:buFont typeface="Arial"/>
              <a:buNone/>
              <a:defRPr b="0" i="0" sz="2400" u="none" cap="none" strike="noStrike">
                <a:solidFill>
                  <a:srgbClr val="E8D3A2"/>
                </a:solidFill>
                <a:latin typeface="Encode Sans Black"/>
                <a:ea typeface="Encode Sans Black"/>
                <a:cs typeface="Encode Sans Black"/>
                <a:sym typeface="Encode Sans Black"/>
              </a:defRPr>
            </a:lvl3pPr>
            <a:lvl4pPr indent="-228600" lvl="3" marL="18288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4pPr>
            <a:lvl5pPr indent="-228600" lvl="4" marL="22860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8" name="Google Shape;128;p26"/>
          <p:cNvSpPr txBox="1"/>
          <p:nvPr>
            <p:ph idx="2" type="body"/>
          </p:nvPr>
        </p:nvSpPr>
        <p:spPr>
          <a:xfrm>
            <a:off x="659305" y="1736725"/>
            <a:ext cx="8196300" cy="4015500"/>
          </a:xfrm>
          <a:prstGeom prst="rect">
            <a:avLst/>
          </a:prstGeom>
          <a:noFill/>
          <a:ln>
            <a:noFill/>
          </a:ln>
        </p:spPr>
        <p:txBody>
          <a:bodyPr anchorCtr="0" anchor="t" bIns="45700" lIns="91425" spcFirstLastPara="1" rIns="91425" wrap="square" tIns="45700">
            <a:noAutofit/>
          </a:bodyPr>
          <a:lstStyle>
            <a:lvl1pPr indent="-381000" lvl="0" marL="457200" marR="0" rtl="0" algn="l">
              <a:spcBef>
                <a:spcPts val="480"/>
              </a:spcBef>
              <a:spcAft>
                <a:spcPts val="0"/>
              </a:spcAft>
              <a:buClr>
                <a:srgbClr val="4B2E83"/>
              </a:buClr>
              <a:buSzPts val="2400"/>
              <a:buFont typeface="Merriweather Sans"/>
              <a:buChar char="&gt;"/>
              <a:defRPr b="1" i="0" sz="2400" u="none" cap="none" strike="noStrike">
                <a:solidFill>
                  <a:srgbClr val="4B2E83"/>
                </a:solidFill>
                <a:latin typeface="Open Sans"/>
                <a:ea typeface="Open Sans"/>
                <a:cs typeface="Open Sans"/>
                <a:sym typeface="Open Sans"/>
              </a:defRPr>
            </a:lvl1pPr>
            <a:lvl2pPr indent="-355600" lvl="1" marL="914400" marR="0" rtl="0" algn="l">
              <a:spcBef>
                <a:spcPts val="400"/>
              </a:spcBef>
              <a:spcAft>
                <a:spcPts val="0"/>
              </a:spcAft>
              <a:buClr>
                <a:srgbClr val="4B2E83"/>
              </a:buClr>
              <a:buSzPts val="2000"/>
              <a:buFont typeface="Arial"/>
              <a:buChar char="–"/>
              <a:defRPr b="1" i="0" sz="2000" u="none" cap="none" strike="noStrike">
                <a:solidFill>
                  <a:srgbClr val="4B2E83"/>
                </a:solidFill>
                <a:latin typeface="Open Sans"/>
                <a:ea typeface="Open Sans"/>
                <a:cs typeface="Open Sans"/>
                <a:sym typeface="Open Sans"/>
              </a:defRPr>
            </a:lvl2pPr>
            <a:lvl3pPr indent="-342900" lvl="2" marL="1371600" marR="0" rtl="0" algn="l">
              <a:spcBef>
                <a:spcPts val="360"/>
              </a:spcBef>
              <a:spcAft>
                <a:spcPts val="0"/>
              </a:spcAft>
              <a:buClr>
                <a:srgbClr val="4B2E83"/>
              </a:buClr>
              <a:buSzPts val="1800"/>
              <a:buFont typeface="Merriweather Sans"/>
              <a:buChar char="&gt;"/>
              <a:defRPr b="1" i="0" sz="1800" u="none" cap="none" strike="noStrike">
                <a:solidFill>
                  <a:srgbClr val="4B2E83"/>
                </a:solidFill>
                <a:latin typeface="Open Sans"/>
                <a:ea typeface="Open Sans"/>
                <a:cs typeface="Open Sans"/>
                <a:sym typeface="Open Sans"/>
              </a:defRPr>
            </a:lvl3pPr>
            <a:lvl4pPr indent="-330200" lvl="3" marL="1828800" marR="0" rtl="0" algn="l">
              <a:spcBef>
                <a:spcPts val="320"/>
              </a:spcBef>
              <a:spcAft>
                <a:spcPts val="0"/>
              </a:spcAft>
              <a:buClr>
                <a:srgbClr val="4B2E83"/>
              </a:buClr>
              <a:buSzPts val="1600"/>
              <a:buFont typeface="Arial"/>
              <a:buChar char="–"/>
              <a:defRPr b="1" i="0" sz="1600" u="none" cap="none" strike="noStrike">
                <a:solidFill>
                  <a:srgbClr val="4B2E83"/>
                </a:solidFill>
                <a:latin typeface="Open Sans"/>
                <a:ea typeface="Open Sans"/>
                <a:cs typeface="Open Sans"/>
                <a:sym typeface="Open Sans"/>
              </a:defRPr>
            </a:lvl4pPr>
            <a:lvl5pPr indent="-317500" lvl="4" marL="2286000" marR="0" rtl="0" algn="l">
              <a:spcBef>
                <a:spcPts val="280"/>
              </a:spcBef>
              <a:spcAft>
                <a:spcPts val="0"/>
              </a:spcAft>
              <a:buClr>
                <a:srgbClr val="4B2E83"/>
              </a:buClr>
              <a:buSzPts val="1400"/>
              <a:buFont typeface="Merriweather Sans"/>
              <a:buChar char="&gt;"/>
              <a:defRPr b="1" i="0" sz="1400" u="none" cap="none" strike="noStrike">
                <a:solidFill>
                  <a:srgbClr val="4B2E83"/>
                </a:solidFill>
                <a:latin typeface="Open Sans"/>
                <a:ea typeface="Open Sans"/>
                <a:cs typeface="Open Sans"/>
                <a:sym typeface="Open Sans"/>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descr="W Logo_Purple_2685_HEX.png" id="129" name="Google Shape;129;p26"/>
          <p:cNvPicPr preferRelativeResize="0"/>
          <p:nvPr/>
        </p:nvPicPr>
        <p:blipFill rotWithShape="1">
          <a:blip r:embed="rId2">
            <a:alphaModFix/>
          </a:blip>
          <a:srcRect b="0" l="0" r="0" t="0"/>
          <a:stretch/>
        </p:blipFill>
        <p:spPr>
          <a:xfrm>
            <a:off x="7448139" y="5949410"/>
            <a:ext cx="1371600" cy="923544"/>
          </a:xfrm>
          <a:prstGeom prst="rect">
            <a:avLst/>
          </a:prstGeom>
          <a:noFill/>
          <a:ln>
            <a:noFill/>
          </a:ln>
        </p:spPr>
      </p:pic>
      <p:pic>
        <p:nvPicPr>
          <p:cNvPr descr="Bar_RtAngle_7502_RGB.png" id="130" name="Google Shape;130;p26"/>
          <p:cNvPicPr preferRelativeResize="0"/>
          <p:nvPr/>
        </p:nvPicPr>
        <p:blipFill rotWithShape="1">
          <a:blip r:embed="rId3">
            <a:alphaModFix/>
          </a:blip>
          <a:srcRect b="0" l="0" r="0" t="0"/>
          <a:stretch/>
        </p:blipFill>
        <p:spPr>
          <a:xfrm>
            <a:off x="784225" y="1437805"/>
            <a:ext cx="1358183" cy="67050"/>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31" name="Shape 131"/>
        <p:cNvGrpSpPr/>
        <p:nvPr/>
      </p:nvGrpSpPr>
      <p:grpSpPr>
        <a:xfrm>
          <a:off x="0" y="0"/>
          <a:ext cx="0" cy="0"/>
          <a:chOff x="0" y="0"/>
          <a:chExt cx="0" cy="0"/>
        </a:xfrm>
      </p:grpSpPr>
      <p:sp>
        <p:nvSpPr>
          <p:cNvPr id="132" name="Google Shape;132;p27"/>
          <p:cNvSpPr txBox="1"/>
          <p:nvPr>
            <p:ph idx="1" type="body"/>
          </p:nvPr>
        </p:nvSpPr>
        <p:spPr>
          <a:xfrm>
            <a:off x="671757" y="1167124"/>
            <a:ext cx="6972300" cy="2641800"/>
          </a:xfrm>
          <a:prstGeom prst="rect">
            <a:avLst/>
          </a:prstGeom>
          <a:noFill/>
          <a:ln>
            <a:noFill/>
          </a:ln>
        </p:spPr>
        <p:txBody>
          <a:bodyPr anchorCtr="0" anchor="b" bIns="45700" lIns="91425" spcFirstLastPara="1" rIns="91425" wrap="square" tIns="45700">
            <a:normAutofit/>
          </a:bodyPr>
          <a:lstStyle>
            <a:lvl1pPr indent="-228600" lvl="0" marL="457200" marR="0" rtl="0" algn="l">
              <a:lnSpc>
                <a:spcPct val="100000"/>
              </a:lnSpc>
              <a:spcBef>
                <a:spcPts val="1000"/>
              </a:spcBef>
              <a:spcAft>
                <a:spcPts val="0"/>
              </a:spcAft>
              <a:buClr>
                <a:srgbClr val="4B2E83"/>
              </a:buClr>
              <a:buSzPts val="5000"/>
              <a:buFont typeface="Arial"/>
              <a:buNone/>
              <a:defRPr b="0" i="0" sz="5000" u="none" cap="none" strike="noStrike">
                <a:solidFill>
                  <a:srgbClr val="4B2E83"/>
                </a:solidFill>
                <a:latin typeface="Encode Sans Black"/>
                <a:ea typeface="Encode Sans Black"/>
                <a:cs typeface="Encode Sans Black"/>
                <a:sym typeface="Encode Sans Black"/>
              </a:defRPr>
            </a:lvl1pPr>
            <a:lvl2pPr indent="-228600" lvl="1" marL="914400" marR="0" rtl="0" algn="l">
              <a:spcBef>
                <a:spcPts val="560"/>
              </a:spcBef>
              <a:spcAft>
                <a:spcPts val="0"/>
              </a:spcAft>
              <a:buClr>
                <a:srgbClr val="E8D3A2"/>
              </a:buClr>
              <a:buSzPts val="2800"/>
              <a:buFont typeface="Arial"/>
              <a:buNone/>
              <a:defRPr b="0" i="0" sz="2800" u="none" cap="none" strike="noStrike">
                <a:solidFill>
                  <a:srgbClr val="E8D3A2"/>
                </a:solidFill>
                <a:latin typeface="Encode Sans Black"/>
                <a:ea typeface="Encode Sans Black"/>
                <a:cs typeface="Encode Sans Black"/>
                <a:sym typeface="Encode Sans Black"/>
              </a:defRPr>
            </a:lvl2pPr>
            <a:lvl3pPr indent="-228600" lvl="2" marL="1371600" marR="0" rtl="0" algn="l">
              <a:spcBef>
                <a:spcPts val="480"/>
              </a:spcBef>
              <a:spcAft>
                <a:spcPts val="0"/>
              </a:spcAft>
              <a:buClr>
                <a:srgbClr val="E8D3A2"/>
              </a:buClr>
              <a:buSzPts val="2400"/>
              <a:buFont typeface="Arial"/>
              <a:buNone/>
              <a:defRPr b="0" i="0" sz="2400" u="none" cap="none" strike="noStrike">
                <a:solidFill>
                  <a:srgbClr val="E8D3A2"/>
                </a:solidFill>
                <a:latin typeface="Encode Sans Black"/>
                <a:ea typeface="Encode Sans Black"/>
                <a:cs typeface="Encode Sans Black"/>
                <a:sym typeface="Encode Sans Black"/>
              </a:defRPr>
            </a:lvl3pPr>
            <a:lvl4pPr indent="-228600" lvl="3" marL="18288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4pPr>
            <a:lvl5pPr indent="-228600" lvl="4" marL="22860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descr="W Logo_Purple_2685_HEX.png" id="133" name="Google Shape;133;p27"/>
          <p:cNvPicPr preferRelativeResize="0"/>
          <p:nvPr/>
        </p:nvPicPr>
        <p:blipFill rotWithShape="1">
          <a:blip r:embed="rId2">
            <a:alphaModFix/>
          </a:blip>
          <a:srcRect b="0" l="0" r="0" t="0"/>
          <a:stretch/>
        </p:blipFill>
        <p:spPr>
          <a:xfrm>
            <a:off x="7448139" y="5949410"/>
            <a:ext cx="1371600" cy="923544"/>
          </a:xfrm>
          <a:prstGeom prst="rect">
            <a:avLst/>
          </a:prstGeom>
          <a:noFill/>
          <a:ln>
            <a:noFill/>
          </a:ln>
        </p:spPr>
      </p:pic>
      <p:pic>
        <p:nvPicPr>
          <p:cNvPr descr="Wordmark_center_Purple_HEX.png" id="134" name="Google Shape;134;p27"/>
          <p:cNvPicPr preferRelativeResize="0"/>
          <p:nvPr/>
        </p:nvPicPr>
        <p:blipFill rotWithShape="1">
          <a:blip r:embed="rId3">
            <a:alphaModFix/>
          </a:blip>
          <a:srcRect b="0" l="0" r="0" t="0"/>
          <a:stretch/>
        </p:blipFill>
        <p:spPr>
          <a:xfrm>
            <a:off x="792039" y="6487457"/>
            <a:ext cx="2425296" cy="163374"/>
          </a:xfrm>
          <a:prstGeom prst="rect">
            <a:avLst/>
          </a:prstGeom>
          <a:noFill/>
          <a:ln>
            <a:noFill/>
          </a:ln>
        </p:spPr>
      </p:pic>
      <p:pic>
        <p:nvPicPr>
          <p:cNvPr descr="Bar_RtAngle_7502_RGB.png" id="135" name="Google Shape;135;p27"/>
          <p:cNvPicPr preferRelativeResize="0"/>
          <p:nvPr/>
        </p:nvPicPr>
        <p:blipFill rotWithShape="1">
          <a:blip r:embed="rId4">
            <a:alphaModFix/>
          </a:blip>
          <a:srcRect b="0" l="0" r="0" t="0"/>
          <a:stretch/>
        </p:blipFill>
        <p:spPr>
          <a:xfrm>
            <a:off x="813587" y="4006085"/>
            <a:ext cx="2284305" cy="112770"/>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Subheader + Content">
  <p:cSld name="Header + Subheader + Content">
    <p:spTree>
      <p:nvGrpSpPr>
        <p:cNvPr id="136" name="Shape 136"/>
        <p:cNvGrpSpPr/>
        <p:nvPr/>
      </p:nvGrpSpPr>
      <p:grpSpPr>
        <a:xfrm>
          <a:off x="0" y="0"/>
          <a:ext cx="0" cy="0"/>
          <a:chOff x="0" y="0"/>
          <a:chExt cx="0" cy="0"/>
        </a:xfrm>
      </p:grpSpPr>
      <p:sp>
        <p:nvSpPr>
          <p:cNvPr id="137" name="Google Shape;137;p28"/>
          <p:cNvSpPr txBox="1"/>
          <p:nvPr>
            <p:ph idx="1" type="body"/>
          </p:nvPr>
        </p:nvSpPr>
        <p:spPr>
          <a:xfrm>
            <a:off x="671757" y="371510"/>
            <a:ext cx="8184600" cy="992100"/>
          </a:xfrm>
          <a:prstGeom prst="rect">
            <a:avLst/>
          </a:prstGeom>
          <a:noFill/>
          <a:ln>
            <a:noFill/>
          </a:ln>
        </p:spPr>
        <p:txBody>
          <a:bodyPr anchorCtr="0" anchor="b" bIns="45700" lIns="91425" spcFirstLastPara="1" rIns="91425" wrap="square" tIns="45700">
            <a:normAutofit/>
          </a:bodyPr>
          <a:lstStyle>
            <a:lvl1pPr indent="-228600" lvl="0" marL="457200" marR="0" rtl="0" algn="l">
              <a:lnSpc>
                <a:spcPct val="90000"/>
              </a:lnSpc>
              <a:spcBef>
                <a:spcPts val="600"/>
              </a:spcBef>
              <a:spcAft>
                <a:spcPts val="0"/>
              </a:spcAft>
              <a:buClr>
                <a:srgbClr val="4B2E83"/>
              </a:buClr>
              <a:buSzPts val="3000"/>
              <a:buFont typeface="Arial"/>
              <a:buNone/>
              <a:defRPr b="0" i="0" sz="3000" u="none" cap="none" strike="noStrike">
                <a:solidFill>
                  <a:srgbClr val="4B2E83"/>
                </a:solidFill>
                <a:latin typeface="Encode Sans Black"/>
                <a:ea typeface="Encode Sans Black"/>
                <a:cs typeface="Encode Sans Black"/>
                <a:sym typeface="Encode Sans Black"/>
              </a:defRPr>
            </a:lvl1pPr>
            <a:lvl2pPr indent="-228600" lvl="1" marL="914400" marR="0" rtl="0" algn="l">
              <a:spcBef>
                <a:spcPts val="560"/>
              </a:spcBef>
              <a:spcAft>
                <a:spcPts val="0"/>
              </a:spcAft>
              <a:buClr>
                <a:srgbClr val="E8D3A2"/>
              </a:buClr>
              <a:buSzPts val="2800"/>
              <a:buFont typeface="Arial"/>
              <a:buNone/>
              <a:defRPr b="0" i="0" sz="2800" u="none" cap="none" strike="noStrike">
                <a:solidFill>
                  <a:srgbClr val="E8D3A2"/>
                </a:solidFill>
                <a:latin typeface="Encode Sans Black"/>
                <a:ea typeface="Encode Sans Black"/>
                <a:cs typeface="Encode Sans Black"/>
                <a:sym typeface="Encode Sans Black"/>
              </a:defRPr>
            </a:lvl2pPr>
            <a:lvl3pPr indent="-228600" lvl="2" marL="1371600" marR="0" rtl="0" algn="l">
              <a:spcBef>
                <a:spcPts val="480"/>
              </a:spcBef>
              <a:spcAft>
                <a:spcPts val="0"/>
              </a:spcAft>
              <a:buClr>
                <a:srgbClr val="E8D3A2"/>
              </a:buClr>
              <a:buSzPts val="2400"/>
              <a:buFont typeface="Arial"/>
              <a:buNone/>
              <a:defRPr b="0" i="0" sz="2400" u="none" cap="none" strike="noStrike">
                <a:solidFill>
                  <a:srgbClr val="E8D3A2"/>
                </a:solidFill>
                <a:latin typeface="Encode Sans Black"/>
                <a:ea typeface="Encode Sans Black"/>
                <a:cs typeface="Encode Sans Black"/>
                <a:sym typeface="Encode Sans Black"/>
              </a:defRPr>
            </a:lvl3pPr>
            <a:lvl4pPr indent="-228600" lvl="3" marL="18288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4pPr>
            <a:lvl5pPr indent="-228600" lvl="4" marL="22860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38" name="Google Shape;138;p28"/>
          <p:cNvSpPr txBox="1"/>
          <p:nvPr>
            <p:ph idx="2" type="body"/>
          </p:nvPr>
        </p:nvSpPr>
        <p:spPr>
          <a:xfrm>
            <a:off x="659305" y="2320239"/>
            <a:ext cx="8197200" cy="3810000"/>
          </a:xfrm>
          <a:prstGeom prst="rect">
            <a:avLst/>
          </a:prstGeom>
          <a:noFill/>
          <a:ln>
            <a:noFill/>
          </a:ln>
        </p:spPr>
        <p:txBody>
          <a:bodyPr anchorCtr="0" anchor="t" bIns="45700" lIns="91425" spcFirstLastPara="1" rIns="91425" wrap="square" tIns="45700">
            <a:noAutofit/>
          </a:bodyPr>
          <a:lstStyle>
            <a:lvl1pPr indent="-381000" lvl="0" marL="457200" marR="0" rtl="0" algn="l">
              <a:spcBef>
                <a:spcPts val="480"/>
              </a:spcBef>
              <a:spcAft>
                <a:spcPts val="0"/>
              </a:spcAft>
              <a:buClr>
                <a:srgbClr val="4B2E83"/>
              </a:buClr>
              <a:buSzPts val="2400"/>
              <a:buFont typeface="Merriweather Sans"/>
              <a:buChar char="&gt;"/>
              <a:defRPr b="1" i="0" sz="2400" u="none" cap="none" strike="noStrike">
                <a:solidFill>
                  <a:srgbClr val="4B2E83"/>
                </a:solidFill>
                <a:latin typeface="Open Sans"/>
                <a:ea typeface="Open Sans"/>
                <a:cs typeface="Open Sans"/>
                <a:sym typeface="Open Sans"/>
              </a:defRPr>
            </a:lvl1pPr>
            <a:lvl2pPr indent="-355600" lvl="1" marL="914400" marR="0" rtl="0" algn="l">
              <a:spcBef>
                <a:spcPts val="400"/>
              </a:spcBef>
              <a:spcAft>
                <a:spcPts val="0"/>
              </a:spcAft>
              <a:buClr>
                <a:srgbClr val="4B2E83"/>
              </a:buClr>
              <a:buSzPts val="2000"/>
              <a:buFont typeface="Arial"/>
              <a:buChar char="–"/>
              <a:defRPr b="1" i="0" sz="2000" u="none" cap="none" strike="noStrike">
                <a:solidFill>
                  <a:srgbClr val="4B2E83"/>
                </a:solidFill>
                <a:latin typeface="Open Sans"/>
                <a:ea typeface="Open Sans"/>
                <a:cs typeface="Open Sans"/>
                <a:sym typeface="Open Sans"/>
              </a:defRPr>
            </a:lvl2pPr>
            <a:lvl3pPr indent="-342900" lvl="2" marL="1371600" marR="0" rtl="0" algn="l">
              <a:spcBef>
                <a:spcPts val="360"/>
              </a:spcBef>
              <a:spcAft>
                <a:spcPts val="0"/>
              </a:spcAft>
              <a:buClr>
                <a:srgbClr val="4B2E83"/>
              </a:buClr>
              <a:buSzPts val="1800"/>
              <a:buFont typeface="Merriweather Sans"/>
              <a:buChar char="&gt;"/>
              <a:defRPr b="1" i="0" sz="1800" u="none" cap="none" strike="noStrike">
                <a:solidFill>
                  <a:srgbClr val="4B2E83"/>
                </a:solidFill>
                <a:latin typeface="Open Sans"/>
                <a:ea typeface="Open Sans"/>
                <a:cs typeface="Open Sans"/>
                <a:sym typeface="Open Sans"/>
              </a:defRPr>
            </a:lvl3pPr>
            <a:lvl4pPr indent="-330200" lvl="3" marL="1828800" marR="0" rtl="0" algn="l">
              <a:spcBef>
                <a:spcPts val="320"/>
              </a:spcBef>
              <a:spcAft>
                <a:spcPts val="0"/>
              </a:spcAft>
              <a:buClr>
                <a:srgbClr val="4B2E83"/>
              </a:buClr>
              <a:buSzPts val="1600"/>
              <a:buFont typeface="Arial"/>
              <a:buChar char="–"/>
              <a:defRPr b="1" i="0" sz="1600" u="none" cap="none" strike="noStrike">
                <a:solidFill>
                  <a:srgbClr val="4B2E83"/>
                </a:solidFill>
                <a:latin typeface="Open Sans"/>
                <a:ea typeface="Open Sans"/>
                <a:cs typeface="Open Sans"/>
                <a:sym typeface="Open Sans"/>
              </a:defRPr>
            </a:lvl4pPr>
            <a:lvl5pPr indent="-317500" lvl="4" marL="2286000" marR="0" rtl="0" algn="l">
              <a:spcBef>
                <a:spcPts val="280"/>
              </a:spcBef>
              <a:spcAft>
                <a:spcPts val="0"/>
              </a:spcAft>
              <a:buClr>
                <a:srgbClr val="4B2E83"/>
              </a:buClr>
              <a:buSzPts val="1400"/>
              <a:buFont typeface="Merriweather Sans"/>
              <a:buChar char="&gt;"/>
              <a:defRPr b="1" i="0" sz="1400" u="none" cap="none" strike="noStrike">
                <a:solidFill>
                  <a:srgbClr val="4B2E83"/>
                </a:solidFill>
                <a:latin typeface="Open Sans"/>
                <a:ea typeface="Open Sans"/>
                <a:cs typeface="Open Sans"/>
                <a:sym typeface="Open Sans"/>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39" name="Google Shape;139;p28"/>
          <p:cNvSpPr txBox="1"/>
          <p:nvPr>
            <p:ph idx="3" type="body"/>
          </p:nvPr>
        </p:nvSpPr>
        <p:spPr>
          <a:xfrm>
            <a:off x="671757" y="1730667"/>
            <a:ext cx="8184600" cy="4113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480"/>
              </a:spcBef>
              <a:spcAft>
                <a:spcPts val="0"/>
              </a:spcAft>
              <a:buClr>
                <a:srgbClr val="4B2E83"/>
              </a:buClr>
              <a:buSzPts val="2400"/>
              <a:buFont typeface="Arial"/>
              <a:buNone/>
              <a:defRPr b="0" i="0" sz="2400" u="none" cap="none" strike="noStrike">
                <a:solidFill>
                  <a:srgbClr val="4B2E83"/>
                </a:solidFill>
                <a:latin typeface="Arial"/>
                <a:ea typeface="Arial"/>
                <a:cs typeface="Arial"/>
                <a:sym typeface="Arial"/>
              </a:defRPr>
            </a:lvl1pPr>
            <a:lvl2pPr indent="-228600" lvl="1" marL="914400" marR="0" rtl="0" algn="l">
              <a:spcBef>
                <a:spcPts val="560"/>
              </a:spcBef>
              <a:spcAft>
                <a:spcPts val="0"/>
              </a:spcAft>
              <a:buClr>
                <a:srgbClr val="E8D3A2"/>
              </a:buClr>
              <a:buSzPts val="2800"/>
              <a:buFont typeface="Arial"/>
              <a:buNone/>
              <a:defRPr b="0" i="0" sz="2800" u="none" cap="none" strike="noStrike">
                <a:solidFill>
                  <a:srgbClr val="E8D3A2"/>
                </a:solidFill>
                <a:latin typeface="Encode Sans Black"/>
                <a:ea typeface="Encode Sans Black"/>
                <a:cs typeface="Encode Sans Black"/>
                <a:sym typeface="Encode Sans Black"/>
              </a:defRPr>
            </a:lvl2pPr>
            <a:lvl3pPr indent="-228600" lvl="2" marL="1371600" marR="0" rtl="0" algn="l">
              <a:spcBef>
                <a:spcPts val="480"/>
              </a:spcBef>
              <a:spcAft>
                <a:spcPts val="0"/>
              </a:spcAft>
              <a:buClr>
                <a:srgbClr val="E8D3A2"/>
              </a:buClr>
              <a:buSzPts val="2400"/>
              <a:buFont typeface="Arial"/>
              <a:buNone/>
              <a:defRPr b="0" i="0" sz="2400" u="none" cap="none" strike="noStrike">
                <a:solidFill>
                  <a:srgbClr val="E8D3A2"/>
                </a:solidFill>
                <a:latin typeface="Encode Sans Black"/>
                <a:ea typeface="Encode Sans Black"/>
                <a:cs typeface="Encode Sans Black"/>
                <a:sym typeface="Encode Sans Black"/>
              </a:defRPr>
            </a:lvl3pPr>
            <a:lvl4pPr indent="-228600" lvl="3" marL="18288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4pPr>
            <a:lvl5pPr indent="-228600" lvl="4" marL="22860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descr="Wordmark_center_Purple_HEX.png" id="140" name="Google Shape;140;p28"/>
          <p:cNvPicPr preferRelativeResize="0"/>
          <p:nvPr/>
        </p:nvPicPr>
        <p:blipFill rotWithShape="1">
          <a:blip r:embed="rId2">
            <a:alphaModFix/>
          </a:blip>
          <a:srcRect b="0" l="0" r="0" t="0"/>
          <a:stretch/>
        </p:blipFill>
        <p:spPr>
          <a:xfrm>
            <a:off x="6382155" y="6487457"/>
            <a:ext cx="2425296" cy="163374"/>
          </a:xfrm>
          <a:prstGeom prst="rect">
            <a:avLst/>
          </a:prstGeom>
          <a:noFill/>
          <a:ln>
            <a:noFill/>
          </a:ln>
        </p:spPr>
      </p:pic>
      <p:pic>
        <p:nvPicPr>
          <p:cNvPr descr="Bar_RtAngle_7502_RGB.png" id="141" name="Google Shape;141;p28"/>
          <p:cNvPicPr preferRelativeResize="0"/>
          <p:nvPr/>
        </p:nvPicPr>
        <p:blipFill rotWithShape="1">
          <a:blip r:embed="rId3">
            <a:alphaModFix/>
          </a:blip>
          <a:srcRect b="0" l="0" r="0" t="0"/>
          <a:stretch/>
        </p:blipFill>
        <p:spPr>
          <a:xfrm>
            <a:off x="784225" y="1437805"/>
            <a:ext cx="1358183" cy="67050"/>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Graphic">
  <p:cSld name="Header + Graphic">
    <p:spTree>
      <p:nvGrpSpPr>
        <p:cNvPr id="142" name="Shape 142"/>
        <p:cNvGrpSpPr/>
        <p:nvPr/>
      </p:nvGrpSpPr>
      <p:grpSpPr>
        <a:xfrm>
          <a:off x="0" y="0"/>
          <a:ext cx="0" cy="0"/>
          <a:chOff x="0" y="0"/>
          <a:chExt cx="0" cy="0"/>
        </a:xfrm>
      </p:grpSpPr>
      <p:sp>
        <p:nvSpPr>
          <p:cNvPr id="143" name="Google Shape;143;p29"/>
          <p:cNvSpPr/>
          <p:nvPr>
            <p:ph idx="2" type="chart"/>
          </p:nvPr>
        </p:nvSpPr>
        <p:spPr>
          <a:xfrm>
            <a:off x="766763" y="1736725"/>
            <a:ext cx="8021700" cy="4432200"/>
          </a:xfrm>
          <a:prstGeom prst="rect">
            <a:avLst/>
          </a:prstGeom>
          <a:noFill/>
          <a:ln>
            <a:noFill/>
          </a:ln>
        </p:spPr>
        <p:txBody>
          <a:bodyPr anchorCtr="0" anchor="t" bIns="45700" lIns="91425" spcFirstLastPara="1" rIns="91425" wrap="square" tIns="45700">
            <a:noAutofit/>
          </a:bodyPr>
          <a:lstStyle>
            <a:lvl1pPr lvl="0" marR="0" rtl="0" algn="l">
              <a:spcBef>
                <a:spcPts val="480"/>
              </a:spcBef>
              <a:spcAft>
                <a:spcPts val="0"/>
              </a:spcAft>
              <a:buClr>
                <a:srgbClr val="999999"/>
              </a:buClr>
              <a:buSzPts val="2400"/>
              <a:buFont typeface="Arial"/>
              <a:buNone/>
              <a:defRPr b="0" i="1" sz="2400" u="none" cap="none" strike="noStrike">
                <a:solidFill>
                  <a:srgbClr val="999999"/>
                </a:solidFill>
                <a:latin typeface="Open Sans Light"/>
                <a:ea typeface="Open Sans Light"/>
                <a:cs typeface="Open Sans Light"/>
                <a:sym typeface="Open Sans Light"/>
              </a:defRPr>
            </a:lvl1pPr>
            <a:lvl2pPr lvl="1"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lvl="2"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lvl="3"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lvl="4"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lvl="5"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44" name="Google Shape;144;p29"/>
          <p:cNvSpPr txBox="1"/>
          <p:nvPr>
            <p:ph idx="1" type="body"/>
          </p:nvPr>
        </p:nvSpPr>
        <p:spPr>
          <a:xfrm>
            <a:off x="671757" y="371510"/>
            <a:ext cx="8184600" cy="992100"/>
          </a:xfrm>
          <a:prstGeom prst="rect">
            <a:avLst/>
          </a:prstGeom>
          <a:noFill/>
          <a:ln>
            <a:noFill/>
          </a:ln>
        </p:spPr>
        <p:txBody>
          <a:bodyPr anchorCtr="0" anchor="b" bIns="45700" lIns="91425" spcFirstLastPara="1" rIns="91425" wrap="square" tIns="45700">
            <a:normAutofit/>
          </a:bodyPr>
          <a:lstStyle>
            <a:lvl1pPr indent="-228600" lvl="0" marL="457200" marR="0" rtl="0" algn="l">
              <a:lnSpc>
                <a:spcPct val="90000"/>
              </a:lnSpc>
              <a:spcBef>
                <a:spcPts val="600"/>
              </a:spcBef>
              <a:spcAft>
                <a:spcPts val="0"/>
              </a:spcAft>
              <a:buClr>
                <a:srgbClr val="4B2E83"/>
              </a:buClr>
              <a:buSzPts val="3000"/>
              <a:buFont typeface="Arial"/>
              <a:buNone/>
              <a:defRPr b="0" i="0" sz="3000" u="none" cap="none" strike="noStrike">
                <a:solidFill>
                  <a:srgbClr val="4B2E83"/>
                </a:solidFill>
                <a:latin typeface="Encode Sans Black"/>
                <a:ea typeface="Encode Sans Black"/>
                <a:cs typeface="Encode Sans Black"/>
                <a:sym typeface="Encode Sans Black"/>
              </a:defRPr>
            </a:lvl1pPr>
            <a:lvl2pPr indent="-228600" lvl="1" marL="914400" marR="0" rtl="0" algn="l">
              <a:spcBef>
                <a:spcPts val="560"/>
              </a:spcBef>
              <a:spcAft>
                <a:spcPts val="0"/>
              </a:spcAft>
              <a:buClr>
                <a:srgbClr val="E8D3A2"/>
              </a:buClr>
              <a:buSzPts val="2800"/>
              <a:buFont typeface="Arial"/>
              <a:buNone/>
              <a:defRPr b="0" i="0" sz="2800" u="none" cap="none" strike="noStrike">
                <a:solidFill>
                  <a:srgbClr val="E8D3A2"/>
                </a:solidFill>
                <a:latin typeface="Encode Sans Black"/>
                <a:ea typeface="Encode Sans Black"/>
                <a:cs typeface="Encode Sans Black"/>
                <a:sym typeface="Encode Sans Black"/>
              </a:defRPr>
            </a:lvl2pPr>
            <a:lvl3pPr indent="-228600" lvl="2" marL="1371600" marR="0" rtl="0" algn="l">
              <a:spcBef>
                <a:spcPts val="480"/>
              </a:spcBef>
              <a:spcAft>
                <a:spcPts val="0"/>
              </a:spcAft>
              <a:buClr>
                <a:srgbClr val="E8D3A2"/>
              </a:buClr>
              <a:buSzPts val="2400"/>
              <a:buFont typeface="Arial"/>
              <a:buNone/>
              <a:defRPr b="0" i="0" sz="2400" u="none" cap="none" strike="noStrike">
                <a:solidFill>
                  <a:srgbClr val="E8D3A2"/>
                </a:solidFill>
                <a:latin typeface="Encode Sans Black"/>
                <a:ea typeface="Encode Sans Black"/>
                <a:cs typeface="Encode Sans Black"/>
                <a:sym typeface="Encode Sans Black"/>
              </a:defRPr>
            </a:lvl3pPr>
            <a:lvl4pPr indent="-228600" lvl="3" marL="18288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4pPr>
            <a:lvl5pPr indent="-228600" lvl="4" marL="22860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descr="Wordmark_center_Purple_HEX.png" id="145" name="Google Shape;145;p29"/>
          <p:cNvPicPr preferRelativeResize="0"/>
          <p:nvPr/>
        </p:nvPicPr>
        <p:blipFill rotWithShape="1">
          <a:blip r:embed="rId2">
            <a:alphaModFix/>
          </a:blip>
          <a:srcRect b="0" l="0" r="0" t="0"/>
          <a:stretch/>
        </p:blipFill>
        <p:spPr>
          <a:xfrm>
            <a:off x="6363105" y="6487457"/>
            <a:ext cx="2425296" cy="163374"/>
          </a:xfrm>
          <a:prstGeom prst="rect">
            <a:avLst/>
          </a:prstGeom>
          <a:noFill/>
          <a:ln>
            <a:noFill/>
          </a:ln>
        </p:spPr>
      </p:pic>
      <p:pic>
        <p:nvPicPr>
          <p:cNvPr descr="Bar_RtAngle_7502_RGB.png" id="146" name="Google Shape;146;p29"/>
          <p:cNvPicPr preferRelativeResize="0"/>
          <p:nvPr/>
        </p:nvPicPr>
        <p:blipFill rotWithShape="1">
          <a:blip r:embed="rId3">
            <a:alphaModFix/>
          </a:blip>
          <a:srcRect b="0" l="0" r="0" t="0"/>
          <a:stretch/>
        </p:blipFill>
        <p:spPr>
          <a:xfrm>
            <a:off x="784225" y="1437805"/>
            <a:ext cx="1358183" cy="67050"/>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48" name="Shape 148"/>
        <p:cNvGrpSpPr/>
        <p:nvPr/>
      </p:nvGrpSpPr>
      <p:grpSpPr>
        <a:xfrm>
          <a:off x="0" y="0"/>
          <a:ext cx="0" cy="0"/>
          <a:chOff x="0" y="0"/>
          <a:chExt cx="0" cy="0"/>
        </a:xfrm>
      </p:grpSpPr>
      <p:sp>
        <p:nvSpPr>
          <p:cNvPr id="149" name="Google Shape;149;p31"/>
          <p:cNvSpPr txBox="1"/>
          <p:nvPr>
            <p:ph idx="1" type="body"/>
          </p:nvPr>
        </p:nvSpPr>
        <p:spPr>
          <a:xfrm>
            <a:off x="671757" y="1167124"/>
            <a:ext cx="6972300" cy="2641800"/>
          </a:xfrm>
          <a:prstGeom prst="rect">
            <a:avLst/>
          </a:prstGeom>
          <a:noFill/>
          <a:ln>
            <a:noFill/>
          </a:ln>
        </p:spPr>
        <p:txBody>
          <a:bodyPr anchorCtr="0" anchor="b" bIns="91425" lIns="91425" spcFirstLastPara="1" rIns="91425" wrap="square" tIns="91425">
            <a:noAutofit/>
          </a:bodyPr>
          <a:lstStyle>
            <a:lvl1pPr indent="-546100" lvl="0" marL="457200" marR="0" rtl="0" algn="l">
              <a:lnSpc>
                <a:spcPct val="100000"/>
              </a:lnSpc>
              <a:spcBef>
                <a:spcPts val="1000"/>
              </a:spcBef>
              <a:spcAft>
                <a:spcPts val="0"/>
              </a:spcAft>
              <a:buClr>
                <a:srgbClr val="4B2E83"/>
              </a:buClr>
              <a:buSzPts val="5000"/>
              <a:buFont typeface="Arial"/>
              <a:buChar char="●"/>
              <a:defRPr b="0" i="0" sz="5000" u="none" cap="none" strike="noStrike">
                <a:solidFill>
                  <a:srgbClr val="4B2E83"/>
                </a:solidFill>
                <a:latin typeface="Open Sans"/>
                <a:ea typeface="Open Sans"/>
                <a:cs typeface="Open Sans"/>
                <a:sym typeface="Open Sans"/>
              </a:defRPr>
            </a:lvl1pPr>
            <a:lvl2pPr indent="-406400" lvl="1" marL="914400" marR="0" rtl="0" algn="l">
              <a:lnSpc>
                <a:spcPct val="100000"/>
              </a:lnSpc>
              <a:spcBef>
                <a:spcPts val="560"/>
              </a:spcBef>
              <a:spcAft>
                <a:spcPts val="0"/>
              </a:spcAft>
              <a:buClr>
                <a:srgbClr val="E8D3A2"/>
              </a:buClr>
              <a:buSzPts val="2800"/>
              <a:buFont typeface="Arial"/>
              <a:buChar char="○"/>
              <a:defRPr b="0" i="0" sz="2800" u="none" cap="none" strike="noStrike">
                <a:solidFill>
                  <a:srgbClr val="E8D3A2"/>
                </a:solidFill>
                <a:latin typeface="Encode Sans Black"/>
                <a:ea typeface="Encode Sans Black"/>
                <a:cs typeface="Encode Sans Black"/>
                <a:sym typeface="Encode Sans Black"/>
              </a:defRPr>
            </a:lvl2pPr>
            <a:lvl3pPr indent="-381000" lvl="2" marL="1371600" marR="0" rtl="0" algn="l">
              <a:lnSpc>
                <a:spcPct val="100000"/>
              </a:lnSpc>
              <a:spcBef>
                <a:spcPts val="480"/>
              </a:spcBef>
              <a:spcAft>
                <a:spcPts val="0"/>
              </a:spcAft>
              <a:buClr>
                <a:srgbClr val="E8D3A2"/>
              </a:buClr>
              <a:buSzPts val="2400"/>
              <a:buFont typeface="Arial"/>
              <a:buChar char="■"/>
              <a:defRPr b="0" i="0" sz="2400" u="none" cap="none" strike="noStrike">
                <a:solidFill>
                  <a:srgbClr val="E8D3A2"/>
                </a:solidFill>
                <a:latin typeface="Encode Sans Black"/>
                <a:ea typeface="Encode Sans Black"/>
                <a:cs typeface="Encode Sans Black"/>
                <a:sym typeface="Encode Sans Black"/>
              </a:defRPr>
            </a:lvl3pPr>
            <a:lvl4pPr indent="-355600" lvl="3" marL="18288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Encode Sans Black"/>
                <a:ea typeface="Encode Sans Black"/>
                <a:cs typeface="Encode Sans Black"/>
                <a:sym typeface="Encode Sans Black"/>
              </a:defRPr>
            </a:lvl4pPr>
            <a:lvl5pPr indent="-355600" lvl="4" marL="22860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descr="W Logo_Purple_2685_HEX.png" id="150" name="Google Shape;150;p31"/>
          <p:cNvPicPr preferRelativeResize="0"/>
          <p:nvPr/>
        </p:nvPicPr>
        <p:blipFill rotWithShape="1">
          <a:blip r:embed="rId2">
            <a:alphaModFix/>
          </a:blip>
          <a:srcRect b="0" l="0" r="0" t="0"/>
          <a:stretch/>
        </p:blipFill>
        <p:spPr>
          <a:xfrm>
            <a:off x="7448139" y="5949410"/>
            <a:ext cx="1368171" cy="923452"/>
          </a:xfrm>
          <a:prstGeom prst="rect">
            <a:avLst/>
          </a:prstGeom>
          <a:noFill/>
          <a:ln>
            <a:noFill/>
          </a:ln>
        </p:spPr>
      </p:pic>
      <p:pic>
        <p:nvPicPr>
          <p:cNvPr descr="Wordmark_center_Purple_HEX.png" id="151" name="Google Shape;151;p31"/>
          <p:cNvPicPr preferRelativeResize="0"/>
          <p:nvPr/>
        </p:nvPicPr>
        <p:blipFill rotWithShape="1">
          <a:blip r:embed="rId3">
            <a:alphaModFix/>
          </a:blip>
          <a:srcRect b="0" l="0" r="0" t="0"/>
          <a:stretch/>
        </p:blipFill>
        <p:spPr>
          <a:xfrm>
            <a:off x="792039" y="6487457"/>
            <a:ext cx="2407146" cy="163360"/>
          </a:xfrm>
          <a:prstGeom prst="rect">
            <a:avLst/>
          </a:prstGeom>
          <a:noFill/>
          <a:ln>
            <a:noFill/>
          </a:ln>
        </p:spPr>
      </p:pic>
      <p:pic>
        <p:nvPicPr>
          <p:cNvPr descr="Bar_RtAngle_7502_RGB.png" id="152" name="Google Shape;152;p31"/>
          <p:cNvPicPr preferRelativeResize="0"/>
          <p:nvPr/>
        </p:nvPicPr>
        <p:blipFill rotWithShape="1">
          <a:blip r:embed="rId4">
            <a:alphaModFix/>
          </a:blip>
          <a:srcRect b="0" l="0" r="0" t="0"/>
          <a:stretch/>
        </p:blipFill>
        <p:spPr>
          <a:xfrm>
            <a:off x="813587" y="4006085"/>
            <a:ext cx="2264489" cy="112762"/>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Content">
  <p:cSld name="Header + Content">
    <p:spTree>
      <p:nvGrpSpPr>
        <p:cNvPr id="153" name="Shape 153"/>
        <p:cNvGrpSpPr/>
        <p:nvPr/>
      </p:nvGrpSpPr>
      <p:grpSpPr>
        <a:xfrm>
          <a:off x="0" y="0"/>
          <a:ext cx="0" cy="0"/>
          <a:chOff x="0" y="0"/>
          <a:chExt cx="0" cy="0"/>
        </a:xfrm>
      </p:grpSpPr>
      <p:sp>
        <p:nvSpPr>
          <p:cNvPr id="154" name="Google Shape;154;p32"/>
          <p:cNvSpPr txBox="1"/>
          <p:nvPr>
            <p:ph idx="1" type="body"/>
          </p:nvPr>
        </p:nvSpPr>
        <p:spPr>
          <a:xfrm>
            <a:off x="671757" y="371510"/>
            <a:ext cx="8184600" cy="992100"/>
          </a:xfrm>
          <a:prstGeom prst="rect">
            <a:avLst/>
          </a:prstGeom>
          <a:noFill/>
          <a:ln>
            <a:noFill/>
          </a:ln>
        </p:spPr>
        <p:txBody>
          <a:bodyPr anchorCtr="0" anchor="b" bIns="91425" lIns="91425" spcFirstLastPara="1" rIns="91425" wrap="square" tIns="91425">
            <a:noAutofit/>
          </a:bodyPr>
          <a:lstStyle>
            <a:lvl1pPr indent="-419100" lvl="0" marL="457200" marR="0" rtl="0" algn="l">
              <a:lnSpc>
                <a:spcPct val="90000"/>
              </a:lnSpc>
              <a:spcBef>
                <a:spcPts val="600"/>
              </a:spcBef>
              <a:spcAft>
                <a:spcPts val="0"/>
              </a:spcAft>
              <a:buClr>
                <a:srgbClr val="4B2E83"/>
              </a:buClr>
              <a:buSzPts val="3000"/>
              <a:buFont typeface="Arial"/>
              <a:buChar char="●"/>
              <a:defRPr b="0" i="0" sz="3000" u="none" cap="none" strike="noStrike">
                <a:solidFill>
                  <a:srgbClr val="4B2E83"/>
                </a:solidFill>
                <a:latin typeface="Open Sans"/>
                <a:ea typeface="Open Sans"/>
                <a:cs typeface="Open Sans"/>
                <a:sym typeface="Open Sans"/>
              </a:defRPr>
            </a:lvl1pPr>
            <a:lvl2pPr indent="-406400" lvl="1" marL="914400" marR="0" rtl="0" algn="l">
              <a:lnSpc>
                <a:spcPct val="100000"/>
              </a:lnSpc>
              <a:spcBef>
                <a:spcPts val="560"/>
              </a:spcBef>
              <a:spcAft>
                <a:spcPts val="0"/>
              </a:spcAft>
              <a:buClr>
                <a:srgbClr val="E8D3A2"/>
              </a:buClr>
              <a:buSzPts val="2800"/>
              <a:buFont typeface="Arial"/>
              <a:buChar char="○"/>
              <a:defRPr b="0" i="0" sz="2800" u="none" cap="none" strike="noStrike">
                <a:solidFill>
                  <a:srgbClr val="E8D3A2"/>
                </a:solidFill>
                <a:latin typeface="Encode Sans Black"/>
                <a:ea typeface="Encode Sans Black"/>
                <a:cs typeface="Encode Sans Black"/>
                <a:sym typeface="Encode Sans Black"/>
              </a:defRPr>
            </a:lvl2pPr>
            <a:lvl3pPr indent="-381000" lvl="2" marL="1371600" marR="0" rtl="0" algn="l">
              <a:lnSpc>
                <a:spcPct val="100000"/>
              </a:lnSpc>
              <a:spcBef>
                <a:spcPts val="480"/>
              </a:spcBef>
              <a:spcAft>
                <a:spcPts val="0"/>
              </a:spcAft>
              <a:buClr>
                <a:srgbClr val="E8D3A2"/>
              </a:buClr>
              <a:buSzPts val="2400"/>
              <a:buFont typeface="Arial"/>
              <a:buChar char="■"/>
              <a:defRPr b="0" i="0" sz="2400" u="none" cap="none" strike="noStrike">
                <a:solidFill>
                  <a:srgbClr val="E8D3A2"/>
                </a:solidFill>
                <a:latin typeface="Encode Sans Black"/>
                <a:ea typeface="Encode Sans Black"/>
                <a:cs typeface="Encode Sans Black"/>
                <a:sym typeface="Encode Sans Black"/>
              </a:defRPr>
            </a:lvl3pPr>
            <a:lvl4pPr indent="-355600" lvl="3" marL="18288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Encode Sans Black"/>
                <a:ea typeface="Encode Sans Black"/>
                <a:cs typeface="Encode Sans Black"/>
                <a:sym typeface="Encode Sans Black"/>
              </a:defRPr>
            </a:lvl4pPr>
            <a:lvl5pPr indent="-355600" lvl="4" marL="22860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55" name="Google Shape;155;p32"/>
          <p:cNvSpPr txBox="1"/>
          <p:nvPr>
            <p:ph idx="2" type="body"/>
          </p:nvPr>
        </p:nvSpPr>
        <p:spPr>
          <a:xfrm>
            <a:off x="659305" y="1736725"/>
            <a:ext cx="8196300" cy="4015500"/>
          </a:xfrm>
          <a:prstGeom prst="rect">
            <a:avLst/>
          </a:prstGeom>
          <a:noFill/>
          <a:ln>
            <a:noFill/>
          </a:ln>
        </p:spPr>
        <p:txBody>
          <a:bodyPr anchorCtr="0" anchor="t" bIns="91425" lIns="91425" spcFirstLastPara="1" rIns="91425" wrap="square" tIns="91425">
            <a:noAutofit/>
          </a:bodyPr>
          <a:lstStyle>
            <a:lvl1pPr indent="-381000" lvl="0" marL="457200" marR="0" rtl="0" algn="l">
              <a:lnSpc>
                <a:spcPct val="100000"/>
              </a:lnSpc>
              <a:spcBef>
                <a:spcPts val="480"/>
              </a:spcBef>
              <a:spcAft>
                <a:spcPts val="0"/>
              </a:spcAft>
              <a:buClr>
                <a:srgbClr val="4B2E83"/>
              </a:buClr>
              <a:buSzPts val="2400"/>
              <a:buFont typeface="Merriweather Sans"/>
              <a:buChar char="&gt;"/>
              <a:defRPr b="0" i="0" sz="2400" u="none" cap="none" strike="noStrike">
                <a:solidFill>
                  <a:srgbClr val="4B2E83"/>
                </a:solidFill>
                <a:latin typeface="Open Sans"/>
                <a:ea typeface="Open Sans"/>
                <a:cs typeface="Open Sans"/>
                <a:sym typeface="Open Sans"/>
              </a:defRPr>
            </a:lvl1pPr>
            <a:lvl2pPr indent="-355600" lvl="1" marL="914400" marR="0" rtl="0" algn="l">
              <a:lnSpc>
                <a:spcPct val="100000"/>
              </a:lnSpc>
              <a:spcBef>
                <a:spcPts val="400"/>
              </a:spcBef>
              <a:spcAft>
                <a:spcPts val="0"/>
              </a:spcAft>
              <a:buClr>
                <a:srgbClr val="4B2E83"/>
              </a:buClr>
              <a:buSzPts val="2000"/>
              <a:buFont typeface="Open Sans"/>
              <a:buChar char="–"/>
              <a:defRPr b="0" i="0" sz="2000" u="none" cap="none" strike="noStrike">
                <a:solidFill>
                  <a:srgbClr val="4B2E83"/>
                </a:solidFill>
                <a:latin typeface="Open Sans"/>
                <a:ea typeface="Open Sans"/>
                <a:cs typeface="Open Sans"/>
                <a:sym typeface="Open Sans"/>
              </a:defRPr>
            </a:lvl2pPr>
            <a:lvl3pPr indent="-342900" lvl="2" marL="1371600" marR="0" rtl="0" algn="l">
              <a:lnSpc>
                <a:spcPct val="100000"/>
              </a:lnSpc>
              <a:spcBef>
                <a:spcPts val="360"/>
              </a:spcBef>
              <a:spcAft>
                <a:spcPts val="0"/>
              </a:spcAft>
              <a:buClr>
                <a:srgbClr val="4B2E83"/>
              </a:buClr>
              <a:buSzPts val="1800"/>
              <a:buFont typeface="Merriweather Sans"/>
              <a:buChar char="&gt;"/>
              <a:defRPr b="0" i="0" sz="1800" u="none" cap="none" strike="noStrike">
                <a:solidFill>
                  <a:srgbClr val="4B2E83"/>
                </a:solidFill>
                <a:latin typeface="Open Sans"/>
                <a:ea typeface="Open Sans"/>
                <a:cs typeface="Open Sans"/>
                <a:sym typeface="Open Sans"/>
              </a:defRPr>
            </a:lvl3pPr>
            <a:lvl4pPr indent="-330200" lvl="3" marL="1828800" marR="0" rtl="0" algn="l">
              <a:lnSpc>
                <a:spcPct val="100000"/>
              </a:lnSpc>
              <a:spcBef>
                <a:spcPts val="320"/>
              </a:spcBef>
              <a:spcAft>
                <a:spcPts val="0"/>
              </a:spcAft>
              <a:buClr>
                <a:srgbClr val="4B2E83"/>
              </a:buClr>
              <a:buSzPts val="1600"/>
              <a:buFont typeface="Open Sans"/>
              <a:buChar char="–"/>
              <a:defRPr b="0" i="0" sz="1600" u="none" cap="none" strike="noStrike">
                <a:solidFill>
                  <a:srgbClr val="4B2E83"/>
                </a:solidFill>
                <a:latin typeface="Open Sans"/>
                <a:ea typeface="Open Sans"/>
                <a:cs typeface="Open Sans"/>
                <a:sym typeface="Open Sans"/>
              </a:defRPr>
            </a:lvl4pPr>
            <a:lvl5pPr indent="-317500" lvl="4" marL="2286000" marR="0" rtl="0" algn="l">
              <a:lnSpc>
                <a:spcPct val="100000"/>
              </a:lnSpc>
              <a:spcBef>
                <a:spcPts val="280"/>
              </a:spcBef>
              <a:spcAft>
                <a:spcPts val="0"/>
              </a:spcAft>
              <a:buClr>
                <a:srgbClr val="4B2E83"/>
              </a:buClr>
              <a:buSzPts val="1400"/>
              <a:buFont typeface="Merriweather Sans"/>
              <a:buChar char="&gt;"/>
              <a:defRPr b="0" i="0" sz="1400" u="none" cap="none" strike="noStrike">
                <a:solidFill>
                  <a:srgbClr val="4B2E83"/>
                </a:solidFill>
                <a:latin typeface="Open Sans"/>
                <a:ea typeface="Open Sans"/>
                <a:cs typeface="Open Sans"/>
                <a:sym typeface="Open Sans"/>
              </a:defRPr>
            </a:lvl5pPr>
            <a:lvl6pPr indent="-355600" lvl="5" marL="2743200" marR="0" rtl="0" algn="l">
              <a:lnSpc>
                <a:spcPct val="100000"/>
              </a:lnSpc>
              <a:spcBef>
                <a:spcPts val="400"/>
              </a:spcBef>
              <a:spcAft>
                <a:spcPts val="0"/>
              </a:spcAft>
              <a:buClr>
                <a:schemeClr val="dk1"/>
              </a:buClr>
              <a:buSzPts val="2000"/>
              <a:buFont typeface="Calibri"/>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Calibri"/>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Calibri"/>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Calibri"/>
              <a:buChar char="•"/>
              <a:defRPr b="0" i="0" sz="2000" u="none" cap="none" strike="noStrike">
                <a:solidFill>
                  <a:schemeClr val="dk1"/>
                </a:solidFill>
                <a:latin typeface="Calibri"/>
                <a:ea typeface="Calibri"/>
                <a:cs typeface="Calibri"/>
                <a:sym typeface="Calibri"/>
              </a:defRPr>
            </a:lvl9pPr>
          </a:lstStyle>
          <a:p/>
        </p:txBody>
      </p:sp>
      <p:pic>
        <p:nvPicPr>
          <p:cNvPr descr="W Logo_Purple_2685_HEX.png" id="156" name="Google Shape;156;p32"/>
          <p:cNvPicPr preferRelativeResize="0"/>
          <p:nvPr/>
        </p:nvPicPr>
        <p:blipFill rotWithShape="1">
          <a:blip r:embed="rId2">
            <a:alphaModFix/>
          </a:blip>
          <a:srcRect b="0" l="0" r="0" t="0"/>
          <a:stretch/>
        </p:blipFill>
        <p:spPr>
          <a:xfrm>
            <a:off x="7448139" y="5949410"/>
            <a:ext cx="1368171" cy="923452"/>
          </a:xfrm>
          <a:prstGeom prst="rect">
            <a:avLst/>
          </a:prstGeom>
          <a:noFill/>
          <a:ln>
            <a:noFill/>
          </a:ln>
        </p:spPr>
      </p:pic>
      <p:pic>
        <p:nvPicPr>
          <p:cNvPr descr="Bar_RtAngle_7502_RGB.png" id="157" name="Google Shape;157;p32"/>
          <p:cNvPicPr preferRelativeResize="0"/>
          <p:nvPr/>
        </p:nvPicPr>
        <p:blipFill rotWithShape="1">
          <a:blip r:embed="rId3">
            <a:alphaModFix/>
          </a:blip>
          <a:srcRect b="0" l="0" r="0" t="0"/>
          <a:stretch/>
        </p:blipFill>
        <p:spPr>
          <a:xfrm>
            <a:off x="784225" y="1437805"/>
            <a:ext cx="1346402" cy="67046"/>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Subheader + Content">
  <p:cSld name="Header + Subheader + Content">
    <p:spTree>
      <p:nvGrpSpPr>
        <p:cNvPr id="158" name="Shape 158"/>
        <p:cNvGrpSpPr/>
        <p:nvPr/>
      </p:nvGrpSpPr>
      <p:grpSpPr>
        <a:xfrm>
          <a:off x="0" y="0"/>
          <a:ext cx="0" cy="0"/>
          <a:chOff x="0" y="0"/>
          <a:chExt cx="0" cy="0"/>
        </a:xfrm>
      </p:grpSpPr>
      <p:sp>
        <p:nvSpPr>
          <p:cNvPr id="159" name="Google Shape;159;p33"/>
          <p:cNvSpPr txBox="1"/>
          <p:nvPr>
            <p:ph idx="1" type="body"/>
          </p:nvPr>
        </p:nvSpPr>
        <p:spPr>
          <a:xfrm>
            <a:off x="671757" y="371510"/>
            <a:ext cx="8184600" cy="992100"/>
          </a:xfrm>
          <a:prstGeom prst="rect">
            <a:avLst/>
          </a:prstGeom>
          <a:noFill/>
          <a:ln>
            <a:noFill/>
          </a:ln>
        </p:spPr>
        <p:txBody>
          <a:bodyPr anchorCtr="0" anchor="b" bIns="91425" lIns="91425" spcFirstLastPara="1" rIns="91425" wrap="square" tIns="91425">
            <a:noAutofit/>
          </a:bodyPr>
          <a:lstStyle>
            <a:lvl1pPr indent="-419100" lvl="0" marL="457200" marR="0" rtl="0" algn="l">
              <a:lnSpc>
                <a:spcPct val="90000"/>
              </a:lnSpc>
              <a:spcBef>
                <a:spcPts val="600"/>
              </a:spcBef>
              <a:spcAft>
                <a:spcPts val="0"/>
              </a:spcAft>
              <a:buClr>
                <a:srgbClr val="4B2E83"/>
              </a:buClr>
              <a:buSzPts val="3000"/>
              <a:buFont typeface="Arial"/>
              <a:buChar char="●"/>
              <a:defRPr b="0" i="0" sz="3000" u="none" cap="none" strike="noStrike">
                <a:solidFill>
                  <a:srgbClr val="4B2E83"/>
                </a:solidFill>
                <a:latin typeface="Open Sans"/>
                <a:ea typeface="Open Sans"/>
                <a:cs typeface="Open Sans"/>
                <a:sym typeface="Open Sans"/>
              </a:defRPr>
            </a:lvl1pPr>
            <a:lvl2pPr indent="-406400" lvl="1" marL="914400" marR="0" rtl="0" algn="l">
              <a:lnSpc>
                <a:spcPct val="100000"/>
              </a:lnSpc>
              <a:spcBef>
                <a:spcPts val="560"/>
              </a:spcBef>
              <a:spcAft>
                <a:spcPts val="0"/>
              </a:spcAft>
              <a:buClr>
                <a:srgbClr val="E8D3A2"/>
              </a:buClr>
              <a:buSzPts val="2800"/>
              <a:buFont typeface="Arial"/>
              <a:buChar char="○"/>
              <a:defRPr b="0" i="0" sz="2800" u="none" cap="none" strike="noStrike">
                <a:solidFill>
                  <a:srgbClr val="E8D3A2"/>
                </a:solidFill>
                <a:latin typeface="Encode Sans Black"/>
                <a:ea typeface="Encode Sans Black"/>
                <a:cs typeface="Encode Sans Black"/>
                <a:sym typeface="Encode Sans Black"/>
              </a:defRPr>
            </a:lvl2pPr>
            <a:lvl3pPr indent="-381000" lvl="2" marL="1371600" marR="0" rtl="0" algn="l">
              <a:lnSpc>
                <a:spcPct val="100000"/>
              </a:lnSpc>
              <a:spcBef>
                <a:spcPts val="480"/>
              </a:spcBef>
              <a:spcAft>
                <a:spcPts val="0"/>
              </a:spcAft>
              <a:buClr>
                <a:srgbClr val="E8D3A2"/>
              </a:buClr>
              <a:buSzPts val="2400"/>
              <a:buFont typeface="Arial"/>
              <a:buChar char="■"/>
              <a:defRPr b="0" i="0" sz="2400" u="none" cap="none" strike="noStrike">
                <a:solidFill>
                  <a:srgbClr val="E8D3A2"/>
                </a:solidFill>
                <a:latin typeface="Encode Sans Black"/>
                <a:ea typeface="Encode Sans Black"/>
                <a:cs typeface="Encode Sans Black"/>
                <a:sym typeface="Encode Sans Black"/>
              </a:defRPr>
            </a:lvl3pPr>
            <a:lvl4pPr indent="-355600" lvl="3" marL="18288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Encode Sans Black"/>
                <a:ea typeface="Encode Sans Black"/>
                <a:cs typeface="Encode Sans Black"/>
                <a:sym typeface="Encode Sans Black"/>
              </a:defRPr>
            </a:lvl4pPr>
            <a:lvl5pPr indent="-355600" lvl="4" marL="22860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60" name="Google Shape;160;p33"/>
          <p:cNvSpPr txBox="1"/>
          <p:nvPr>
            <p:ph idx="2" type="body"/>
          </p:nvPr>
        </p:nvSpPr>
        <p:spPr>
          <a:xfrm>
            <a:off x="659305" y="2320239"/>
            <a:ext cx="8197200" cy="3810000"/>
          </a:xfrm>
          <a:prstGeom prst="rect">
            <a:avLst/>
          </a:prstGeom>
          <a:noFill/>
          <a:ln>
            <a:noFill/>
          </a:ln>
        </p:spPr>
        <p:txBody>
          <a:bodyPr anchorCtr="0" anchor="t" bIns="91425" lIns="91425" spcFirstLastPara="1" rIns="91425" wrap="square" tIns="91425">
            <a:noAutofit/>
          </a:bodyPr>
          <a:lstStyle>
            <a:lvl1pPr indent="-381000" lvl="0" marL="457200" marR="0" rtl="0" algn="l">
              <a:lnSpc>
                <a:spcPct val="100000"/>
              </a:lnSpc>
              <a:spcBef>
                <a:spcPts val="480"/>
              </a:spcBef>
              <a:spcAft>
                <a:spcPts val="0"/>
              </a:spcAft>
              <a:buClr>
                <a:srgbClr val="4B2E83"/>
              </a:buClr>
              <a:buSzPts val="2400"/>
              <a:buFont typeface="Merriweather Sans"/>
              <a:buChar char="&gt;"/>
              <a:defRPr b="1" i="0" sz="2400" u="none" cap="none" strike="noStrike">
                <a:solidFill>
                  <a:srgbClr val="4B2E83"/>
                </a:solidFill>
                <a:latin typeface="Open Sans"/>
                <a:ea typeface="Open Sans"/>
                <a:cs typeface="Open Sans"/>
                <a:sym typeface="Open Sans"/>
              </a:defRPr>
            </a:lvl1pPr>
            <a:lvl2pPr indent="-355600" lvl="1" marL="914400" marR="0" rtl="0" algn="l">
              <a:lnSpc>
                <a:spcPct val="100000"/>
              </a:lnSpc>
              <a:spcBef>
                <a:spcPts val="400"/>
              </a:spcBef>
              <a:spcAft>
                <a:spcPts val="0"/>
              </a:spcAft>
              <a:buClr>
                <a:srgbClr val="4B2E83"/>
              </a:buClr>
              <a:buSzPts val="2000"/>
              <a:buFont typeface="Arial"/>
              <a:buChar char="–"/>
              <a:defRPr b="1" i="0" sz="2000" u="none" cap="none" strike="noStrike">
                <a:solidFill>
                  <a:srgbClr val="4B2E83"/>
                </a:solidFill>
                <a:latin typeface="Open Sans"/>
                <a:ea typeface="Open Sans"/>
                <a:cs typeface="Open Sans"/>
                <a:sym typeface="Open Sans"/>
              </a:defRPr>
            </a:lvl2pPr>
            <a:lvl3pPr indent="-342900" lvl="2" marL="1371600" marR="0" rtl="0" algn="l">
              <a:lnSpc>
                <a:spcPct val="100000"/>
              </a:lnSpc>
              <a:spcBef>
                <a:spcPts val="360"/>
              </a:spcBef>
              <a:spcAft>
                <a:spcPts val="0"/>
              </a:spcAft>
              <a:buClr>
                <a:srgbClr val="4B2E83"/>
              </a:buClr>
              <a:buSzPts val="1800"/>
              <a:buFont typeface="Merriweather Sans"/>
              <a:buChar char="&gt;"/>
              <a:defRPr b="1" i="0" sz="1800" u="none" cap="none" strike="noStrike">
                <a:solidFill>
                  <a:srgbClr val="4B2E83"/>
                </a:solidFill>
                <a:latin typeface="Open Sans"/>
                <a:ea typeface="Open Sans"/>
                <a:cs typeface="Open Sans"/>
                <a:sym typeface="Open Sans"/>
              </a:defRPr>
            </a:lvl3pPr>
            <a:lvl4pPr indent="-330200" lvl="3" marL="1828800" marR="0" rtl="0" algn="l">
              <a:lnSpc>
                <a:spcPct val="100000"/>
              </a:lnSpc>
              <a:spcBef>
                <a:spcPts val="320"/>
              </a:spcBef>
              <a:spcAft>
                <a:spcPts val="0"/>
              </a:spcAft>
              <a:buClr>
                <a:srgbClr val="4B2E83"/>
              </a:buClr>
              <a:buSzPts val="1600"/>
              <a:buFont typeface="Arial"/>
              <a:buChar char="–"/>
              <a:defRPr b="1" i="0" sz="1600" u="none" cap="none" strike="noStrike">
                <a:solidFill>
                  <a:srgbClr val="4B2E83"/>
                </a:solidFill>
                <a:latin typeface="Open Sans"/>
                <a:ea typeface="Open Sans"/>
                <a:cs typeface="Open Sans"/>
                <a:sym typeface="Open Sans"/>
              </a:defRPr>
            </a:lvl4pPr>
            <a:lvl5pPr indent="-317500" lvl="4" marL="2286000" marR="0" rtl="0" algn="l">
              <a:lnSpc>
                <a:spcPct val="100000"/>
              </a:lnSpc>
              <a:spcBef>
                <a:spcPts val="280"/>
              </a:spcBef>
              <a:spcAft>
                <a:spcPts val="0"/>
              </a:spcAft>
              <a:buClr>
                <a:srgbClr val="4B2E83"/>
              </a:buClr>
              <a:buSzPts val="1400"/>
              <a:buFont typeface="Merriweather Sans"/>
              <a:buChar char="&gt;"/>
              <a:defRPr b="1" i="0" sz="1400" u="none" cap="none" strike="noStrike">
                <a:solidFill>
                  <a:srgbClr val="4B2E83"/>
                </a:solidFill>
                <a:latin typeface="Open Sans"/>
                <a:ea typeface="Open Sans"/>
                <a:cs typeface="Open Sans"/>
                <a:sym typeface="Open Sans"/>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61" name="Google Shape;161;p33"/>
          <p:cNvSpPr txBox="1"/>
          <p:nvPr>
            <p:ph idx="3" type="body"/>
          </p:nvPr>
        </p:nvSpPr>
        <p:spPr>
          <a:xfrm>
            <a:off x="671757" y="1730667"/>
            <a:ext cx="8184600" cy="411300"/>
          </a:xfrm>
          <a:prstGeom prst="rect">
            <a:avLst/>
          </a:prstGeom>
          <a:noFill/>
          <a:ln>
            <a:noFill/>
          </a:ln>
        </p:spPr>
        <p:txBody>
          <a:bodyPr anchorCtr="0" anchor="t" bIns="91425" lIns="91425" spcFirstLastPara="1" rIns="91425" wrap="square" tIns="91425">
            <a:noAutofit/>
          </a:bodyPr>
          <a:lstStyle>
            <a:lvl1pPr indent="-381000" lvl="0" marL="457200" marR="0" rtl="0" algn="l">
              <a:lnSpc>
                <a:spcPct val="90000"/>
              </a:lnSpc>
              <a:spcBef>
                <a:spcPts val="480"/>
              </a:spcBef>
              <a:spcAft>
                <a:spcPts val="0"/>
              </a:spcAft>
              <a:buClr>
                <a:srgbClr val="4B2E83"/>
              </a:buClr>
              <a:buSzPts val="2400"/>
              <a:buFont typeface="Arial"/>
              <a:buChar char="●"/>
              <a:defRPr b="0" i="0" sz="2400" u="none" cap="none" strike="noStrike">
                <a:solidFill>
                  <a:srgbClr val="4B2E83"/>
                </a:solidFill>
                <a:latin typeface="Open Sans"/>
                <a:ea typeface="Open Sans"/>
                <a:cs typeface="Open Sans"/>
                <a:sym typeface="Open Sans"/>
              </a:defRPr>
            </a:lvl1pPr>
            <a:lvl2pPr indent="-406400" lvl="1" marL="914400" marR="0" rtl="0" algn="l">
              <a:lnSpc>
                <a:spcPct val="100000"/>
              </a:lnSpc>
              <a:spcBef>
                <a:spcPts val="560"/>
              </a:spcBef>
              <a:spcAft>
                <a:spcPts val="0"/>
              </a:spcAft>
              <a:buClr>
                <a:srgbClr val="E8D3A2"/>
              </a:buClr>
              <a:buSzPts val="2800"/>
              <a:buFont typeface="Arial"/>
              <a:buChar char="○"/>
              <a:defRPr b="0" i="0" sz="2800" u="none" cap="none" strike="noStrike">
                <a:solidFill>
                  <a:srgbClr val="E8D3A2"/>
                </a:solidFill>
                <a:latin typeface="Encode Sans Black"/>
                <a:ea typeface="Encode Sans Black"/>
                <a:cs typeface="Encode Sans Black"/>
                <a:sym typeface="Encode Sans Black"/>
              </a:defRPr>
            </a:lvl2pPr>
            <a:lvl3pPr indent="-381000" lvl="2" marL="1371600" marR="0" rtl="0" algn="l">
              <a:lnSpc>
                <a:spcPct val="100000"/>
              </a:lnSpc>
              <a:spcBef>
                <a:spcPts val="480"/>
              </a:spcBef>
              <a:spcAft>
                <a:spcPts val="0"/>
              </a:spcAft>
              <a:buClr>
                <a:srgbClr val="E8D3A2"/>
              </a:buClr>
              <a:buSzPts val="2400"/>
              <a:buFont typeface="Arial"/>
              <a:buChar char="■"/>
              <a:defRPr b="0" i="0" sz="2400" u="none" cap="none" strike="noStrike">
                <a:solidFill>
                  <a:srgbClr val="E8D3A2"/>
                </a:solidFill>
                <a:latin typeface="Encode Sans Black"/>
                <a:ea typeface="Encode Sans Black"/>
                <a:cs typeface="Encode Sans Black"/>
                <a:sym typeface="Encode Sans Black"/>
              </a:defRPr>
            </a:lvl3pPr>
            <a:lvl4pPr indent="-355600" lvl="3" marL="18288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Encode Sans Black"/>
                <a:ea typeface="Encode Sans Black"/>
                <a:cs typeface="Encode Sans Black"/>
                <a:sym typeface="Encode Sans Black"/>
              </a:defRPr>
            </a:lvl4pPr>
            <a:lvl5pPr indent="-355600" lvl="4" marL="22860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descr="Wordmark_center_Purple_HEX.png" id="162" name="Google Shape;162;p33"/>
          <p:cNvPicPr preferRelativeResize="0"/>
          <p:nvPr/>
        </p:nvPicPr>
        <p:blipFill rotWithShape="1">
          <a:blip r:embed="rId2">
            <a:alphaModFix/>
          </a:blip>
          <a:srcRect b="0" l="0" r="0" t="0"/>
          <a:stretch/>
        </p:blipFill>
        <p:spPr>
          <a:xfrm>
            <a:off x="6382155" y="6487457"/>
            <a:ext cx="2407146" cy="163360"/>
          </a:xfrm>
          <a:prstGeom prst="rect">
            <a:avLst/>
          </a:prstGeom>
          <a:noFill/>
          <a:ln>
            <a:noFill/>
          </a:ln>
        </p:spPr>
      </p:pic>
      <p:pic>
        <p:nvPicPr>
          <p:cNvPr descr="Bar_RtAngle_7502_RGB.png" id="163" name="Google Shape;163;p33"/>
          <p:cNvPicPr preferRelativeResize="0"/>
          <p:nvPr/>
        </p:nvPicPr>
        <p:blipFill rotWithShape="1">
          <a:blip r:embed="rId3">
            <a:alphaModFix/>
          </a:blip>
          <a:srcRect b="0" l="0" r="0" t="0"/>
          <a:stretch/>
        </p:blipFill>
        <p:spPr>
          <a:xfrm>
            <a:off x="784225" y="1437805"/>
            <a:ext cx="1346402" cy="67046"/>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593367"/>
            <a:ext cx="8520600" cy="7635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536633"/>
            <a:ext cx="8520600" cy="45552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Graphic">
  <p:cSld name="Header + Graphic">
    <p:spTree>
      <p:nvGrpSpPr>
        <p:cNvPr id="164" name="Shape 164"/>
        <p:cNvGrpSpPr/>
        <p:nvPr/>
      </p:nvGrpSpPr>
      <p:grpSpPr>
        <a:xfrm>
          <a:off x="0" y="0"/>
          <a:ext cx="0" cy="0"/>
          <a:chOff x="0" y="0"/>
          <a:chExt cx="0" cy="0"/>
        </a:xfrm>
      </p:grpSpPr>
      <p:sp>
        <p:nvSpPr>
          <p:cNvPr id="165" name="Google Shape;165;p34"/>
          <p:cNvSpPr/>
          <p:nvPr>
            <p:ph idx="2" type="chart"/>
          </p:nvPr>
        </p:nvSpPr>
        <p:spPr>
          <a:xfrm>
            <a:off x="766763" y="1736725"/>
            <a:ext cx="8021700" cy="4432200"/>
          </a:xfrm>
          <a:prstGeom prst="rect">
            <a:avLst/>
          </a:prstGeom>
          <a:noFill/>
          <a:ln>
            <a:noFill/>
          </a:ln>
        </p:spPr>
        <p:txBody>
          <a:bodyPr anchorCtr="0" anchor="t" bIns="91425" lIns="91425" spcFirstLastPara="1" rIns="91425" wrap="square" tIns="91425">
            <a:noAutofit/>
          </a:bodyPr>
          <a:lstStyle>
            <a:lvl1pPr indent="0" lvl="0" marL="0" marR="0" rtl="0" algn="l">
              <a:lnSpc>
                <a:spcPct val="100000"/>
              </a:lnSpc>
              <a:spcBef>
                <a:spcPts val="480"/>
              </a:spcBef>
              <a:spcAft>
                <a:spcPts val="0"/>
              </a:spcAft>
              <a:buClr>
                <a:srgbClr val="999999"/>
              </a:buClr>
              <a:buSzPts val="2400"/>
              <a:buFont typeface="Arial"/>
              <a:buNone/>
              <a:defRPr b="0" i="1" sz="2400" u="none" cap="none" strike="noStrike">
                <a:solidFill>
                  <a:srgbClr val="999999"/>
                </a:solidFill>
                <a:latin typeface="Open Sans Light"/>
                <a:ea typeface="Open Sans Light"/>
                <a:cs typeface="Open Sans Light"/>
                <a:sym typeface="Open Sans Light"/>
              </a:defRPr>
            </a:lvl1pPr>
            <a:lvl2pPr indent="-107950" lvl="1" marL="74295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101600" lvl="3" marL="1600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101600" lvl="4" marL="2057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101600" lvl="5" marL="2514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66" name="Google Shape;166;p34"/>
          <p:cNvSpPr txBox="1"/>
          <p:nvPr>
            <p:ph idx="1" type="body"/>
          </p:nvPr>
        </p:nvSpPr>
        <p:spPr>
          <a:xfrm>
            <a:off x="671757" y="371510"/>
            <a:ext cx="8184600" cy="992100"/>
          </a:xfrm>
          <a:prstGeom prst="rect">
            <a:avLst/>
          </a:prstGeom>
          <a:noFill/>
          <a:ln>
            <a:noFill/>
          </a:ln>
        </p:spPr>
        <p:txBody>
          <a:bodyPr anchorCtr="0" anchor="b" bIns="91425" lIns="91425" spcFirstLastPara="1" rIns="91425" wrap="square" tIns="91425">
            <a:noAutofit/>
          </a:bodyPr>
          <a:lstStyle>
            <a:lvl1pPr indent="-419100" lvl="0" marL="457200" marR="0" rtl="0" algn="l">
              <a:lnSpc>
                <a:spcPct val="90000"/>
              </a:lnSpc>
              <a:spcBef>
                <a:spcPts val="600"/>
              </a:spcBef>
              <a:spcAft>
                <a:spcPts val="0"/>
              </a:spcAft>
              <a:buClr>
                <a:srgbClr val="4B2E83"/>
              </a:buClr>
              <a:buSzPts val="3000"/>
              <a:buFont typeface="Arial"/>
              <a:buChar char="●"/>
              <a:defRPr b="0" i="0" sz="3000" u="none" cap="none" strike="noStrike">
                <a:solidFill>
                  <a:srgbClr val="4B2E83"/>
                </a:solidFill>
                <a:latin typeface="Open Sans"/>
                <a:ea typeface="Open Sans"/>
                <a:cs typeface="Open Sans"/>
                <a:sym typeface="Open Sans"/>
              </a:defRPr>
            </a:lvl1pPr>
            <a:lvl2pPr indent="-406400" lvl="1" marL="914400" marR="0" rtl="0" algn="l">
              <a:lnSpc>
                <a:spcPct val="100000"/>
              </a:lnSpc>
              <a:spcBef>
                <a:spcPts val="560"/>
              </a:spcBef>
              <a:spcAft>
                <a:spcPts val="0"/>
              </a:spcAft>
              <a:buClr>
                <a:srgbClr val="E8D3A2"/>
              </a:buClr>
              <a:buSzPts val="2800"/>
              <a:buFont typeface="Arial"/>
              <a:buChar char="○"/>
              <a:defRPr b="0" i="0" sz="2800" u="none" cap="none" strike="noStrike">
                <a:solidFill>
                  <a:srgbClr val="E8D3A2"/>
                </a:solidFill>
                <a:latin typeface="Encode Sans Black"/>
                <a:ea typeface="Encode Sans Black"/>
                <a:cs typeface="Encode Sans Black"/>
                <a:sym typeface="Encode Sans Black"/>
              </a:defRPr>
            </a:lvl2pPr>
            <a:lvl3pPr indent="-381000" lvl="2" marL="1371600" marR="0" rtl="0" algn="l">
              <a:lnSpc>
                <a:spcPct val="100000"/>
              </a:lnSpc>
              <a:spcBef>
                <a:spcPts val="480"/>
              </a:spcBef>
              <a:spcAft>
                <a:spcPts val="0"/>
              </a:spcAft>
              <a:buClr>
                <a:srgbClr val="E8D3A2"/>
              </a:buClr>
              <a:buSzPts val="2400"/>
              <a:buFont typeface="Arial"/>
              <a:buChar char="■"/>
              <a:defRPr b="0" i="0" sz="2400" u="none" cap="none" strike="noStrike">
                <a:solidFill>
                  <a:srgbClr val="E8D3A2"/>
                </a:solidFill>
                <a:latin typeface="Encode Sans Black"/>
                <a:ea typeface="Encode Sans Black"/>
                <a:cs typeface="Encode Sans Black"/>
                <a:sym typeface="Encode Sans Black"/>
              </a:defRPr>
            </a:lvl3pPr>
            <a:lvl4pPr indent="-355600" lvl="3" marL="18288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Encode Sans Black"/>
                <a:ea typeface="Encode Sans Black"/>
                <a:cs typeface="Encode Sans Black"/>
                <a:sym typeface="Encode Sans Black"/>
              </a:defRPr>
            </a:lvl4pPr>
            <a:lvl5pPr indent="-355600" lvl="4" marL="22860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descr="Wordmark_center_Purple_HEX.png" id="167" name="Google Shape;167;p34"/>
          <p:cNvPicPr preferRelativeResize="0"/>
          <p:nvPr/>
        </p:nvPicPr>
        <p:blipFill rotWithShape="1">
          <a:blip r:embed="rId2">
            <a:alphaModFix/>
          </a:blip>
          <a:srcRect b="0" l="0" r="0" t="0"/>
          <a:stretch/>
        </p:blipFill>
        <p:spPr>
          <a:xfrm>
            <a:off x="6363105" y="6487457"/>
            <a:ext cx="2407146" cy="163360"/>
          </a:xfrm>
          <a:prstGeom prst="rect">
            <a:avLst/>
          </a:prstGeom>
          <a:noFill/>
          <a:ln>
            <a:noFill/>
          </a:ln>
        </p:spPr>
      </p:pic>
      <p:pic>
        <p:nvPicPr>
          <p:cNvPr descr="Bar_RtAngle_7502_RGB.png" id="168" name="Google Shape;168;p34"/>
          <p:cNvPicPr preferRelativeResize="0"/>
          <p:nvPr/>
        </p:nvPicPr>
        <p:blipFill rotWithShape="1">
          <a:blip r:embed="rId3">
            <a:alphaModFix/>
          </a:blip>
          <a:srcRect b="0" l="0" r="0" t="0"/>
          <a:stretch/>
        </p:blipFill>
        <p:spPr>
          <a:xfrm>
            <a:off x="784225" y="1437805"/>
            <a:ext cx="1346402" cy="67046"/>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Content">
  <p:cSld name="Header + Content">
    <p:spTree>
      <p:nvGrpSpPr>
        <p:cNvPr id="175" name="Shape 175"/>
        <p:cNvGrpSpPr/>
        <p:nvPr/>
      </p:nvGrpSpPr>
      <p:grpSpPr>
        <a:xfrm>
          <a:off x="0" y="0"/>
          <a:ext cx="0" cy="0"/>
          <a:chOff x="0" y="0"/>
          <a:chExt cx="0" cy="0"/>
        </a:xfrm>
      </p:grpSpPr>
      <p:sp>
        <p:nvSpPr>
          <p:cNvPr id="176" name="Google Shape;176;p36"/>
          <p:cNvSpPr txBox="1"/>
          <p:nvPr>
            <p:ph idx="1" type="body"/>
          </p:nvPr>
        </p:nvSpPr>
        <p:spPr>
          <a:xfrm>
            <a:off x="671757" y="371510"/>
            <a:ext cx="8184600" cy="992100"/>
          </a:xfrm>
          <a:prstGeom prst="rect">
            <a:avLst/>
          </a:prstGeom>
          <a:noFill/>
          <a:ln>
            <a:noFill/>
          </a:ln>
        </p:spPr>
        <p:txBody>
          <a:bodyPr anchorCtr="0" anchor="b" bIns="45700" lIns="91425" spcFirstLastPara="1" rIns="91425" wrap="square" tIns="45700">
            <a:normAutofit/>
          </a:bodyPr>
          <a:lstStyle>
            <a:lvl1pPr indent="-228600" lvl="0" marL="457200" rtl="0" algn="l">
              <a:lnSpc>
                <a:spcPct val="90000"/>
              </a:lnSpc>
              <a:spcBef>
                <a:spcPts val="1000"/>
              </a:spcBef>
              <a:spcAft>
                <a:spcPts val="0"/>
              </a:spcAft>
              <a:buClr>
                <a:srgbClr val="4B2E83"/>
              </a:buClr>
              <a:buSzPts val="3000"/>
              <a:buNone/>
              <a:defRPr b="0" i="0" sz="3000">
                <a:solidFill>
                  <a:srgbClr val="4B2E83"/>
                </a:solidFill>
                <a:latin typeface="Encode Sans Black"/>
                <a:ea typeface="Encode Sans Black"/>
                <a:cs typeface="Encode Sans Black"/>
                <a:sym typeface="Encode Sans Black"/>
              </a:defRPr>
            </a:lvl1pPr>
            <a:lvl2pPr indent="-228600" lvl="1" marL="914400" rtl="0" algn="l">
              <a:lnSpc>
                <a:spcPct val="90000"/>
              </a:lnSpc>
              <a:spcBef>
                <a:spcPts val="500"/>
              </a:spcBef>
              <a:spcAft>
                <a:spcPts val="0"/>
              </a:spcAft>
              <a:buClr>
                <a:srgbClr val="E8D3A2"/>
              </a:buClr>
              <a:buSzPts val="2400"/>
              <a:buNone/>
              <a:defRPr b="0" i="0">
                <a:solidFill>
                  <a:srgbClr val="E8D3A2"/>
                </a:solidFill>
                <a:latin typeface="Encode Sans Black"/>
                <a:ea typeface="Encode Sans Black"/>
                <a:cs typeface="Encode Sans Black"/>
                <a:sym typeface="Encode Sans Black"/>
              </a:defRPr>
            </a:lvl2pPr>
            <a:lvl3pPr indent="-228600" lvl="2" marL="1371600" rtl="0" algn="l">
              <a:lnSpc>
                <a:spcPct val="90000"/>
              </a:lnSpc>
              <a:spcBef>
                <a:spcPts val="500"/>
              </a:spcBef>
              <a:spcAft>
                <a:spcPts val="0"/>
              </a:spcAft>
              <a:buClr>
                <a:srgbClr val="E8D3A2"/>
              </a:buClr>
              <a:buSzPts val="2000"/>
              <a:buNone/>
              <a:defRPr b="0" i="0">
                <a:solidFill>
                  <a:srgbClr val="E8D3A2"/>
                </a:solidFill>
                <a:latin typeface="Encode Sans Black"/>
                <a:ea typeface="Encode Sans Black"/>
                <a:cs typeface="Encode Sans Black"/>
                <a:sym typeface="Encode Sans Black"/>
              </a:defRPr>
            </a:lvl3pPr>
            <a:lvl4pPr indent="-228600" lvl="3" marL="1828800" rtl="0" algn="l">
              <a:lnSpc>
                <a:spcPct val="90000"/>
              </a:lnSpc>
              <a:spcBef>
                <a:spcPts val="500"/>
              </a:spcBef>
              <a:spcAft>
                <a:spcPts val="0"/>
              </a:spcAft>
              <a:buClr>
                <a:srgbClr val="E8D3A2"/>
              </a:buClr>
              <a:buSzPts val="1800"/>
              <a:buNone/>
              <a:defRPr b="0" i="0">
                <a:solidFill>
                  <a:srgbClr val="E8D3A2"/>
                </a:solidFill>
                <a:latin typeface="Encode Sans Black"/>
                <a:ea typeface="Encode Sans Black"/>
                <a:cs typeface="Encode Sans Black"/>
                <a:sym typeface="Encode Sans Black"/>
              </a:defRPr>
            </a:lvl4pPr>
            <a:lvl5pPr indent="-228600" lvl="4" marL="2286000" rtl="0" algn="l">
              <a:lnSpc>
                <a:spcPct val="90000"/>
              </a:lnSpc>
              <a:spcBef>
                <a:spcPts val="500"/>
              </a:spcBef>
              <a:spcAft>
                <a:spcPts val="0"/>
              </a:spcAft>
              <a:buClr>
                <a:srgbClr val="E8D3A2"/>
              </a:buClr>
              <a:buSzPts val="1800"/>
              <a:buNone/>
              <a:defRPr b="0" i="0">
                <a:solidFill>
                  <a:srgbClr val="E8D3A2"/>
                </a:solidFill>
                <a:latin typeface="Encode Sans Black"/>
                <a:ea typeface="Encode Sans Black"/>
                <a:cs typeface="Encode Sans Black"/>
                <a:sym typeface="Encode Sans Black"/>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77" name="Google Shape;177;p36"/>
          <p:cNvSpPr txBox="1"/>
          <p:nvPr>
            <p:ph idx="2" type="body"/>
          </p:nvPr>
        </p:nvSpPr>
        <p:spPr>
          <a:xfrm>
            <a:off x="659305" y="1736725"/>
            <a:ext cx="8196300" cy="4015500"/>
          </a:xfrm>
          <a:prstGeom prst="rect">
            <a:avLst/>
          </a:prstGeom>
          <a:noFill/>
          <a:ln>
            <a:noFill/>
          </a:ln>
        </p:spPr>
        <p:txBody>
          <a:bodyPr anchorCtr="0" anchor="t" bIns="45700" lIns="91425" spcFirstLastPara="1" rIns="91425" wrap="square" tIns="45700">
            <a:normAutofit/>
          </a:bodyPr>
          <a:lstStyle>
            <a:lvl1pPr indent="-381000" lvl="0" marL="457200" rtl="0" algn="l">
              <a:lnSpc>
                <a:spcPct val="90000"/>
              </a:lnSpc>
              <a:spcBef>
                <a:spcPts val="1000"/>
              </a:spcBef>
              <a:spcAft>
                <a:spcPts val="0"/>
              </a:spcAft>
              <a:buClr>
                <a:srgbClr val="4B2E83"/>
              </a:buClr>
              <a:buSzPts val="2400"/>
              <a:buFont typeface="Merriweather Sans"/>
              <a:buChar char="&gt;"/>
              <a:defRPr b="1" i="0" sz="2400">
                <a:solidFill>
                  <a:srgbClr val="4B2E83"/>
                </a:solidFill>
                <a:latin typeface="Open Sans"/>
                <a:ea typeface="Open Sans"/>
                <a:cs typeface="Open Sans"/>
                <a:sym typeface="Open Sans"/>
              </a:defRPr>
            </a:lvl1pPr>
            <a:lvl2pPr indent="-355600" lvl="1" marL="914400" rtl="0" algn="l">
              <a:lnSpc>
                <a:spcPct val="90000"/>
              </a:lnSpc>
              <a:spcBef>
                <a:spcPts val="500"/>
              </a:spcBef>
              <a:spcAft>
                <a:spcPts val="0"/>
              </a:spcAft>
              <a:buClr>
                <a:srgbClr val="4B2E83"/>
              </a:buClr>
              <a:buSzPts val="2000"/>
              <a:buChar char="•"/>
              <a:defRPr b="1" i="0" sz="2000">
                <a:solidFill>
                  <a:srgbClr val="4B2E83"/>
                </a:solidFill>
                <a:latin typeface="Open Sans"/>
                <a:ea typeface="Open Sans"/>
                <a:cs typeface="Open Sans"/>
                <a:sym typeface="Open Sans"/>
              </a:defRPr>
            </a:lvl2pPr>
            <a:lvl3pPr indent="-342900" lvl="2" marL="1371600" rtl="0" algn="l">
              <a:lnSpc>
                <a:spcPct val="90000"/>
              </a:lnSpc>
              <a:spcBef>
                <a:spcPts val="500"/>
              </a:spcBef>
              <a:spcAft>
                <a:spcPts val="0"/>
              </a:spcAft>
              <a:buClr>
                <a:srgbClr val="4B2E83"/>
              </a:buClr>
              <a:buSzPts val="1800"/>
              <a:buFont typeface="Merriweather Sans"/>
              <a:buChar char="&gt;"/>
              <a:defRPr b="1" i="0" sz="1800">
                <a:solidFill>
                  <a:srgbClr val="4B2E83"/>
                </a:solidFill>
                <a:latin typeface="Open Sans"/>
                <a:ea typeface="Open Sans"/>
                <a:cs typeface="Open Sans"/>
                <a:sym typeface="Open Sans"/>
              </a:defRPr>
            </a:lvl3pPr>
            <a:lvl4pPr indent="-330200" lvl="3" marL="1828800" rtl="0" algn="l">
              <a:lnSpc>
                <a:spcPct val="90000"/>
              </a:lnSpc>
              <a:spcBef>
                <a:spcPts val="500"/>
              </a:spcBef>
              <a:spcAft>
                <a:spcPts val="0"/>
              </a:spcAft>
              <a:buClr>
                <a:srgbClr val="4B2E83"/>
              </a:buClr>
              <a:buSzPts val="1600"/>
              <a:buChar char="•"/>
              <a:defRPr b="1" i="0" sz="1600">
                <a:solidFill>
                  <a:srgbClr val="4B2E83"/>
                </a:solidFill>
                <a:latin typeface="Open Sans"/>
                <a:ea typeface="Open Sans"/>
                <a:cs typeface="Open Sans"/>
                <a:sym typeface="Open Sans"/>
              </a:defRPr>
            </a:lvl4pPr>
            <a:lvl5pPr indent="-317500" lvl="4" marL="2286000" rtl="0" algn="l">
              <a:lnSpc>
                <a:spcPct val="90000"/>
              </a:lnSpc>
              <a:spcBef>
                <a:spcPts val="500"/>
              </a:spcBef>
              <a:spcAft>
                <a:spcPts val="0"/>
              </a:spcAft>
              <a:buClr>
                <a:srgbClr val="4B2E83"/>
              </a:buClr>
              <a:buSzPts val="1400"/>
              <a:buFont typeface="Merriweather Sans"/>
              <a:buChar char="&gt;"/>
              <a:defRPr b="1" i="0" sz="1400">
                <a:solidFill>
                  <a:srgbClr val="4B2E83"/>
                </a:solidFill>
                <a:latin typeface="Open Sans"/>
                <a:ea typeface="Open Sans"/>
                <a:cs typeface="Open Sans"/>
                <a:sym typeface="Open Sans"/>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pic>
        <p:nvPicPr>
          <p:cNvPr descr="W Logo_Purple_2685_HEX.png" id="178" name="Google Shape;178;p36"/>
          <p:cNvPicPr preferRelativeResize="0"/>
          <p:nvPr/>
        </p:nvPicPr>
        <p:blipFill rotWithShape="1">
          <a:blip r:embed="rId2">
            <a:alphaModFix/>
          </a:blip>
          <a:srcRect b="0" l="0" r="0" t="0"/>
          <a:stretch/>
        </p:blipFill>
        <p:spPr>
          <a:xfrm>
            <a:off x="7448139" y="5949410"/>
            <a:ext cx="1371600" cy="923544"/>
          </a:xfrm>
          <a:prstGeom prst="rect">
            <a:avLst/>
          </a:prstGeom>
          <a:noFill/>
          <a:ln>
            <a:noFill/>
          </a:ln>
        </p:spPr>
      </p:pic>
      <p:pic>
        <p:nvPicPr>
          <p:cNvPr descr="Bar_RtAngle_7502_RGB.png" id="179" name="Google Shape;179;p36"/>
          <p:cNvPicPr preferRelativeResize="0"/>
          <p:nvPr/>
        </p:nvPicPr>
        <p:blipFill rotWithShape="1">
          <a:blip r:embed="rId3">
            <a:alphaModFix/>
          </a:blip>
          <a:srcRect b="0" l="0" r="0" t="0"/>
          <a:stretch/>
        </p:blipFill>
        <p:spPr>
          <a:xfrm>
            <a:off x="784225" y="1437805"/>
            <a:ext cx="1358183" cy="67050"/>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80" name="Shape 180"/>
        <p:cNvGrpSpPr/>
        <p:nvPr/>
      </p:nvGrpSpPr>
      <p:grpSpPr>
        <a:xfrm>
          <a:off x="0" y="0"/>
          <a:ext cx="0" cy="0"/>
          <a:chOff x="0" y="0"/>
          <a:chExt cx="0" cy="0"/>
        </a:xfrm>
      </p:grpSpPr>
      <p:sp>
        <p:nvSpPr>
          <p:cNvPr id="181" name="Google Shape;181;p37"/>
          <p:cNvSpPr txBox="1"/>
          <p:nvPr>
            <p:ph type="ctrTitle"/>
          </p:nvPr>
        </p:nvSpPr>
        <p:spPr>
          <a:xfrm>
            <a:off x="685800" y="1122363"/>
            <a:ext cx="7772400" cy="2387700"/>
          </a:xfrm>
          <a:prstGeom prst="rect">
            <a:avLst/>
          </a:prstGeom>
          <a:noFill/>
          <a:ln>
            <a:noFill/>
          </a:ln>
        </p:spPr>
        <p:txBody>
          <a:bodyPr anchorCtr="0" anchor="b" bIns="45700" lIns="91425" spcFirstLastPara="1" rIns="91425" wrap="square" tIns="45700">
            <a:normAutofit/>
          </a:bodyPr>
          <a:lstStyle>
            <a:lvl1pPr lvl="0" rtl="0" algn="ctr">
              <a:lnSpc>
                <a:spcPct val="90000"/>
              </a:lnSpc>
              <a:spcBef>
                <a:spcPts val="0"/>
              </a:spcBef>
              <a:spcAft>
                <a:spcPts val="0"/>
              </a:spcAft>
              <a:buClr>
                <a:schemeClr val="dk1"/>
              </a:buClr>
              <a:buSzPts val="6000"/>
              <a:buFont typeface="Calibri"/>
              <a:buNone/>
              <a:defRPr sz="6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82" name="Google Shape;182;p37"/>
          <p:cNvSpPr txBox="1"/>
          <p:nvPr>
            <p:ph idx="1" type="subTitle"/>
          </p:nvPr>
        </p:nvSpPr>
        <p:spPr>
          <a:xfrm>
            <a:off x="1143000" y="3602038"/>
            <a:ext cx="6858000" cy="1655700"/>
          </a:xfrm>
          <a:prstGeom prst="rect">
            <a:avLst/>
          </a:prstGeom>
          <a:noFill/>
          <a:ln>
            <a:noFill/>
          </a:ln>
        </p:spPr>
        <p:txBody>
          <a:bodyPr anchorCtr="0" anchor="t" bIns="45700" lIns="91425" spcFirstLastPara="1" rIns="91425" wrap="square" tIns="45700">
            <a:normAutofit/>
          </a:bodyPr>
          <a:lstStyle>
            <a:lvl1pPr lvl="0" rtl="0" algn="ctr">
              <a:lnSpc>
                <a:spcPct val="90000"/>
              </a:lnSpc>
              <a:spcBef>
                <a:spcPts val="1000"/>
              </a:spcBef>
              <a:spcAft>
                <a:spcPts val="0"/>
              </a:spcAft>
              <a:buClr>
                <a:schemeClr val="dk1"/>
              </a:buClr>
              <a:buSzPts val="2400"/>
              <a:buNone/>
              <a:defRPr sz="2400"/>
            </a:lvl1pPr>
            <a:lvl2pPr lvl="1" rtl="0" algn="ctr">
              <a:lnSpc>
                <a:spcPct val="90000"/>
              </a:lnSpc>
              <a:spcBef>
                <a:spcPts val="500"/>
              </a:spcBef>
              <a:spcAft>
                <a:spcPts val="0"/>
              </a:spcAft>
              <a:buClr>
                <a:schemeClr val="dk1"/>
              </a:buClr>
              <a:buSzPts val="2000"/>
              <a:buNone/>
              <a:defRPr sz="2000"/>
            </a:lvl2pPr>
            <a:lvl3pPr lvl="2" rtl="0" algn="ctr">
              <a:lnSpc>
                <a:spcPct val="90000"/>
              </a:lnSpc>
              <a:spcBef>
                <a:spcPts val="500"/>
              </a:spcBef>
              <a:spcAft>
                <a:spcPts val="0"/>
              </a:spcAft>
              <a:buClr>
                <a:schemeClr val="dk1"/>
              </a:buClr>
              <a:buSzPts val="1800"/>
              <a:buNone/>
              <a:defRPr sz="1800"/>
            </a:lvl3pPr>
            <a:lvl4pPr lvl="3" rtl="0" algn="ctr">
              <a:lnSpc>
                <a:spcPct val="90000"/>
              </a:lnSpc>
              <a:spcBef>
                <a:spcPts val="500"/>
              </a:spcBef>
              <a:spcAft>
                <a:spcPts val="0"/>
              </a:spcAft>
              <a:buClr>
                <a:schemeClr val="dk1"/>
              </a:buClr>
              <a:buSzPts val="1600"/>
              <a:buNone/>
              <a:defRPr sz="1600"/>
            </a:lvl4pPr>
            <a:lvl5pPr lvl="4" rtl="0" algn="ctr">
              <a:lnSpc>
                <a:spcPct val="90000"/>
              </a:lnSpc>
              <a:spcBef>
                <a:spcPts val="500"/>
              </a:spcBef>
              <a:spcAft>
                <a:spcPts val="0"/>
              </a:spcAft>
              <a:buClr>
                <a:schemeClr val="dk1"/>
              </a:buClr>
              <a:buSzPts val="1600"/>
              <a:buNone/>
              <a:defRPr sz="1600"/>
            </a:lvl5pPr>
            <a:lvl6pPr lvl="5" rtl="0" algn="ctr">
              <a:lnSpc>
                <a:spcPct val="90000"/>
              </a:lnSpc>
              <a:spcBef>
                <a:spcPts val="500"/>
              </a:spcBef>
              <a:spcAft>
                <a:spcPts val="0"/>
              </a:spcAft>
              <a:buClr>
                <a:schemeClr val="dk1"/>
              </a:buClr>
              <a:buSzPts val="1600"/>
              <a:buNone/>
              <a:defRPr sz="1600"/>
            </a:lvl6pPr>
            <a:lvl7pPr lvl="6" rtl="0" algn="ctr">
              <a:lnSpc>
                <a:spcPct val="90000"/>
              </a:lnSpc>
              <a:spcBef>
                <a:spcPts val="500"/>
              </a:spcBef>
              <a:spcAft>
                <a:spcPts val="0"/>
              </a:spcAft>
              <a:buClr>
                <a:schemeClr val="dk1"/>
              </a:buClr>
              <a:buSzPts val="1600"/>
              <a:buNone/>
              <a:defRPr sz="1600"/>
            </a:lvl7pPr>
            <a:lvl8pPr lvl="7" rtl="0" algn="ctr">
              <a:lnSpc>
                <a:spcPct val="90000"/>
              </a:lnSpc>
              <a:spcBef>
                <a:spcPts val="500"/>
              </a:spcBef>
              <a:spcAft>
                <a:spcPts val="0"/>
              </a:spcAft>
              <a:buClr>
                <a:schemeClr val="dk1"/>
              </a:buClr>
              <a:buSzPts val="1600"/>
              <a:buNone/>
              <a:defRPr sz="1600"/>
            </a:lvl8pPr>
            <a:lvl9pPr lvl="8" rtl="0" algn="ctr">
              <a:lnSpc>
                <a:spcPct val="90000"/>
              </a:lnSpc>
              <a:spcBef>
                <a:spcPts val="500"/>
              </a:spcBef>
              <a:spcAft>
                <a:spcPts val="0"/>
              </a:spcAft>
              <a:buClr>
                <a:schemeClr val="dk1"/>
              </a:buClr>
              <a:buSzPts val="1600"/>
              <a:buNone/>
              <a:defRPr sz="1600"/>
            </a:lvl9pPr>
          </a:lstStyle>
          <a:p/>
        </p:txBody>
      </p:sp>
      <p:sp>
        <p:nvSpPr>
          <p:cNvPr id="183" name="Google Shape;183;p37"/>
          <p:cNvSpPr txBox="1"/>
          <p:nvPr>
            <p:ph idx="10" type="dt"/>
          </p:nvPr>
        </p:nvSpPr>
        <p:spPr>
          <a:xfrm>
            <a:off x="628650" y="6356351"/>
            <a:ext cx="20574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84" name="Google Shape;184;p37"/>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85" name="Google Shape;185;p37"/>
          <p:cNvSpPr txBox="1"/>
          <p:nvPr>
            <p:ph idx="12" type="sldNum"/>
          </p:nvPr>
        </p:nvSpPr>
        <p:spPr>
          <a:xfrm>
            <a:off x="6457950" y="6356351"/>
            <a:ext cx="20574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86" name="Shape 186"/>
        <p:cNvGrpSpPr/>
        <p:nvPr/>
      </p:nvGrpSpPr>
      <p:grpSpPr>
        <a:xfrm>
          <a:off x="0" y="0"/>
          <a:ext cx="0" cy="0"/>
          <a:chOff x="0" y="0"/>
          <a:chExt cx="0" cy="0"/>
        </a:xfrm>
      </p:grpSpPr>
      <p:sp>
        <p:nvSpPr>
          <p:cNvPr id="187" name="Google Shape;187;p38"/>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88" name="Google Shape;188;p38"/>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189" name="Google Shape;189;p38"/>
          <p:cNvSpPr txBox="1"/>
          <p:nvPr>
            <p:ph idx="10" type="dt"/>
          </p:nvPr>
        </p:nvSpPr>
        <p:spPr>
          <a:xfrm>
            <a:off x="628650" y="6356351"/>
            <a:ext cx="20574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90" name="Google Shape;190;p38"/>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91" name="Google Shape;191;p38"/>
          <p:cNvSpPr txBox="1"/>
          <p:nvPr>
            <p:ph idx="12" type="sldNum"/>
          </p:nvPr>
        </p:nvSpPr>
        <p:spPr>
          <a:xfrm>
            <a:off x="6457950" y="6356351"/>
            <a:ext cx="20574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92" name="Shape 192"/>
        <p:cNvGrpSpPr/>
        <p:nvPr/>
      </p:nvGrpSpPr>
      <p:grpSpPr>
        <a:xfrm>
          <a:off x="0" y="0"/>
          <a:ext cx="0" cy="0"/>
          <a:chOff x="0" y="0"/>
          <a:chExt cx="0" cy="0"/>
        </a:xfrm>
      </p:grpSpPr>
      <p:sp>
        <p:nvSpPr>
          <p:cNvPr id="193" name="Google Shape;193;p39"/>
          <p:cNvSpPr txBox="1"/>
          <p:nvPr>
            <p:ph type="title"/>
          </p:nvPr>
        </p:nvSpPr>
        <p:spPr>
          <a:xfrm>
            <a:off x="623888" y="1709739"/>
            <a:ext cx="7886700" cy="2852700"/>
          </a:xfrm>
          <a:prstGeom prst="rect">
            <a:avLst/>
          </a:prstGeom>
          <a:noFill/>
          <a:ln>
            <a:noFill/>
          </a:ln>
        </p:spPr>
        <p:txBody>
          <a:bodyPr anchorCtr="0" anchor="b" bIns="45700" lIns="91425" spcFirstLastPara="1" rIns="91425" wrap="square" tIns="45700">
            <a:normAutofit/>
          </a:bodyPr>
          <a:lstStyle>
            <a:lvl1pPr lvl="0" rtl="0" algn="l">
              <a:lnSpc>
                <a:spcPct val="90000"/>
              </a:lnSpc>
              <a:spcBef>
                <a:spcPts val="0"/>
              </a:spcBef>
              <a:spcAft>
                <a:spcPts val="0"/>
              </a:spcAft>
              <a:buClr>
                <a:schemeClr val="dk1"/>
              </a:buClr>
              <a:buSzPts val="6000"/>
              <a:buFont typeface="Calibri"/>
              <a:buNone/>
              <a:defRPr sz="6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94" name="Google Shape;194;p39"/>
          <p:cNvSpPr txBox="1"/>
          <p:nvPr>
            <p:ph idx="1" type="body"/>
          </p:nvPr>
        </p:nvSpPr>
        <p:spPr>
          <a:xfrm>
            <a:off x="623888" y="4589464"/>
            <a:ext cx="7886700" cy="1500300"/>
          </a:xfrm>
          <a:prstGeom prst="rect">
            <a:avLst/>
          </a:prstGeom>
          <a:noFill/>
          <a:ln>
            <a:noFill/>
          </a:ln>
        </p:spPr>
        <p:txBody>
          <a:bodyPr anchorCtr="0" anchor="t" bIns="45700" lIns="91425" spcFirstLastPara="1" rIns="91425" wrap="square" tIns="45700">
            <a:normAutofit/>
          </a:bodyPr>
          <a:lstStyle>
            <a:lvl1pPr indent="-228600" lvl="0" marL="457200" rtl="0" algn="l">
              <a:lnSpc>
                <a:spcPct val="90000"/>
              </a:lnSpc>
              <a:spcBef>
                <a:spcPts val="1000"/>
              </a:spcBef>
              <a:spcAft>
                <a:spcPts val="0"/>
              </a:spcAft>
              <a:buClr>
                <a:schemeClr val="dk1"/>
              </a:buClr>
              <a:buSzPts val="2400"/>
              <a:buNone/>
              <a:defRPr sz="2400">
                <a:solidFill>
                  <a:schemeClr val="dk1"/>
                </a:solidFill>
              </a:defRPr>
            </a:lvl1pPr>
            <a:lvl2pPr indent="-228600" lvl="1" marL="914400" rtl="0" algn="l">
              <a:lnSpc>
                <a:spcPct val="90000"/>
              </a:lnSpc>
              <a:spcBef>
                <a:spcPts val="500"/>
              </a:spcBef>
              <a:spcAft>
                <a:spcPts val="0"/>
              </a:spcAft>
              <a:buClr>
                <a:srgbClr val="888888"/>
              </a:buClr>
              <a:buSzPts val="2000"/>
              <a:buNone/>
              <a:defRPr sz="2000">
                <a:solidFill>
                  <a:srgbClr val="888888"/>
                </a:solidFill>
              </a:defRPr>
            </a:lvl2pPr>
            <a:lvl3pPr indent="-228600" lvl="2" marL="1371600" rtl="0" algn="l">
              <a:lnSpc>
                <a:spcPct val="90000"/>
              </a:lnSpc>
              <a:spcBef>
                <a:spcPts val="500"/>
              </a:spcBef>
              <a:spcAft>
                <a:spcPts val="0"/>
              </a:spcAft>
              <a:buClr>
                <a:srgbClr val="888888"/>
              </a:buClr>
              <a:buSzPts val="1800"/>
              <a:buNone/>
              <a:defRPr sz="1800">
                <a:solidFill>
                  <a:srgbClr val="888888"/>
                </a:solidFill>
              </a:defRPr>
            </a:lvl3pPr>
            <a:lvl4pPr indent="-228600" lvl="3" marL="1828800" rtl="0" algn="l">
              <a:lnSpc>
                <a:spcPct val="90000"/>
              </a:lnSpc>
              <a:spcBef>
                <a:spcPts val="500"/>
              </a:spcBef>
              <a:spcAft>
                <a:spcPts val="0"/>
              </a:spcAft>
              <a:buClr>
                <a:srgbClr val="888888"/>
              </a:buClr>
              <a:buSzPts val="1600"/>
              <a:buNone/>
              <a:defRPr sz="1600">
                <a:solidFill>
                  <a:srgbClr val="888888"/>
                </a:solidFill>
              </a:defRPr>
            </a:lvl4pPr>
            <a:lvl5pPr indent="-228600" lvl="4" marL="2286000" rtl="0" algn="l">
              <a:lnSpc>
                <a:spcPct val="90000"/>
              </a:lnSpc>
              <a:spcBef>
                <a:spcPts val="500"/>
              </a:spcBef>
              <a:spcAft>
                <a:spcPts val="0"/>
              </a:spcAft>
              <a:buClr>
                <a:srgbClr val="888888"/>
              </a:buClr>
              <a:buSzPts val="1600"/>
              <a:buNone/>
              <a:defRPr sz="1600">
                <a:solidFill>
                  <a:srgbClr val="888888"/>
                </a:solidFill>
              </a:defRPr>
            </a:lvl5pPr>
            <a:lvl6pPr indent="-228600" lvl="5" marL="2743200" rtl="0" algn="l">
              <a:lnSpc>
                <a:spcPct val="90000"/>
              </a:lnSpc>
              <a:spcBef>
                <a:spcPts val="500"/>
              </a:spcBef>
              <a:spcAft>
                <a:spcPts val="0"/>
              </a:spcAft>
              <a:buClr>
                <a:srgbClr val="888888"/>
              </a:buClr>
              <a:buSzPts val="1600"/>
              <a:buNone/>
              <a:defRPr sz="1600">
                <a:solidFill>
                  <a:srgbClr val="888888"/>
                </a:solidFill>
              </a:defRPr>
            </a:lvl6pPr>
            <a:lvl7pPr indent="-228600" lvl="6" marL="3200400" rtl="0" algn="l">
              <a:lnSpc>
                <a:spcPct val="90000"/>
              </a:lnSpc>
              <a:spcBef>
                <a:spcPts val="500"/>
              </a:spcBef>
              <a:spcAft>
                <a:spcPts val="0"/>
              </a:spcAft>
              <a:buClr>
                <a:srgbClr val="888888"/>
              </a:buClr>
              <a:buSzPts val="1600"/>
              <a:buNone/>
              <a:defRPr sz="1600">
                <a:solidFill>
                  <a:srgbClr val="888888"/>
                </a:solidFill>
              </a:defRPr>
            </a:lvl7pPr>
            <a:lvl8pPr indent="-228600" lvl="7" marL="3657600" rtl="0" algn="l">
              <a:lnSpc>
                <a:spcPct val="90000"/>
              </a:lnSpc>
              <a:spcBef>
                <a:spcPts val="500"/>
              </a:spcBef>
              <a:spcAft>
                <a:spcPts val="0"/>
              </a:spcAft>
              <a:buClr>
                <a:srgbClr val="888888"/>
              </a:buClr>
              <a:buSzPts val="1600"/>
              <a:buNone/>
              <a:defRPr sz="1600">
                <a:solidFill>
                  <a:srgbClr val="888888"/>
                </a:solidFill>
              </a:defRPr>
            </a:lvl8pPr>
            <a:lvl9pPr indent="-228600" lvl="8" marL="4114800" rtl="0" algn="l">
              <a:lnSpc>
                <a:spcPct val="90000"/>
              </a:lnSpc>
              <a:spcBef>
                <a:spcPts val="500"/>
              </a:spcBef>
              <a:spcAft>
                <a:spcPts val="0"/>
              </a:spcAft>
              <a:buClr>
                <a:srgbClr val="888888"/>
              </a:buClr>
              <a:buSzPts val="1600"/>
              <a:buNone/>
              <a:defRPr sz="1600">
                <a:solidFill>
                  <a:srgbClr val="888888"/>
                </a:solidFill>
              </a:defRPr>
            </a:lvl9pPr>
          </a:lstStyle>
          <a:p/>
        </p:txBody>
      </p:sp>
      <p:sp>
        <p:nvSpPr>
          <p:cNvPr id="195" name="Google Shape;195;p39"/>
          <p:cNvSpPr txBox="1"/>
          <p:nvPr>
            <p:ph idx="10" type="dt"/>
          </p:nvPr>
        </p:nvSpPr>
        <p:spPr>
          <a:xfrm>
            <a:off x="628650" y="6356351"/>
            <a:ext cx="20574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96" name="Google Shape;196;p39"/>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97" name="Google Shape;197;p39"/>
          <p:cNvSpPr txBox="1"/>
          <p:nvPr>
            <p:ph idx="12" type="sldNum"/>
          </p:nvPr>
        </p:nvSpPr>
        <p:spPr>
          <a:xfrm>
            <a:off x="6457950" y="6356351"/>
            <a:ext cx="20574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98" name="Shape 198"/>
        <p:cNvGrpSpPr/>
        <p:nvPr/>
      </p:nvGrpSpPr>
      <p:grpSpPr>
        <a:xfrm>
          <a:off x="0" y="0"/>
          <a:ext cx="0" cy="0"/>
          <a:chOff x="0" y="0"/>
          <a:chExt cx="0" cy="0"/>
        </a:xfrm>
      </p:grpSpPr>
      <p:sp>
        <p:nvSpPr>
          <p:cNvPr id="199" name="Google Shape;199;p40"/>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00" name="Google Shape;200;p40"/>
          <p:cNvSpPr txBox="1"/>
          <p:nvPr>
            <p:ph idx="1" type="body"/>
          </p:nvPr>
        </p:nvSpPr>
        <p:spPr>
          <a:xfrm>
            <a:off x="628650" y="1825625"/>
            <a:ext cx="3886200" cy="43512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201" name="Google Shape;201;p40"/>
          <p:cNvSpPr txBox="1"/>
          <p:nvPr>
            <p:ph idx="2" type="body"/>
          </p:nvPr>
        </p:nvSpPr>
        <p:spPr>
          <a:xfrm>
            <a:off x="4629150" y="1825625"/>
            <a:ext cx="3886200" cy="43512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202" name="Google Shape;202;p40"/>
          <p:cNvSpPr txBox="1"/>
          <p:nvPr>
            <p:ph idx="10" type="dt"/>
          </p:nvPr>
        </p:nvSpPr>
        <p:spPr>
          <a:xfrm>
            <a:off x="628650" y="6356351"/>
            <a:ext cx="20574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03" name="Google Shape;203;p40"/>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04" name="Google Shape;204;p40"/>
          <p:cNvSpPr txBox="1"/>
          <p:nvPr>
            <p:ph idx="12" type="sldNum"/>
          </p:nvPr>
        </p:nvSpPr>
        <p:spPr>
          <a:xfrm>
            <a:off x="6457950" y="6356351"/>
            <a:ext cx="20574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05" name="Shape 205"/>
        <p:cNvGrpSpPr/>
        <p:nvPr/>
      </p:nvGrpSpPr>
      <p:grpSpPr>
        <a:xfrm>
          <a:off x="0" y="0"/>
          <a:ext cx="0" cy="0"/>
          <a:chOff x="0" y="0"/>
          <a:chExt cx="0" cy="0"/>
        </a:xfrm>
      </p:grpSpPr>
      <p:sp>
        <p:nvSpPr>
          <p:cNvPr id="206" name="Google Shape;206;p41"/>
          <p:cNvSpPr txBox="1"/>
          <p:nvPr>
            <p:ph type="title"/>
          </p:nvPr>
        </p:nvSpPr>
        <p:spPr>
          <a:xfrm>
            <a:off x="629841" y="365126"/>
            <a:ext cx="7886700" cy="13257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07" name="Google Shape;207;p41"/>
          <p:cNvSpPr txBox="1"/>
          <p:nvPr>
            <p:ph idx="1" type="body"/>
          </p:nvPr>
        </p:nvSpPr>
        <p:spPr>
          <a:xfrm>
            <a:off x="629842" y="1681163"/>
            <a:ext cx="3868200" cy="823800"/>
          </a:xfrm>
          <a:prstGeom prst="rect">
            <a:avLst/>
          </a:prstGeom>
          <a:noFill/>
          <a:ln>
            <a:noFill/>
          </a:ln>
        </p:spPr>
        <p:txBody>
          <a:bodyPr anchorCtr="0" anchor="b" bIns="45700" lIns="91425" spcFirstLastPara="1" rIns="91425" wrap="square" tIns="45700">
            <a:normAutofit/>
          </a:bodyPr>
          <a:lstStyle>
            <a:lvl1pPr indent="-228600" lvl="0" marL="457200" rtl="0" algn="l">
              <a:lnSpc>
                <a:spcPct val="90000"/>
              </a:lnSpc>
              <a:spcBef>
                <a:spcPts val="1000"/>
              </a:spcBef>
              <a:spcAft>
                <a:spcPts val="0"/>
              </a:spcAft>
              <a:buClr>
                <a:schemeClr val="dk1"/>
              </a:buClr>
              <a:buSzPts val="2400"/>
              <a:buNone/>
              <a:defRPr b="1" sz="2400"/>
            </a:lvl1pPr>
            <a:lvl2pPr indent="-228600" lvl="1" marL="914400" rtl="0" algn="l">
              <a:lnSpc>
                <a:spcPct val="90000"/>
              </a:lnSpc>
              <a:spcBef>
                <a:spcPts val="500"/>
              </a:spcBef>
              <a:spcAft>
                <a:spcPts val="0"/>
              </a:spcAft>
              <a:buClr>
                <a:schemeClr val="dk1"/>
              </a:buClr>
              <a:buSzPts val="2000"/>
              <a:buNone/>
              <a:defRPr b="1" sz="2000"/>
            </a:lvl2pPr>
            <a:lvl3pPr indent="-228600" lvl="2" marL="1371600" rtl="0" algn="l">
              <a:lnSpc>
                <a:spcPct val="90000"/>
              </a:lnSpc>
              <a:spcBef>
                <a:spcPts val="500"/>
              </a:spcBef>
              <a:spcAft>
                <a:spcPts val="0"/>
              </a:spcAft>
              <a:buClr>
                <a:schemeClr val="dk1"/>
              </a:buClr>
              <a:buSzPts val="1800"/>
              <a:buNone/>
              <a:defRPr b="1" sz="1800"/>
            </a:lvl3pPr>
            <a:lvl4pPr indent="-228600" lvl="3" marL="1828800" rtl="0" algn="l">
              <a:lnSpc>
                <a:spcPct val="90000"/>
              </a:lnSpc>
              <a:spcBef>
                <a:spcPts val="500"/>
              </a:spcBef>
              <a:spcAft>
                <a:spcPts val="0"/>
              </a:spcAft>
              <a:buClr>
                <a:schemeClr val="dk1"/>
              </a:buClr>
              <a:buSzPts val="1600"/>
              <a:buNone/>
              <a:defRPr b="1" sz="1600"/>
            </a:lvl4pPr>
            <a:lvl5pPr indent="-228600" lvl="4" marL="2286000" rtl="0" algn="l">
              <a:lnSpc>
                <a:spcPct val="90000"/>
              </a:lnSpc>
              <a:spcBef>
                <a:spcPts val="500"/>
              </a:spcBef>
              <a:spcAft>
                <a:spcPts val="0"/>
              </a:spcAft>
              <a:buClr>
                <a:schemeClr val="dk1"/>
              </a:buClr>
              <a:buSzPts val="1600"/>
              <a:buNone/>
              <a:defRPr b="1" sz="1600"/>
            </a:lvl5pPr>
            <a:lvl6pPr indent="-228600" lvl="5" marL="2743200" rtl="0" algn="l">
              <a:lnSpc>
                <a:spcPct val="90000"/>
              </a:lnSpc>
              <a:spcBef>
                <a:spcPts val="500"/>
              </a:spcBef>
              <a:spcAft>
                <a:spcPts val="0"/>
              </a:spcAft>
              <a:buClr>
                <a:schemeClr val="dk1"/>
              </a:buClr>
              <a:buSzPts val="1600"/>
              <a:buNone/>
              <a:defRPr b="1" sz="1600"/>
            </a:lvl6pPr>
            <a:lvl7pPr indent="-228600" lvl="6" marL="3200400" rtl="0" algn="l">
              <a:lnSpc>
                <a:spcPct val="90000"/>
              </a:lnSpc>
              <a:spcBef>
                <a:spcPts val="500"/>
              </a:spcBef>
              <a:spcAft>
                <a:spcPts val="0"/>
              </a:spcAft>
              <a:buClr>
                <a:schemeClr val="dk1"/>
              </a:buClr>
              <a:buSzPts val="1600"/>
              <a:buNone/>
              <a:defRPr b="1" sz="1600"/>
            </a:lvl7pPr>
            <a:lvl8pPr indent="-228600" lvl="7" marL="3657600" rtl="0" algn="l">
              <a:lnSpc>
                <a:spcPct val="90000"/>
              </a:lnSpc>
              <a:spcBef>
                <a:spcPts val="500"/>
              </a:spcBef>
              <a:spcAft>
                <a:spcPts val="0"/>
              </a:spcAft>
              <a:buClr>
                <a:schemeClr val="dk1"/>
              </a:buClr>
              <a:buSzPts val="1600"/>
              <a:buNone/>
              <a:defRPr b="1" sz="1600"/>
            </a:lvl8pPr>
            <a:lvl9pPr indent="-228600" lvl="8" marL="4114800" rtl="0" algn="l">
              <a:lnSpc>
                <a:spcPct val="90000"/>
              </a:lnSpc>
              <a:spcBef>
                <a:spcPts val="500"/>
              </a:spcBef>
              <a:spcAft>
                <a:spcPts val="0"/>
              </a:spcAft>
              <a:buClr>
                <a:schemeClr val="dk1"/>
              </a:buClr>
              <a:buSzPts val="1600"/>
              <a:buNone/>
              <a:defRPr b="1" sz="1600"/>
            </a:lvl9pPr>
          </a:lstStyle>
          <a:p/>
        </p:txBody>
      </p:sp>
      <p:sp>
        <p:nvSpPr>
          <p:cNvPr id="208" name="Google Shape;208;p41"/>
          <p:cNvSpPr txBox="1"/>
          <p:nvPr>
            <p:ph idx="2" type="body"/>
          </p:nvPr>
        </p:nvSpPr>
        <p:spPr>
          <a:xfrm>
            <a:off x="629842" y="2505075"/>
            <a:ext cx="3868200" cy="36846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209" name="Google Shape;209;p41"/>
          <p:cNvSpPr txBox="1"/>
          <p:nvPr>
            <p:ph idx="3" type="body"/>
          </p:nvPr>
        </p:nvSpPr>
        <p:spPr>
          <a:xfrm>
            <a:off x="4629150" y="1681163"/>
            <a:ext cx="3887400" cy="823800"/>
          </a:xfrm>
          <a:prstGeom prst="rect">
            <a:avLst/>
          </a:prstGeom>
          <a:noFill/>
          <a:ln>
            <a:noFill/>
          </a:ln>
        </p:spPr>
        <p:txBody>
          <a:bodyPr anchorCtr="0" anchor="b" bIns="45700" lIns="91425" spcFirstLastPara="1" rIns="91425" wrap="square" tIns="45700">
            <a:normAutofit/>
          </a:bodyPr>
          <a:lstStyle>
            <a:lvl1pPr indent="-228600" lvl="0" marL="457200" rtl="0" algn="l">
              <a:lnSpc>
                <a:spcPct val="90000"/>
              </a:lnSpc>
              <a:spcBef>
                <a:spcPts val="1000"/>
              </a:spcBef>
              <a:spcAft>
                <a:spcPts val="0"/>
              </a:spcAft>
              <a:buClr>
                <a:schemeClr val="dk1"/>
              </a:buClr>
              <a:buSzPts val="2400"/>
              <a:buNone/>
              <a:defRPr b="1" sz="2400"/>
            </a:lvl1pPr>
            <a:lvl2pPr indent="-228600" lvl="1" marL="914400" rtl="0" algn="l">
              <a:lnSpc>
                <a:spcPct val="90000"/>
              </a:lnSpc>
              <a:spcBef>
                <a:spcPts val="500"/>
              </a:spcBef>
              <a:spcAft>
                <a:spcPts val="0"/>
              </a:spcAft>
              <a:buClr>
                <a:schemeClr val="dk1"/>
              </a:buClr>
              <a:buSzPts val="2000"/>
              <a:buNone/>
              <a:defRPr b="1" sz="2000"/>
            </a:lvl2pPr>
            <a:lvl3pPr indent="-228600" lvl="2" marL="1371600" rtl="0" algn="l">
              <a:lnSpc>
                <a:spcPct val="90000"/>
              </a:lnSpc>
              <a:spcBef>
                <a:spcPts val="500"/>
              </a:spcBef>
              <a:spcAft>
                <a:spcPts val="0"/>
              </a:spcAft>
              <a:buClr>
                <a:schemeClr val="dk1"/>
              </a:buClr>
              <a:buSzPts val="1800"/>
              <a:buNone/>
              <a:defRPr b="1" sz="1800"/>
            </a:lvl3pPr>
            <a:lvl4pPr indent="-228600" lvl="3" marL="1828800" rtl="0" algn="l">
              <a:lnSpc>
                <a:spcPct val="90000"/>
              </a:lnSpc>
              <a:spcBef>
                <a:spcPts val="500"/>
              </a:spcBef>
              <a:spcAft>
                <a:spcPts val="0"/>
              </a:spcAft>
              <a:buClr>
                <a:schemeClr val="dk1"/>
              </a:buClr>
              <a:buSzPts val="1600"/>
              <a:buNone/>
              <a:defRPr b="1" sz="1600"/>
            </a:lvl4pPr>
            <a:lvl5pPr indent="-228600" lvl="4" marL="2286000" rtl="0" algn="l">
              <a:lnSpc>
                <a:spcPct val="90000"/>
              </a:lnSpc>
              <a:spcBef>
                <a:spcPts val="500"/>
              </a:spcBef>
              <a:spcAft>
                <a:spcPts val="0"/>
              </a:spcAft>
              <a:buClr>
                <a:schemeClr val="dk1"/>
              </a:buClr>
              <a:buSzPts val="1600"/>
              <a:buNone/>
              <a:defRPr b="1" sz="1600"/>
            </a:lvl5pPr>
            <a:lvl6pPr indent="-228600" lvl="5" marL="2743200" rtl="0" algn="l">
              <a:lnSpc>
                <a:spcPct val="90000"/>
              </a:lnSpc>
              <a:spcBef>
                <a:spcPts val="500"/>
              </a:spcBef>
              <a:spcAft>
                <a:spcPts val="0"/>
              </a:spcAft>
              <a:buClr>
                <a:schemeClr val="dk1"/>
              </a:buClr>
              <a:buSzPts val="1600"/>
              <a:buNone/>
              <a:defRPr b="1" sz="1600"/>
            </a:lvl6pPr>
            <a:lvl7pPr indent="-228600" lvl="6" marL="3200400" rtl="0" algn="l">
              <a:lnSpc>
                <a:spcPct val="90000"/>
              </a:lnSpc>
              <a:spcBef>
                <a:spcPts val="500"/>
              </a:spcBef>
              <a:spcAft>
                <a:spcPts val="0"/>
              </a:spcAft>
              <a:buClr>
                <a:schemeClr val="dk1"/>
              </a:buClr>
              <a:buSzPts val="1600"/>
              <a:buNone/>
              <a:defRPr b="1" sz="1600"/>
            </a:lvl7pPr>
            <a:lvl8pPr indent="-228600" lvl="7" marL="3657600" rtl="0" algn="l">
              <a:lnSpc>
                <a:spcPct val="90000"/>
              </a:lnSpc>
              <a:spcBef>
                <a:spcPts val="500"/>
              </a:spcBef>
              <a:spcAft>
                <a:spcPts val="0"/>
              </a:spcAft>
              <a:buClr>
                <a:schemeClr val="dk1"/>
              </a:buClr>
              <a:buSzPts val="1600"/>
              <a:buNone/>
              <a:defRPr b="1" sz="1600"/>
            </a:lvl8pPr>
            <a:lvl9pPr indent="-228600" lvl="8" marL="4114800" rtl="0" algn="l">
              <a:lnSpc>
                <a:spcPct val="90000"/>
              </a:lnSpc>
              <a:spcBef>
                <a:spcPts val="500"/>
              </a:spcBef>
              <a:spcAft>
                <a:spcPts val="0"/>
              </a:spcAft>
              <a:buClr>
                <a:schemeClr val="dk1"/>
              </a:buClr>
              <a:buSzPts val="1600"/>
              <a:buNone/>
              <a:defRPr b="1" sz="1600"/>
            </a:lvl9pPr>
          </a:lstStyle>
          <a:p/>
        </p:txBody>
      </p:sp>
      <p:sp>
        <p:nvSpPr>
          <p:cNvPr id="210" name="Google Shape;210;p41"/>
          <p:cNvSpPr txBox="1"/>
          <p:nvPr>
            <p:ph idx="4" type="body"/>
          </p:nvPr>
        </p:nvSpPr>
        <p:spPr>
          <a:xfrm>
            <a:off x="4629150" y="2505075"/>
            <a:ext cx="3887400" cy="36846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211" name="Google Shape;211;p41"/>
          <p:cNvSpPr txBox="1"/>
          <p:nvPr>
            <p:ph idx="10" type="dt"/>
          </p:nvPr>
        </p:nvSpPr>
        <p:spPr>
          <a:xfrm>
            <a:off x="628650" y="6356351"/>
            <a:ext cx="20574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12" name="Google Shape;212;p41"/>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13" name="Google Shape;213;p41"/>
          <p:cNvSpPr txBox="1"/>
          <p:nvPr>
            <p:ph idx="12" type="sldNum"/>
          </p:nvPr>
        </p:nvSpPr>
        <p:spPr>
          <a:xfrm>
            <a:off x="6457950" y="6356351"/>
            <a:ext cx="20574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14" name="Shape 214"/>
        <p:cNvGrpSpPr/>
        <p:nvPr/>
      </p:nvGrpSpPr>
      <p:grpSpPr>
        <a:xfrm>
          <a:off x="0" y="0"/>
          <a:ext cx="0" cy="0"/>
          <a:chOff x="0" y="0"/>
          <a:chExt cx="0" cy="0"/>
        </a:xfrm>
      </p:grpSpPr>
      <p:sp>
        <p:nvSpPr>
          <p:cNvPr id="215" name="Google Shape;215;p42"/>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16" name="Google Shape;216;p42"/>
          <p:cNvSpPr txBox="1"/>
          <p:nvPr>
            <p:ph idx="10" type="dt"/>
          </p:nvPr>
        </p:nvSpPr>
        <p:spPr>
          <a:xfrm>
            <a:off x="628650" y="6356351"/>
            <a:ext cx="20574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17" name="Google Shape;217;p42"/>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18" name="Google Shape;218;p42"/>
          <p:cNvSpPr txBox="1"/>
          <p:nvPr>
            <p:ph idx="12" type="sldNum"/>
          </p:nvPr>
        </p:nvSpPr>
        <p:spPr>
          <a:xfrm>
            <a:off x="6457950" y="6356351"/>
            <a:ext cx="20574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19" name="Shape 219"/>
        <p:cNvGrpSpPr/>
        <p:nvPr/>
      </p:nvGrpSpPr>
      <p:grpSpPr>
        <a:xfrm>
          <a:off x="0" y="0"/>
          <a:ext cx="0" cy="0"/>
          <a:chOff x="0" y="0"/>
          <a:chExt cx="0" cy="0"/>
        </a:xfrm>
      </p:grpSpPr>
      <p:sp>
        <p:nvSpPr>
          <p:cNvPr id="220" name="Google Shape;220;p43"/>
          <p:cNvSpPr txBox="1"/>
          <p:nvPr>
            <p:ph idx="10" type="dt"/>
          </p:nvPr>
        </p:nvSpPr>
        <p:spPr>
          <a:xfrm>
            <a:off x="628650" y="6356351"/>
            <a:ext cx="20574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21" name="Google Shape;221;p43"/>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22" name="Google Shape;222;p43"/>
          <p:cNvSpPr txBox="1"/>
          <p:nvPr>
            <p:ph idx="12" type="sldNum"/>
          </p:nvPr>
        </p:nvSpPr>
        <p:spPr>
          <a:xfrm>
            <a:off x="6457950" y="6356351"/>
            <a:ext cx="20574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223" name="Shape 223"/>
        <p:cNvGrpSpPr/>
        <p:nvPr/>
      </p:nvGrpSpPr>
      <p:grpSpPr>
        <a:xfrm>
          <a:off x="0" y="0"/>
          <a:ext cx="0" cy="0"/>
          <a:chOff x="0" y="0"/>
          <a:chExt cx="0" cy="0"/>
        </a:xfrm>
      </p:grpSpPr>
      <p:sp>
        <p:nvSpPr>
          <p:cNvPr id="224" name="Google Shape;224;p44"/>
          <p:cNvSpPr txBox="1"/>
          <p:nvPr>
            <p:ph type="title"/>
          </p:nvPr>
        </p:nvSpPr>
        <p:spPr>
          <a:xfrm>
            <a:off x="629841" y="457200"/>
            <a:ext cx="2949300" cy="1600200"/>
          </a:xfrm>
          <a:prstGeom prst="rect">
            <a:avLst/>
          </a:prstGeom>
          <a:noFill/>
          <a:ln>
            <a:noFill/>
          </a:ln>
        </p:spPr>
        <p:txBody>
          <a:bodyPr anchorCtr="0" anchor="b" bIns="45700" lIns="91425" spcFirstLastPara="1" rIns="91425" wrap="square" tIns="45700">
            <a:normAutofit/>
          </a:bodyPr>
          <a:lstStyle>
            <a:lvl1pPr lvl="0" rtl="0" algn="l">
              <a:lnSpc>
                <a:spcPct val="90000"/>
              </a:lnSpc>
              <a:spcBef>
                <a:spcPts val="0"/>
              </a:spcBef>
              <a:spcAft>
                <a:spcPts val="0"/>
              </a:spcAft>
              <a:buClr>
                <a:schemeClr val="dk1"/>
              </a:buClr>
              <a:buSzPts val="3200"/>
              <a:buFont typeface="Calibri"/>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25" name="Google Shape;225;p44"/>
          <p:cNvSpPr txBox="1"/>
          <p:nvPr>
            <p:ph idx="1" type="body"/>
          </p:nvPr>
        </p:nvSpPr>
        <p:spPr>
          <a:xfrm>
            <a:off x="3887391" y="987426"/>
            <a:ext cx="4629300" cy="4873500"/>
          </a:xfrm>
          <a:prstGeom prst="rect">
            <a:avLst/>
          </a:prstGeom>
          <a:noFill/>
          <a:ln>
            <a:noFill/>
          </a:ln>
        </p:spPr>
        <p:txBody>
          <a:bodyPr anchorCtr="0" anchor="t" bIns="45700" lIns="91425" spcFirstLastPara="1" rIns="91425" wrap="square" tIns="45700">
            <a:normAutofit/>
          </a:bodyPr>
          <a:lstStyle>
            <a:lvl1pPr indent="-431800" lvl="0" marL="457200" rtl="0" algn="l">
              <a:lnSpc>
                <a:spcPct val="90000"/>
              </a:lnSpc>
              <a:spcBef>
                <a:spcPts val="1000"/>
              </a:spcBef>
              <a:spcAft>
                <a:spcPts val="0"/>
              </a:spcAft>
              <a:buClr>
                <a:schemeClr val="dk1"/>
              </a:buClr>
              <a:buSzPts val="3200"/>
              <a:buChar char="•"/>
              <a:defRPr sz="3200"/>
            </a:lvl1pPr>
            <a:lvl2pPr indent="-406400" lvl="1" marL="914400" rtl="0" algn="l">
              <a:lnSpc>
                <a:spcPct val="90000"/>
              </a:lnSpc>
              <a:spcBef>
                <a:spcPts val="500"/>
              </a:spcBef>
              <a:spcAft>
                <a:spcPts val="0"/>
              </a:spcAft>
              <a:buClr>
                <a:schemeClr val="dk1"/>
              </a:buClr>
              <a:buSzPts val="2800"/>
              <a:buChar char="•"/>
              <a:defRPr sz="2800"/>
            </a:lvl2pPr>
            <a:lvl3pPr indent="-381000" lvl="2" marL="1371600" rtl="0" algn="l">
              <a:lnSpc>
                <a:spcPct val="90000"/>
              </a:lnSpc>
              <a:spcBef>
                <a:spcPts val="500"/>
              </a:spcBef>
              <a:spcAft>
                <a:spcPts val="0"/>
              </a:spcAft>
              <a:buClr>
                <a:schemeClr val="dk1"/>
              </a:buClr>
              <a:buSzPts val="2400"/>
              <a:buChar char="•"/>
              <a:defRPr sz="2400"/>
            </a:lvl3pPr>
            <a:lvl4pPr indent="-355600" lvl="3" marL="1828800" rtl="0" algn="l">
              <a:lnSpc>
                <a:spcPct val="90000"/>
              </a:lnSpc>
              <a:spcBef>
                <a:spcPts val="500"/>
              </a:spcBef>
              <a:spcAft>
                <a:spcPts val="0"/>
              </a:spcAft>
              <a:buClr>
                <a:schemeClr val="dk1"/>
              </a:buClr>
              <a:buSzPts val="2000"/>
              <a:buChar char="•"/>
              <a:defRPr sz="2000"/>
            </a:lvl4pPr>
            <a:lvl5pPr indent="-355600" lvl="4" marL="2286000" rtl="0" algn="l">
              <a:lnSpc>
                <a:spcPct val="90000"/>
              </a:lnSpc>
              <a:spcBef>
                <a:spcPts val="500"/>
              </a:spcBef>
              <a:spcAft>
                <a:spcPts val="0"/>
              </a:spcAft>
              <a:buClr>
                <a:schemeClr val="dk1"/>
              </a:buClr>
              <a:buSzPts val="2000"/>
              <a:buChar char="•"/>
              <a:defRPr sz="2000"/>
            </a:lvl5pPr>
            <a:lvl6pPr indent="-355600" lvl="5" marL="2743200" rtl="0" algn="l">
              <a:lnSpc>
                <a:spcPct val="90000"/>
              </a:lnSpc>
              <a:spcBef>
                <a:spcPts val="500"/>
              </a:spcBef>
              <a:spcAft>
                <a:spcPts val="0"/>
              </a:spcAft>
              <a:buClr>
                <a:schemeClr val="dk1"/>
              </a:buClr>
              <a:buSzPts val="2000"/>
              <a:buChar char="•"/>
              <a:defRPr sz="2000"/>
            </a:lvl6pPr>
            <a:lvl7pPr indent="-355600" lvl="6" marL="3200400" rtl="0" algn="l">
              <a:lnSpc>
                <a:spcPct val="90000"/>
              </a:lnSpc>
              <a:spcBef>
                <a:spcPts val="500"/>
              </a:spcBef>
              <a:spcAft>
                <a:spcPts val="0"/>
              </a:spcAft>
              <a:buClr>
                <a:schemeClr val="dk1"/>
              </a:buClr>
              <a:buSzPts val="2000"/>
              <a:buChar char="•"/>
              <a:defRPr sz="2000"/>
            </a:lvl7pPr>
            <a:lvl8pPr indent="-355600" lvl="7" marL="3657600" rtl="0" algn="l">
              <a:lnSpc>
                <a:spcPct val="90000"/>
              </a:lnSpc>
              <a:spcBef>
                <a:spcPts val="500"/>
              </a:spcBef>
              <a:spcAft>
                <a:spcPts val="0"/>
              </a:spcAft>
              <a:buClr>
                <a:schemeClr val="dk1"/>
              </a:buClr>
              <a:buSzPts val="2000"/>
              <a:buChar char="•"/>
              <a:defRPr sz="2000"/>
            </a:lvl8pPr>
            <a:lvl9pPr indent="-355600" lvl="8" marL="4114800" rtl="0" algn="l">
              <a:lnSpc>
                <a:spcPct val="90000"/>
              </a:lnSpc>
              <a:spcBef>
                <a:spcPts val="500"/>
              </a:spcBef>
              <a:spcAft>
                <a:spcPts val="0"/>
              </a:spcAft>
              <a:buClr>
                <a:schemeClr val="dk1"/>
              </a:buClr>
              <a:buSzPts val="2000"/>
              <a:buChar char="•"/>
              <a:defRPr sz="2000"/>
            </a:lvl9pPr>
          </a:lstStyle>
          <a:p/>
        </p:txBody>
      </p:sp>
      <p:sp>
        <p:nvSpPr>
          <p:cNvPr id="226" name="Google Shape;226;p44"/>
          <p:cNvSpPr txBox="1"/>
          <p:nvPr>
            <p:ph idx="2" type="body"/>
          </p:nvPr>
        </p:nvSpPr>
        <p:spPr>
          <a:xfrm>
            <a:off x="629841" y="2057400"/>
            <a:ext cx="2949300" cy="3811500"/>
          </a:xfrm>
          <a:prstGeom prst="rect">
            <a:avLst/>
          </a:prstGeom>
          <a:noFill/>
          <a:ln>
            <a:noFill/>
          </a:ln>
        </p:spPr>
        <p:txBody>
          <a:bodyPr anchorCtr="0" anchor="t" bIns="45700" lIns="91425" spcFirstLastPara="1" rIns="91425" wrap="square" tIns="45700">
            <a:normAutofit/>
          </a:bodyPr>
          <a:lstStyle>
            <a:lvl1pPr indent="-228600" lvl="0" marL="457200" rtl="0" algn="l">
              <a:lnSpc>
                <a:spcPct val="90000"/>
              </a:lnSpc>
              <a:spcBef>
                <a:spcPts val="1000"/>
              </a:spcBef>
              <a:spcAft>
                <a:spcPts val="0"/>
              </a:spcAft>
              <a:buClr>
                <a:schemeClr val="dk1"/>
              </a:buClr>
              <a:buSzPts val="1600"/>
              <a:buNone/>
              <a:defRPr sz="1600"/>
            </a:lvl1pPr>
            <a:lvl2pPr indent="-228600" lvl="1" marL="914400" rtl="0" algn="l">
              <a:lnSpc>
                <a:spcPct val="90000"/>
              </a:lnSpc>
              <a:spcBef>
                <a:spcPts val="500"/>
              </a:spcBef>
              <a:spcAft>
                <a:spcPts val="0"/>
              </a:spcAft>
              <a:buClr>
                <a:schemeClr val="dk1"/>
              </a:buClr>
              <a:buSzPts val="1400"/>
              <a:buNone/>
              <a:defRPr sz="1400"/>
            </a:lvl2pPr>
            <a:lvl3pPr indent="-228600" lvl="2" marL="1371600" rtl="0" algn="l">
              <a:lnSpc>
                <a:spcPct val="90000"/>
              </a:lnSpc>
              <a:spcBef>
                <a:spcPts val="500"/>
              </a:spcBef>
              <a:spcAft>
                <a:spcPts val="0"/>
              </a:spcAft>
              <a:buClr>
                <a:schemeClr val="dk1"/>
              </a:buClr>
              <a:buSzPts val="1200"/>
              <a:buNone/>
              <a:defRPr sz="1200"/>
            </a:lvl3pPr>
            <a:lvl4pPr indent="-228600" lvl="3" marL="1828800" rtl="0" algn="l">
              <a:lnSpc>
                <a:spcPct val="90000"/>
              </a:lnSpc>
              <a:spcBef>
                <a:spcPts val="500"/>
              </a:spcBef>
              <a:spcAft>
                <a:spcPts val="0"/>
              </a:spcAft>
              <a:buClr>
                <a:schemeClr val="dk1"/>
              </a:buClr>
              <a:buSzPts val="1000"/>
              <a:buNone/>
              <a:defRPr sz="1000"/>
            </a:lvl4pPr>
            <a:lvl5pPr indent="-228600" lvl="4" marL="2286000" rtl="0" algn="l">
              <a:lnSpc>
                <a:spcPct val="90000"/>
              </a:lnSpc>
              <a:spcBef>
                <a:spcPts val="500"/>
              </a:spcBef>
              <a:spcAft>
                <a:spcPts val="0"/>
              </a:spcAft>
              <a:buClr>
                <a:schemeClr val="dk1"/>
              </a:buClr>
              <a:buSzPts val="1000"/>
              <a:buNone/>
              <a:defRPr sz="1000"/>
            </a:lvl5pPr>
            <a:lvl6pPr indent="-228600" lvl="5" marL="2743200" rtl="0" algn="l">
              <a:lnSpc>
                <a:spcPct val="90000"/>
              </a:lnSpc>
              <a:spcBef>
                <a:spcPts val="500"/>
              </a:spcBef>
              <a:spcAft>
                <a:spcPts val="0"/>
              </a:spcAft>
              <a:buClr>
                <a:schemeClr val="dk1"/>
              </a:buClr>
              <a:buSzPts val="1000"/>
              <a:buNone/>
              <a:defRPr sz="1000"/>
            </a:lvl6pPr>
            <a:lvl7pPr indent="-228600" lvl="6" marL="3200400" rtl="0" algn="l">
              <a:lnSpc>
                <a:spcPct val="90000"/>
              </a:lnSpc>
              <a:spcBef>
                <a:spcPts val="500"/>
              </a:spcBef>
              <a:spcAft>
                <a:spcPts val="0"/>
              </a:spcAft>
              <a:buClr>
                <a:schemeClr val="dk1"/>
              </a:buClr>
              <a:buSzPts val="1000"/>
              <a:buNone/>
              <a:defRPr sz="1000"/>
            </a:lvl7pPr>
            <a:lvl8pPr indent="-228600" lvl="7" marL="3657600" rtl="0" algn="l">
              <a:lnSpc>
                <a:spcPct val="90000"/>
              </a:lnSpc>
              <a:spcBef>
                <a:spcPts val="500"/>
              </a:spcBef>
              <a:spcAft>
                <a:spcPts val="0"/>
              </a:spcAft>
              <a:buClr>
                <a:schemeClr val="dk1"/>
              </a:buClr>
              <a:buSzPts val="1000"/>
              <a:buNone/>
              <a:defRPr sz="1000"/>
            </a:lvl8pPr>
            <a:lvl9pPr indent="-228600" lvl="8" marL="4114800" rtl="0" algn="l">
              <a:lnSpc>
                <a:spcPct val="90000"/>
              </a:lnSpc>
              <a:spcBef>
                <a:spcPts val="500"/>
              </a:spcBef>
              <a:spcAft>
                <a:spcPts val="0"/>
              </a:spcAft>
              <a:buClr>
                <a:schemeClr val="dk1"/>
              </a:buClr>
              <a:buSzPts val="1000"/>
              <a:buNone/>
              <a:defRPr sz="1000"/>
            </a:lvl9pPr>
          </a:lstStyle>
          <a:p/>
        </p:txBody>
      </p:sp>
      <p:sp>
        <p:nvSpPr>
          <p:cNvPr id="227" name="Google Shape;227;p44"/>
          <p:cNvSpPr txBox="1"/>
          <p:nvPr>
            <p:ph idx="10" type="dt"/>
          </p:nvPr>
        </p:nvSpPr>
        <p:spPr>
          <a:xfrm>
            <a:off x="628650" y="6356351"/>
            <a:ext cx="20574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28" name="Google Shape;228;p44"/>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29" name="Google Shape;229;p44"/>
          <p:cNvSpPr txBox="1"/>
          <p:nvPr>
            <p:ph idx="12" type="sldNum"/>
          </p:nvPr>
        </p:nvSpPr>
        <p:spPr>
          <a:xfrm>
            <a:off x="6457950" y="6356351"/>
            <a:ext cx="20574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593367"/>
            <a:ext cx="8520600" cy="7635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536633"/>
            <a:ext cx="3999900" cy="45552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536633"/>
            <a:ext cx="3999900" cy="45552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230" name="Shape 230"/>
        <p:cNvGrpSpPr/>
        <p:nvPr/>
      </p:nvGrpSpPr>
      <p:grpSpPr>
        <a:xfrm>
          <a:off x="0" y="0"/>
          <a:ext cx="0" cy="0"/>
          <a:chOff x="0" y="0"/>
          <a:chExt cx="0" cy="0"/>
        </a:xfrm>
      </p:grpSpPr>
      <p:sp>
        <p:nvSpPr>
          <p:cNvPr id="231" name="Google Shape;231;p45"/>
          <p:cNvSpPr txBox="1"/>
          <p:nvPr>
            <p:ph type="title"/>
          </p:nvPr>
        </p:nvSpPr>
        <p:spPr>
          <a:xfrm>
            <a:off x="629841" y="457200"/>
            <a:ext cx="2949300" cy="1600200"/>
          </a:xfrm>
          <a:prstGeom prst="rect">
            <a:avLst/>
          </a:prstGeom>
          <a:noFill/>
          <a:ln>
            <a:noFill/>
          </a:ln>
        </p:spPr>
        <p:txBody>
          <a:bodyPr anchorCtr="0" anchor="b" bIns="45700" lIns="91425" spcFirstLastPara="1" rIns="91425" wrap="square" tIns="45700">
            <a:normAutofit/>
          </a:bodyPr>
          <a:lstStyle>
            <a:lvl1pPr lvl="0" rtl="0" algn="l">
              <a:lnSpc>
                <a:spcPct val="90000"/>
              </a:lnSpc>
              <a:spcBef>
                <a:spcPts val="0"/>
              </a:spcBef>
              <a:spcAft>
                <a:spcPts val="0"/>
              </a:spcAft>
              <a:buClr>
                <a:schemeClr val="dk1"/>
              </a:buClr>
              <a:buSzPts val="3200"/>
              <a:buFont typeface="Calibri"/>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32" name="Google Shape;232;p45"/>
          <p:cNvSpPr/>
          <p:nvPr>
            <p:ph idx="2" type="pic"/>
          </p:nvPr>
        </p:nvSpPr>
        <p:spPr>
          <a:xfrm>
            <a:off x="3887391" y="987426"/>
            <a:ext cx="4629300" cy="4873500"/>
          </a:xfrm>
          <a:prstGeom prst="rect">
            <a:avLst/>
          </a:prstGeom>
          <a:noFill/>
          <a:ln>
            <a:noFill/>
          </a:ln>
        </p:spPr>
      </p:sp>
      <p:sp>
        <p:nvSpPr>
          <p:cNvPr id="233" name="Google Shape;233;p45"/>
          <p:cNvSpPr txBox="1"/>
          <p:nvPr>
            <p:ph idx="1" type="body"/>
          </p:nvPr>
        </p:nvSpPr>
        <p:spPr>
          <a:xfrm>
            <a:off x="629841" y="2057400"/>
            <a:ext cx="2949300" cy="3811500"/>
          </a:xfrm>
          <a:prstGeom prst="rect">
            <a:avLst/>
          </a:prstGeom>
          <a:noFill/>
          <a:ln>
            <a:noFill/>
          </a:ln>
        </p:spPr>
        <p:txBody>
          <a:bodyPr anchorCtr="0" anchor="t" bIns="45700" lIns="91425" spcFirstLastPara="1" rIns="91425" wrap="square" tIns="45700">
            <a:normAutofit/>
          </a:bodyPr>
          <a:lstStyle>
            <a:lvl1pPr indent="-228600" lvl="0" marL="457200" rtl="0" algn="l">
              <a:lnSpc>
                <a:spcPct val="90000"/>
              </a:lnSpc>
              <a:spcBef>
                <a:spcPts val="1000"/>
              </a:spcBef>
              <a:spcAft>
                <a:spcPts val="0"/>
              </a:spcAft>
              <a:buClr>
                <a:schemeClr val="dk1"/>
              </a:buClr>
              <a:buSzPts val="1600"/>
              <a:buNone/>
              <a:defRPr sz="1600"/>
            </a:lvl1pPr>
            <a:lvl2pPr indent="-228600" lvl="1" marL="914400" rtl="0" algn="l">
              <a:lnSpc>
                <a:spcPct val="90000"/>
              </a:lnSpc>
              <a:spcBef>
                <a:spcPts val="500"/>
              </a:spcBef>
              <a:spcAft>
                <a:spcPts val="0"/>
              </a:spcAft>
              <a:buClr>
                <a:schemeClr val="dk1"/>
              </a:buClr>
              <a:buSzPts val="1400"/>
              <a:buNone/>
              <a:defRPr sz="1400"/>
            </a:lvl2pPr>
            <a:lvl3pPr indent="-228600" lvl="2" marL="1371600" rtl="0" algn="l">
              <a:lnSpc>
                <a:spcPct val="90000"/>
              </a:lnSpc>
              <a:spcBef>
                <a:spcPts val="500"/>
              </a:spcBef>
              <a:spcAft>
                <a:spcPts val="0"/>
              </a:spcAft>
              <a:buClr>
                <a:schemeClr val="dk1"/>
              </a:buClr>
              <a:buSzPts val="1200"/>
              <a:buNone/>
              <a:defRPr sz="1200"/>
            </a:lvl3pPr>
            <a:lvl4pPr indent="-228600" lvl="3" marL="1828800" rtl="0" algn="l">
              <a:lnSpc>
                <a:spcPct val="90000"/>
              </a:lnSpc>
              <a:spcBef>
                <a:spcPts val="500"/>
              </a:spcBef>
              <a:spcAft>
                <a:spcPts val="0"/>
              </a:spcAft>
              <a:buClr>
                <a:schemeClr val="dk1"/>
              </a:buClr>
              <a:buSzPts val="1000"/>
              <a:buNone/>
              <a:defRPr sz="1000"/>
            </a:lvl4pPr>
            <a:lvl5pPr indent="-228600" lvl="4" marL="2286000" rtl="0" algn="l">
              <a:lnSpc>
                <a:spcPct val="90000"/>
              </a:lnSpc>
              <a:spcBef>
                <a:spcPts val="500"/>
              </a:spcBef>
              <a:spcAft>
                <a:spcPts val="0"/>
              </a:spcAft>
              <a:buClr>
                <a:schemeClr val="dk1"/>
              </a:buClr>
              <a:buSzPts val="1000"/>
              <a:buNone/>
              <a:defRPr sz="1000"/>
            </a:lvl5pPr>
            <a:lvl6pPr indent="-228600" lvl="5" marL="2743200" rtl="0" algn="l">
              <a:lnSpc>
                <a:spcPct val="90000"/>
              </a:lnSpc>
              <a:spcBef>
                <a:spcPts val="500"/>
              </a:spcBef>
              <a:spcAft>
                <a:spcPts val="0"/>
              </a:spcAft>
              <a:buClr>
                <a:schemeClr val="dk1"/>
              </a:buClr>
              <a:buSzPts val="1000"/>
              <a:buNone/>
              <a:defRPr sz="1000"/>
            </a:lvl6pPr>
            <a:lvl7pPr indent="-228600" lvl="6" marL="3200400" rtl="0" algn="l">
              <a:lnSpc>
                <a:spcPct val="90000"/>
              </a:lnSpc>
              <a:spcBef>
                <a:spcPts val="500"/>
              </a:spcBef>
              <a:spcAft>
                <a:spcPts val="0"/>
              </a:spcAft>
              <a:buClr>
                <a:schemeClr val="dk1"/>
              </a:buClr>
              <a:buSzPts val="1000"/>
              <a:buNone/>
              <a:defRPr sz="1000"/>
            </a:lvl7pPr>
            <a:lvl8pPr indent="-228600" lvl="7" marL="3657600" rtl="0" algn="l">
              <a:lnSpc>
                <a:spcPct val="90000"/>
              </a:lnSpc>
              <a:spcBef>
                <a:spcPts val="500"/>
              </a:spcBef>
              <a:spcAft>
                <a:spcPts val="0"/>
              </a:spcAft>
              <a:buClr>
                <a:schemeClr val="dk1"/>
              </a:buClr>
              <a:buSzPts val="1000"/>
              <a:buNone/>
              <a:defRPr sz="1000"/>
            </a:lvl8pPr>
            <a:lvl9pPr indent="-228600" lvl="8" marL="4114800" rtl="0" algn="l">
              <a:lnSpc>
                <a:spcPct val="90000"/>
              </a:lnSpc>
              <a:spcBef>
                <a:spcPts val="500"/>
              </a:spcBef>
              <a:spcAft>
                <a:spcPts val="0"/>
              </a:spcAft>
              <a:buClr>
                <a:schemeClr val="dk1"/>
              </a:buClr>
              <a:buSzPts val="1000"/>
              <a:buNone/>
              <a:defRPr sz="1000"/>
            </a:lvl9pPr>
          </a:lstStyle>
          <a:p/>
        </p:txBody>
      </p:sp>
      <p:sp>
        <p:nvSpPr>
          <p:cNvPr id="234" name="Google Shape;234;p45"/>
          <p:cNvSpPr txBox="1"/>
          <p:nvPr>
            <p:ph idx="10" type="dt"/>
          </p:nvPr>
        </p:nvSpPr>
        <p:spPr>
          <a:xfrm>
            <a:off x="628650" y="6356351"/>
            <a:ext cx="20574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35" name="Google Shape;235;p45"/>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36" name="Google Shape;236;p45"/>
          <p:cNvSpPr txBox="1"/>
          <p:nvPr>
            <p:ph idx="12" type="sldNum"/>
          </p:nvPr>
        </p:nvSpPr>
        <p:spPr>
          <a:xfrm>
            <a:off x="6457950" y="6356351"/>
            <a:ext cx="20574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37" name="Shape 237"/>
        <p:cNvGrpSpPr/>
        <p:nvPr/>
      </p:nvGrpSpPr>
      <p:grpSpPr>
        <a:xfrm>
          <a:off x="0" y="0"/>
          <a:ext cx="0" cy="0"/>
          <a:chOff x="0" y="0"/>
          <a:chExt cx="0" cy="0"/>
        </a:xfrm>
      </p:grpSpPr>
      <p:sp>
        <p:nvSpPr>
          <p:cNvPr id="238" name="Google Shape;238;p46"/>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39" name="Google Shape;239;p46"/>
          <p:cNvSpPr txBox="1"/>
          <p:nvPr>
            <p:ph idx="1" type="body"/>
          </p:nvPr>
        </p:nvSpPr>
        <p:spPr>
          <a:xfrm rot="5400000">
            <a:off x="2396400" y="57875"/>
            <a:ext cx="4351200" cy="78867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240" name="Google Shape;240;p46"/>
          <p:cNvSpPr txBox="1"/>
          <p:nvPr>
            <p:ph idx="10" type="dt"/>
          </p:nvPr>
        </p:nvSpPr>
        <p:spPr>
          <a:xfrm>
            <a:off x="628650" y="6356351"/>
            <a:ext cx="20574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41" name="Google Shape;241;p46"/>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42" name="Google Shape;242;p46"/>
          <p:cNvSpPr txBox="1"/>
          <p:nvPr>
            <p:ph idx="12" type="sldNum"/>
          </p:nvPr>
        </p:nvSpPr>
        <p:spPr>
          <a:xfrm>
            <a:off x="6457950" y="6356351"/>
            <a:ext cx="20574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43" name="Shape 243"/>
        <p:cNvGrpSpPr/>
        <p:nvPr/>
      </p:nvGrpSpPr>
      <p:grpSpPr>
        <a:xfrm>
          <a:off x="0" y="0"/>
          <a:ext cx="0" cy="0"/>
          <a:chOff x="0" y="0"/>
          <a:chExt cx="0" cy="0"/>
        </a:xfrm>
      </p:grpSpPr>
      <p:sp>
        <p:nvSpPr>
          <p:cNvPr id="244" name="Google Shape;244;p47"/>
          <p:cNvSpPr txBox="1"/>
          <p:nvPr>
            <p:ph type="title"/>
          </p:nvPr>
        </p:nvSpPr>
        <p:spPr>
          <a:xfrm rot="5400000">
            <a:off x="4623600" y="2285275"/>
            <a:ext cx="5811900" cy="19716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45" name="Google Shape;245;p47"/>
          <p:cNvSpPr txBox="1"/>
          <p:nvPr>
            <p:ph idx="1" type="body"/>
          </p:nvPr>
        </p:nvSpPr>
        <p:spPr>
          <a:xfrm rot="5400000">
            <a:off x="623025" y="370675"/>
            <a:ext cx="5811900" cy="58008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1000"/>
              </a:spcBef>
              <a:spcAft>
                <a:spcPts val="0"/>
              </a:spcAft>
              <a:buClr>
                <a:schemeClr val="dk1"/>
              </a:buClr>
              <a:buSzPts val="1800"/>
              <a:buChar char="•"/>
              <a:defRPr/>
            </a:lvl1pPr>
            <a:lvl2pPr indent="-342900" lvl="1" marL="914400" rtl="0" algn="l">
              <a:lnSpc>
                <a:spcPct val="90000"/>
              </a:lnSpc>
              <a:spcBef>
                <a:spcPts val="500"/>
              </a:spcBef>
              <a:spcAft>
                <a:spcPts val="0"/>
              </a:spcAft>
              <a:buClr>
                <a:schemeClr val="dk1"/>
              </a:buClr>
              <a:buSzPts val="1800"/>
              <a:buChar char="•"/>
              <a:defRPr/>
            </a:lvl2pPr>
            <a:lvl3pPr indent="-342900" lvl="2" marL="1371600" rtl="0" algn="l">
              <a:lnSpc>
                <a:spcPct val="90000"/>
              </a:lnSpc>
              <a:spcBef>
                <a:spcPts val="500"/>
              </a:spcBef>
              <a:spcAft>
                <a:spcPts val="0"/>
              </a:spcAft>
              <a:buClr>
                <a:schemeClr val="dk1"/>
              </a:buClr>
              <a:buSzPts val="1800"/>
              <a:buChar char="•"/>
              <a:defRPr/>
            </a:lvl3pPr>
            <a:lvl4pPr indent="-342900" lvl="3" marL="1828800" rtl="0" algn="l">
              <a:lnSpc>
                <a:spcPct val="90000"/>
              </a:lnSpc>
              <a:spcBef>
                <a:spcPts val="500"/>
              </a:spcBef>
              <a:spcAft>
                <a:spcPts val="0"/>
              </a:spcAft>
              <a:buClr>
                <a:schemeClr val="dk1"/>
              </a:buClr>
              <a:buSzPts val="1800"/>
              <a:buChar char="•"/>
              <a:defRPr/>
            </a:lvl4pPr>
            <a:lvl5pPr indent="-342900" lvl="4" marL="2286000" rtl="0" algn="l">
              <a:lnSpc>
                <a:spcPct val="90000"/>
              </a:lnSpc>
              <a:spcBef>
                <a:spcPts val="500"/>
              </a:spcBef>
              <a:spcAft>
                <a:spcPts val="0"/>
              </a:spcAft>
              <a:buClr>
                <a:schemeClr val="dk1"/>
              </a:buClr>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sp>
        <p:nvSpPr>
          <p:cNvPr id="246" name="Google Shape;246;p47"/>
          <p:cNvSpPr txBox="1"/>
          <p:nvPr>
            <p:ph idx="10" type="dt"/>
          </p:nvPr>
        </p:nvSpPr>
        <p:spPr>
          <a:xfrm>
            <a:off x="628650" y="6356351"/>
            <a:ext cx="20574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47" name="Google Shape;247;p47"/>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48" name="Google Shape;248;p47"/>
          <p:cNvSpPr txBox="1"/>
          <p:nvPr>
            <p:ph idx="12" type="sldNum"/>
          </p:nvPr>
        </p:nvSpPr>
        <p:spPr>
          <a:xfrm>
            <a:off x="6457950" y="6356351"/>
            <a:ext cx="20574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Page 1">
  <p:cSld name="Header + SubHeader + Content_1">
    <p:spTree>
      <p:nvGrpSpPr>
        <p:cNvPr id="250" name="Shape 250"/>
        <p:cNvGrpSpPr/>
        <p:nvPr/>
      </p:nvGrpSpPr>
      <p:grpSpPr>
        <a:xfrm>
          <a:off x="0" y="0"/>
          <a:ext cx="0" cy="0"/>
          <a:chOff x="0" y="0"/>
          <a:chExt cx="0" cy="0"/>
        </a:xfrm>
      </p:grpSpPr>
      <p:pic>
        <p:nvPicPr>
          <p:cNvPr descr="ORIS-white-left-no-W.png" id="251" name="Google Shape;251;p49"/>
          <p:cNvPicPr preferRelativeResize="0"/>
          <p:nvPr/>
        </p:nvPicPr>
        <p:blipFill>
          <a:blip r:embed="rId2">
            <a:alphaModFix/>
          </a:blip>
          <a:stretch>
            <a:fillRect/>
          </a:stretch>
        </p:blipFill>
        <p:spPr>
          <a:xfrm>
            <a:off x="416970" y="5889300"/>
            <a:ext cx="4464625" cy="551625"/>
          </a:xfrm>
          <a:prstGeom prst="rect">
            <a:avLst/>
          </a:prstGeom>
          <a:noFill/>
          <a:ln>
            <a:noFill/>
          </a:ln>
        </p:spPr>
      </p:pic>
      <p:sp>
        <p:nvSpPr>
          <p:cNvPr id="252" name="Google Shape;252;p49"/>
          <p:cNvSpPr txBox="1"/>
          <p:nvPr>
            <p:ph type="title"/>
          </p:nvPr>
        </p:nvSpPr>
        <p:spPr>
          <a:xfrm>
            <a:off x="487975" y="1004200"/>
            <a:ext cx="8093700" cy="30552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None/>
              <a:defRPr b="1" sz="3600">
                <a:solidFill>
                  <a:schemeClr val="dk1"/>
                </a:solidFill>
                <a:latin typeface="Verdana"/>
                <a:ea typeface="Verdana"/>
                <a:cs typeface="Verdana"/>
                <a:sym typeface="Verdana"/>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253" name="Google Shape;253;p49"/>
          <p:cNvSpPr txBox="1"/>
          <p:nvPr>
            <p:ph idx="1" type="subTitle"/>
          </p:nvPr>
        </p:nvSpPr>
        <p:spPr>
          <a:xfrm>
            <a:off x="445525" y="4342167"/>
            <a:ext cx="6279900" cy="8487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None/>
              <a:defRPr sz="2400">
                <a:solidFill>
                  <a:schemeClr val="dk1"/>
                </a:solidFill>
              </a:defRPr>
            </a:lvl1pPr>
            <a:lvl2pPr lvl="1" rtl="0">
              <a:spcBef>
                <a:spcPts val="0"/>
              </a:spcBef>
              <a:spcAft>
                <a:spcPts val="0"/>
              </a:spcAft>
              <a:buNone/>
              <a:defRPr>
                <a:solidFill>
                  <a:schemeClr val="dk1"/>
                </a:solidFill>
              </a:defRPr>
            </a:lvl2pPr>
            <a:lvl3pPr lvl="2" rtl="0">
              <a:spcBef>
                <a:spcPts val="0"/>
              </a:spcBef>
              <a:spcAft>
                <a:spcPts val="0"/>
              </a:spcAft>
              <a:buNone/>
              <a:defRPr>
                <a:solidFill>
                  <a:schemeClr val="dk1"/>
                </a:solidFill>
              </a:defRPr>
            </a:lvl3pPr>
            <a:lvl4pPr lvl="3" rtl="0">
              <a:spcBef>
                <a:spcPts val="0"/>
              </a:spcBef>
              <a:spcAft>
                <a:spcPts val="0"/>
              </a:spcAft>
              <a:buNone/>
              <a:defRPr>
                <a:solidFill>
                  <a:schemeClr val="dk1"/>
                </a:solidFill>
              </a:defRPr>
            </a:lvl4pPr>
            <a:lvl5pPr lvl="4" rtl="0">
              <a:spcBef>
                <a:spcPts val="0"/>
              </a:spcBef>
              <a:spcAft>
                <a:spcPts val="0"/>
              </a:spcAft>
              <a:buNone/>
              <a:defRPr>
                <a:solidFill>
                  <a:schemeClr val="dk1"/>
                </a:solidFill>
              </a:defRPr>
            </a:lvl5pPr>
            <a:lvl6pPr lvl="5" rtl="0">
              <a:spcBef>
                <a:spcPts val="0"/>
              </a:spcBef>
              <a:spcAft>
                <a:spcPts val="0"/>
              </a:spcAft>
              <a:buNone/>
              <a:defRPr>
                <a:solidFill>
                  <a:schemeClr val="dk1"/>
                </a:solidFill>
              </a:defRPr>
            </a:lvl6pPr>
            <a:lvl7pPr lvl="6" rtl="0">
              <a:spcBef>
                <a:spcPts val="0"/>
              </a:spcBef>
              <a:spcAft>
                <a:spcPts val="0"/>
              </a:spcAft>
              <a:buNone/>
              <a:defRPr>
                <a:solidFill>
                  <a:schemeClr val="dk1"/>
                </a:solidFill>
              </a:defRPr>
            </a:lvl7pPr>
            <a:lvl8pPr lvl="7" rtl="0">
              <a:spcBef>
                <a:spcPts val="0"/>
              </a:spcBef>
              <a:spcAft>
                <a:spcPts val="0"/>
              </a:spcAft>
              <a:buNone/>
              <a:defRPr>
                <a:solidFill>
                  <a:schemeClr val="dk1"/>
                </a:solidFill>
              </a:defRPr>
            </a:lvl8pPr>
            <a:lvl9pPr lvl="8" rtl="0">
              <a:spcBef>
                <a:spcPts val="0"/>
              </a:spcBef>
              <a:spcAft>
                <a:spcPts val="0"/>
              </a:spcAft>
              <a:buNone/>
              <a:defRPr>
                <a:solidFill>
                  <a:schemeClr val="dk1"/>
                </a:solidFill>
              </a:defRPr>
            </a:lvl9pPr>
          </a:lstStyle>
          <a:p/>
        </p:txBody>
      </p:sp>
      <p:pic>
        <p:nvPicPr>
          <p:cNvPr descr="W-Logo_White_RGB.png" id="254" name="Google Shape;254;p49"/>
          <p:cNvPicPr preferRelativeResize="0"/>
          <p:nvPr/>
        </p:nvPicPr>
        <p:blipFill>
          <a:blip r:embed="rId3">
            <a:alphaModFix/>
          </a:blip>
          <a:stretch>
            <a:fillRect/>
          </a:stretch>
        </p:blipFill>
        <p:spPr>
          <a:xfrm>
            <a:off x="7497700" y="5656100"/>
            <a:ext cx="1340424" cy="901424"/>
          </a:xfrm>
          <a:prstGeom prst="rect">
            <a:avLst/>
          </a:prstGeom>
          <a:noFill/>
          <a:ln>
            <a:noFill/>
          </a:ln>
        </p:spPr>
      </p:pic>
      <p:sp>
        <p:nvSpPr>
          <p:cNvPr id="255" name="Google Shape;255;p49"/>
          <p:cNvSpPr/>
          <p:nvPr/>
        </p:nvSpPr>
        <p:spPr>
          <a:xfrm>
            <a:off x="487975" y="4130983"/>
            <a:ext cx="1600200" cy="1395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Text 2">
  <p:cSld name="1_Title Slide_2">
    <p:bg>
      <p:bgPr>
        <a:solidFill>
          <a:srgbClr val="FFFFFF"/>
        </a:solidFill>
      </p:bgPr>
    </p:bg>
    <p:spTree>
      <p:nvGrpSpPr>
        <p:cNvPr id="256" name="Shape 256"/>
        <p:cNvGrpSpPr/>
        <p:nvPr/>
      </p:nvGrpSpPr>
      <p:grpSpPr>
        <a:xfrm>
          <a:off x="0" y="0"/>
          <a:ext cx="0" cy="0"/>
          <a:chOff x="0" y="0"/>
          <a:chExt cx="0" cy="0"/>
        </a:xfrm>
      </p:grpSpPr>
      <p:sp>
        <p:nvSpPr>
          <p:cNvPr id="257" name="Google Shape;257;p50"/>
          <p:cNvSpPr txBox="1"/>
          <p:nvPr>
            <p:ph idx="1" type="body"/>
          </p:nvPr>
        </p:nvSpPr>
        <p:spPr>
          <a:xfrm>
            <a:off x="671750" y="1035206"/>
            <a:ext cx="6972300" cy="4664700"/>
          </a:xfrm>
          <a:prstGeom prst="rect">
            <a:avLst/>
          </a:prstGeom>
          <a:noFill/>
          <a:ln>
            <a:noFill/>
          </a:ln>
        </p:spPr>
        <p:txBody>
          <a:bodyPr anchorCtr="0" anchor="t" bIns="91425" lIns="91425" spcFirstLastPara="1" rIns="91425" wrap="square" tIns="91425">
            <a:noAutofit/>
          </a:bodyPr>
          <a:lstStyle>
            <a:lvl1pPr indent="-228600" lvl="0" marL="457200" rtl="0">
              <a:lnSpc>
                <a:spcPct val="100000"/>
              </a:lnSpc>
              <a:spcBef>
                <a:spcPts val="0"/>
              </a:spcBef>
              <a:spcAft>
                <a:spcPts val="0"/>
              </a:spcAft>
              <a:buClr>
                <a:schemeClr val="dk1"/>
              </a:buClr>
              <a:buSzPts val="1400"/>
              <a:buNone/>
              <a:defRPr>
                <a:solidFill>
                  <a:schemeClr val="dk1"/>
                </a:solidFill>
              </a:defRPr>
            </a:lvl1pPr>
            <a:lvl2pPr indent="-228600" lvl="1" marL="914400" rtl="0">
              <a:spcBef>
                <a:spcPts val="0"/>
              </a:spcBef>
              <a:spcAft>
                <a:spcPts val="0"/>
              </a:spcAft>
              <a:buClr>
                <a:schemeClr val="dk1"/>
              </a:buClr>
              <a:buSzPts val="1400"/>
              <a:buNone/>
              <a:defRPr>
                <a:solidFill>
                  <a:schemeClr val="dk1"/>
                </a:solidFill>
              </a:defRPr>
            </a:lvl2pPr>
            <a:lvl3pPr indent="-228600" lvl="2" marL="1371600" rtl="0">
              <a:spcBef>
                <a:spcPts val="0"/>
              </a:spcBef>
              <a:spcAft>
                <a:spcPts val="0"/>
              </a:spcAft>
              <a:buClr>
                <a:schemeClr val="dk1"/>
              </a:buClr>
              <a:buSzPts val="1400"/>
              <a:buNone/>
              <a:defRPr>
                <a:solidFill>
                  <a:schemeClr val="dk1"/>
                </a:solidFill>
              </a:defRPr>
            </a:lvl3pPr>
            <a:lvl4pPr indent="-228600" lvl="3" marL="1828800" rtl="0">
              <a:spcBef>
                <a:spcPts val="0"/>
              </a:spcBef>
              <a:spcAft>
                <a:spcPts val="0"/>
              </a:spcAft>
              <a:buClr>
                <a:schemeClr val="dk1"/>
              </a:buClr>
              <a:buSzPts val="1400"/>
              <a:buNone/>
              <a:defRPr>
                <a:solidFill>
                  <a:schemeClr val="dk1"/>
                </a:solidFill>
              </a:defRPr>
            </a:lvl4pPr>
            <a:lvl5pPr indent="-228600" lvl="4" marL="2286000" rtl="0">
              <a:spcBef>
                <a:spcPts val="0"/>
              </a:spcBef>
              <a:spcAft>
                <a:spcPts val="0"/>
              </a:spcAft>
              <a:buClr>
                <a:schemeClr val="dk1"/>
              </a:buClr>
              <a:buSzPts val="1400"/>
              <a:buNone/>
              <a:defRPr>
                <a:solidFill>
                  <a:schemeClr val="dk1"/>
                </a:solidFill>
              </a:defRPr>
            </a:lvl5pPr>
            <a:lvl6pPr indent="-317500" lvl="5" marL="2743200" rtl="0">
              <a:spcBef>
                <a:spcPts val="0"/>
              </a:spcBef>
              <a:spcAft>
                <a:spcPts val="0"/>
              </a:spcAft>
              <a:buClr>
                <a:schemeClr val="dk1"/>
              </a:buClr>
              <a:buSzPts val="1400"/>
              <a:buChar char="■"/>
              <a:defRPr>
                <a:solidFill>
                  <a:schemeClr val="dk1"/>
                </a:solidFill>
              </a:defRPr>
            </a:lvl6pPr>
            <a:lvl7pPr indent="-317500" lvl="6" marL="3200400" rtl="0">
              <a:spcBef>
                <a:spcPts val="0"/>
              </a:spcBef>
              <a:spcAft>
                <a:spcPts val="0"/>
              </a:spcAft>
              <a:buClr>
                <a:schemeClr val="dk1"/>
              </a:buClr>
              <a:buSzPts val="1400"/>
              <a:buChar char="●"/>
              <a:defRPr>
                <a:solidFill>
                  <a:schemeClr val="dk1"/>
                </a:solidFill>
              </a:defRPr>
            </a:lvl7pPr>
            <a:lvl8pPr indent="-317500" lvl="7" marL="3657600" rtl="0">
              <a:spcBef>
                <a:spcPts val="0"/>
              </a:spcBef>
              <a:spcAft>
                <a:spcPts val="0"/>
              </a:spcAft>
              <a:buClr>
                <a:schemeClr val="dk1"/>
              </a:buClr>
              <a:buSzPts val="1400"/>
              <a:buChar char="○"/>
              <a:defRPr>
                <a:solidFill>
                  <a:schemeClr val="dk1"/>
                </a:solidFill>
              </a:defRPr>
            </a:lvl8pPr>
            <a:lvl9pPr indent="-317500" lvl="8" marL="4114800" rtl="0">
              <a:spcBef>
                <a:spcPts val="0"/>
              </a:spcBef>
              <a:spcAft>
                <a:spcPts val="0"/>
              </a:spcAft>
              <a:buClr>
                <a:schemeClr val="dk1"/>
              </a:buClr>
              <a:buSzPts val="1400"/>
              <a:buChar char="■"/>
              <a:defRPr>
                <a:solidFill>
                  <a:schemeClr val="dk1"/>
                </a:solidFill>
              </a:defRPr>
            </a:lvl9pPr>
          </a:lstStyle>
          <a:p/>
        </p:txBody>
      </p:sp>
      <p:pic>
        <p:nvPicPr>
          <p:cNvPr id="258" name="Google Shape;258;p50"/>
          <p:cNvPicPr preferRelativeResize="0"/>
          <p:nvPr/>
        </p:nvPicPr>
        <p:blipFill rotWithShape="1">
          <a:blip r:embed="rId2">
            <a:alphaModFix/>
          </a:blip>
          <a:srcRect b="0" l="0" r="0" t="0"/>
          <a:stretch/>
        </p:blipFill>
        <p:spPr>
          <a:xfrm>
            <a:off x="761632" y="6148251"/>
            <a:ext cx="3149100" cy="518700"/>
          </a:xfrm>
          <a:prstGeom prst="rect">
            <a:avLst/>
          </a:prstGeom>
          <a:noFill/>
          <a:ln>
            <a:noFill/>
          </a:ln>
        </p:spPr>
      </p:pic>
      <p:pic>
        <p:nvPicPr>
          <p:cNvPr descr="UW_W Logo_White.png" id="259" name="Google Shape;259;p50"/>
          <p:cNvPicPr preferRelativeResize="0"/>
          <p:nvPr/>
        </p:nvPicPr>
        <p:blipFill rotWithShape="1">
          <a:blip r:embed="rId3">
            <a:alphaModFix/>
          </a:blip>
          <a:srcRect b="0" l="0" r="0" t="0"/>
          <a:stretch/>
        </p:blipFill>
        <p:spPr>
          <a:xfrm>
            <a:off x="7808025" y="5945855"/>
            <a:ext cx="1047600" cy="923700"/>
          </a:xfrm>
          <a:prstGeom prst="rect">
            <a:avLst/>
          </a:prstGeom>
          <a:noFill/>
          <a:ln>
            <a:noFill/>
          </a:ln>
        </p:spPr>
      </p:pic>
      <p:sp>
        <p:nvSpPr>
          <p:cNvPr id="260" name="Google Shape;260;p50"/>
          <p:cNvSpPr txBox="1"/>
          <p:nvPr>
            <p:ph idx="2" type="subTitle"/>
          </p:nvPr>
        </p:nvSpPr>
        <p:spPr>
          <a:xfrm>
            <a:off x="625875" y="56567"/>
            <a:ext cx="7043700" cy="7476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None/>
              <a:defRPr b="1" sz="2400">
                <a:solidFill>
                  <a:schemeClr val="dk1"/>
                </a:solidFill>
              </a:defRPr>
            </a:lvl1pPr>
            <a:lvl2pPr lvl="1" rtl="0">
              <a:spcBef>
                <a:spcPts val="0"/>
              </a:spcBef>
              <a:spcAft>
                <a:spcPts val="0"/>
              </a:spcAft>
              <a:buNone/>
              <a:defRPr>
                <a:solidFill>
                  <a:schemeClr val="dk1"/>
                </a:solidFill>
              </a:defRPr>
            </a:lvl2pPr>
            <a:lvl3pPr lvl="2" rtl="0">
              <a:spcBef>
                <a:spcPts val="0"/>
              </a:spcBef>
              <a:spcAft>
                <a:spcPts val="0"/>
              </a:spcAft>
              <a:buNone/>
              <a:defRPr>
                <a:solidFill>
                  <a:schemeClr val="dk1"/>
                </a:solidFill>
              </a:defRPr>
            </a:lvl3pPr>
            <a:lvl4pPr lvl="3" rtl="0">
              <a:spcBef>
                <a:spcPts val="0"/>
              </a:spcBef>
              <a:spcAft>
                <a:spcPts val="0"/>
              </a:spcAft>
              <a:buNone/>
              <a:defRPr>
                <a:solidFill>
                  <a:schemeClr val="dk1"/>
                </a:solidFill>
              </a:defRPr>
            </a:lvl4pPr>
            <a:lvl5pPr lvl="4" rtl="0">
              <a:spcBef>
                <a:spcPts val="0"/>
              </a:spcBef>
              <a:spcAft>
                <a:spcPts val="0"/>
              </a:spcAft>
              <a:buNone/>
              <a:defRPr>
                <a:solidFill>
                  <a:schemeClr val="dk1"/>
                </a:solidFill>
              </a:defRPr>
            </a:lvl5pPr>
            <a:lvl6pPr lvl="5" rtl="0">
              <a:spcBef>
                <a:spcPts val="0"/>
              </a:spcBef>
              <a:spcAft>
                <a:spcPts val="0"/>
              </a:spcAft>
              <a:buNone/>
              <a:defRPr>
                <a:solidFill>
                  <a:schemeClr val="dk1"/>
                </a:solidFill>
              </a:defRPr>
            </a:lvl6pPr>
            <a:lvl7pPr lvl="6" rtl="0">
              <a:spcBef>
                <a:spcPts val="0"/>
              </a:spcBef>
              <a:spcAft>
                <a:spcPts val="0"/>
              </a:spcAft>
              <a:buNone/>
              <a:defRPr>
                <a:solidFill>
                  <a:schemeClr val="dk1"/>
                </a:solidFill>
              </a:defRPr>
            </a:lvl7pPr>
            <a:lvl8pPr lvl="7" rtl="0">
              <a:spcBef>
                <a:spcPts val="0"/>
              </a:spcBef>
              <a:spcAft>
                <a:spcPts val="0"/>
              </a:spcAft>
              <a:buNone/>
              <a:defRPr>
                <a:solidFill>
                  <a:schemeClr val="dk1"/>
                </a:solidFill>
              </a:defRPr>
            </a:lvl8pPr>
            <a:lvl9pPr lvl="8" rtl="0">
              <a:spcBef>
                <a:spcPts val="0"/>
              </a:spcBef>
              <a:spcAft>
                <a:spcPts val="0"/>
              </a:spcAft>
              <a:buNone/>
              <a:defRPr>
                <a:solidFill>
                  <a:schemeClr val="dk1"/>
                </a:solidFill>
              </a:defRPr>
            </a:lvl9pPr>
          </a:lstStyle>
          <a:p/>
        </p:txBody>
      </p:sp>
      <p:sp>
        <p:nvSpPr>
          <p:cNvPr id="261" name="Google Shape;261;p50"/>
          <p:cNvSpPr/>
          <p:nvPr/>
        </p:nvSpPr>
        <p:spPr>
          <a:xfrm>
            <a:off x="671750" y="804150"/>
            <a:ext cx="1600200" cy="1395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Text 1 1">
  <p:cSld name="1_Title Slide_1_1">
    <p:bg>
      <p:bgPr>
        <a:solidFill>
          <a:srgbClr val="FFFFFF"/>
        </a:solidFill>
      </p:bgPr>
    </p:bg>
    <p:spTree>
      <p:nvGrpSpPr>
        <p:cNvPr id="262" name="Shape 262"/>
        <p:cNvGrpSpPr/>
        <p:nvPr/>
      </p:nvGrpSpPr>
      <p:grpSpPr>
        <a:xfrm>
          <a:off x="0" y="0"/>
          <a:ext cx="0" cy="0"/>
          <a:chOff x="0" y="0"/>
          <a:chExt cx="0" cy="0"/>
        </a:xfrm>
      </p:grpSpPr>
      <p:sp>
        <p:nvSpPr>
          <p:cNvPr id="263" name="Google Shape;263;p51"/>
          <p:cNvSpPr txBox="1"/>
          <p:nvPr>
            <p:ph idx="1" type="body"/>
          </p:nvPr>
        </p:nvSpPr>
        <p:spPr>
          <a:xfrm>
            <a:off x="661575" y="2305435"/>
            <a:ext cx="6972300" cy="3522000"/>
          </a:xfrm>
          <a:prstGeom prst="rect">
            <a:avLst/>
          </a:prstGeom>
          <a:noFill/>
          <a:ln>
            <a:noFill/>
          </a:ln>
        </p:spPr>
        <p:txBody>
          <a:bodyPr anchorCtr="0" anchor="t" bIns="91425" lIns="91425" spcFirstLastPara="1" rIns="91425" wrap="square" tIns="91425">
            <a:noAutofit/>
          </a:bodyPr>
          <a:lstStyle>
            <a:lvl1pPr indent="-228600" lvl="0" marL="457200" rtl="0">
              <a:lnSpc>
                <a:spcPct val="100000"/>
              </a:lnSpc>
              <a:spcBef>
                <a:spcPts val="0"/>
              </a:spcBef>
              <a:spcAft>
                <a:spcPts val="0"/>
              </a:spcAft>
              <a:buClr>
                <a:schemeClr val="dk1"/>
              </a:buClr>
              <a:buSzPts val="1400"/>
              <a:buNone/>
              <a:defRPr>
                <a:solidFill>
                  <a:schemeClr val="dk1"/>
                </a:solidFill>
              </a:defRPr>
            </a:lvl1pPr>
            <a:lvl2pPr indent="-228600" lvl="1" marL="914400" rtl="0">
              <a:spcBef>
                <a:spcPts val="0"/>
              </a:spcBef>
              <a:spcAft>
                <a:spcPts val="0"/>
              </a:spcAft>
              <a:buClr>
                <a:schemeClr val="dk1"/>
              </a:buClr>
              <a:buSzPts val="1400"/>
              <a:buNone/>
              <a:defRPr>
                <a:solidFill>
                  <a:schemeClr val="dk1"/>
                </a:solidFill>
              </a:defRPr>
            </a:lvl2pPr>
            <a:lvl3pPr indent="-228600" lvl="2" marL="1371600" rtl="0">
              <a:spcBef>
                <a:spcPts val="0"/>
              </a:spcBef>
              <a:spcAft>
                <a:spcPts val="0"/>
              </a:spcAft>
              <a:buClr>
                <a:schemeClr val="dk1"/>
              </a:buClr>
              <a:buSzPts val="1400"/>
              <a:buNone/>
              <a:defRPr>
                <a:solidFill>
                  <a:schemeClr val="dk1"/>
                </a:solidFill>
              </a:defRPr>
            </a:lvl3pPr>
            <a:lvl4pPr indent="-228600" lvl="3" marL="1828800" rtl="0">
              <a:spcBef>
                <a:spcPts val="0"/>
              </a:spcBef>
              <a:spcAft>
                <a:spcPts val="0"/>
              </a:spcAft>
              <a:buClr>
                <a:schemeClr val="dk1"/>
              </a:buClr>
              <a:buSzPts val="1400"/>
              <a:buNone/>
              <a:defRPr>
                <a:solidFill>
                  <a:schemeClr val="dk1"/>
                </a:solidFill>
              </a:defRPr>
            </a:lvl4pPr>
            <a:lvl5pPr indent="-228600" lvl="4" marL="2286000" rtl="0">
              <a:spcBef>
                <a:spcPts val="0"/>
              </a:spcBef>
              <a:spcAft>
                <a:spcPts val="0"/>
              </a:spcAft>
              <a:buClr>
                <a:schemeClr val="dk1"/>
              </a:buClr>
              <a:buSzPts val="1400"/>
              <a:buNone/>
              <a:defRPr>
                <a:solidFill>
                  <a:schemeClr val="dk1"/>
                </a:solidFill>
              </a:defRPr>
            </a:lvl5pPr>
            <a:lvl6pPr indent="-317500" lvl="5" marL="2743200" rtl="0">
              <a:spcBef>
                <a:spcPts val="0"/>
              </a:spcBef>
              <a:spcAft>
                <a:spcPts val="0"/>
              </a:spcAft>
              <a:buClr>
                <a:schemeClr val="dk1"/>
              </a:buClr>
              <a:buSzPts val="1400"/>
              <a:buChar char="■"/>
              <a:defRPr>
                <a:solidFill>
                  <a:schemeClr val="dk1"/>
                </a:solidFill>
              </a:defRPr>
            </a:lvl6pPr>
            <a:lvl7pPr indent="-317500" lvl="6" marL="3200400" rtl="0">
              <a:spcBef>
                <a:spcPts val="0"/>
              </a:spcBef>
              <a:spcAft>
                <a:spcPts val="0"/>
              </a:spcAft>
              <a:buClr>
                <a:schemeClr val="dk1"/>
              </a:buClr>
              <a:buSzPts val="1400"/>
              <a:buChar char="●"/>
              <a:defRPr>
                <a:solidFill>
                  <a:schemeClr val="dk1"/>
                </a:solidFill>
              </a:defRPr>
            </a:lvl7pPr>
            <a:lvl8pPr indent="-317500" lvl="7" marL="3657600" rtl="0">
              <a:spcBef>
                <a:spcPts val="0"/>
              </a:spcBef>
              <a:spcAft>
                <a:spcPts val="0"/>
              </a:spcAft>
              <a:buClr>
                <a:schemeClr val="dk1"/>
              </a:buClr>
              <a:buSzPts val="1400"/>
              <a:buChar char="○"/>
              <a:defRPr>
                <a:solidFill>
                  <a:schemeClr val="dk1"/>
                </a:solidFill>
              </a:defRPr>
            </a:lvl8pPr>
            <a:lvl9pPr indent="-317500" lvl="8" marL="4114800" rtl="0">
              <a:spcBef>
                <a:spcPts val="0"/>
              </a:spcBef>
              <a:spcAft>
                <a:spcPts val="0"/>
              </a:spcAft>
              <a:buClr>
                <a:schemeClr val="dk1"/>
              </a:buClr>
              <a:buSzPts val="1400"/>
              <a:buChar char="■"/>
              <a:defRPr>
                <a:solidFill>
                  <a:schemeClr val="dk1"/>
                </a:solidFill>
              </a:defRPr>
            </a:lvl9pPr>
          </a:lstStyle>
          <a:p/>
        </p:txBody>
      </p:sp>
      <p:pic>
        <p:nvPicPr>
          <p:cNvPr id="264" name="Google Shape;264;p51"/>
          <p:cNvPicPr preferRelativeResize="0"/>
          <p:nvPr/>
        </p:nvPicPr>
        <p:blipFill rotWithShape="1">
          <a:blip r:embed="rId2">
            <a:alphaModFix/>
          </a:blip>
          <a:srcRect b="0" l="0" r="0" t="0"/>
          <a:stretch/>
        </p:blipFill>
        <p:spPr>
          <a:xfrm>
            <a:off x="761632" y="6148251"/>
            <a:ext cx="3149100" cy="518700"/>
          </a:xfrm>
          <a:prstGeom prst="rect">
            <a:avLst/>
          </a:prstGeom>
          <a:noFill/>
          <a:ln>
            <a:noFill/>
          </a:ln>
        </p:spPr>
      </p:pic>
      <p:pic>
        <p:nvPicPr>
          <p:cNvPr descr="UW_W Logo_White.png" id="265" name="Google Shape;265;p51"/>
          <p:cNvPicPr preferRelativeResize="0"/>
          <p:nvPr/>
        </p:nvPicPr>
        <p:blipFill rotWithShape="1">
          <a:blip r:embed="rId3">
            <a:alphaModFix/>
          </a:blip>
          <a:srcRect b="0" l="0" r="0" t="0"/>
          <a:stretch/>
        </p:blipFill>
        <p:spPr>
          <a:xfrm>
            <a:off x="7808025" y="5945855"/>
            <a:ext cx="1047600" cy="923700"/>
          </a:xfrm>
          <a:prstGeom prst="rect">
            <a:avLst/>
          </a:prstGeom>
          <a:noFill/>
          <a:ln>
            <a:noFill/>
          </a:ln>
        </p:spPr>
      </p:pic>
      <p:sp>
        <p:nvSpPr>
          <p:cNvPr id="266" name="Google Shape;266;p51"/>
          <p:cNvSpPr txBox="1"/>
          <p:nvPr>
            <p:ph idx="2" type="subTitle"/>
          </p:nvPr>
        </p:nvSpPr>
        <p:spPr>
          <a:xfrm>
            <a:off x="625875" y="56567"/>
            <a:ext cx="7043700" cy="7476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None/>
              <a:defRPr b="1" sz="2400">
                <a:solidFill>
                  <a:schemeClr val="dk1"/>
                </a:solidFill>
              </a:defRPr>
            </a:lvl1pPr>
            <a:lvl2pPr lvl="1" rtl="0">
              <a:spcBef>
                <a:spcPts val="0"/>
              </a:spcBef>
              <a:spcAft>
                <a:spcPts val="0"/>
              </a:spcAft>
              <a:buNone/>
              <a:defRPr>
                <a:solidFill>
                  <a:schemeClr val="dk1"/>
                </a:solidFill>
              </a:defRPr>
            </a:lvl2pPr>
            <a:lvl3pPr lvl="2" rtl="0">
              <a:spcBef>
                <a:spcPts val="0"/>
              </a:spcBef>
              <a:spcAft>
                <a:spcPts val="0"/>
              </a:spcAft>
              <a:buNone/>
              <a:defRPr>
                <a:solidFill>
                  <a:schemeClr val="dk1"/>
                </a:solidFill>
              </a:defRPr>
            </a:lvl3pPr>
            <a:lvl4pPr lvl="3" rtl="0">
              <a:spcBef>
                <a:spcPts val="0"/>
              </a:spcBef>
              <a:spcAft>
                <a:spcPts val="0"/>
              </a:spcAft>
              <a:buNone/>
              <a:defRPr>
                <a:solidFill>
                  <a:schemeClr val="dk1"/>
                </a:solidFill>
              </a:defRPr>
            </a:lvl4pPr>
            <a:lvl5pPr lvl="4" rtl="0">
              <a:spcBef>
                <a:spcPts val="0"/>
              </a:spcBef>
              <a:spcAft>
                <a:spcPts val="0"/>
              </a:spcAft>
              <a:buNone/>
              <a:defRPr>
                <a:solidFill>
                  <a:schemeClr val="dk1"/>
                </a:solidFill>
              </a:defRPr>
            </a:lvl5pPr>
            <a:lvl6pPr lvl="5" rtl="0">
              <a:spcBef>
                <a:spcPts val="0"/>
              </a:spcBef>
              <a:spcAft>
                <a:spcPts val="0"/>
              </a:spcAft>
              <a:buNone/>
              <a:defRPr>
                <a:solidFill>
                  <a:schemeClr val="dk1"/>
                </a:solidFill>
              </a:defRPr>
            </a:lvl6pPr>
            <a:lvl7pPr lvl="6" rtl="0">
              <a:spcBef>
                <a:spcPts val="0"/>
              </a:spcBef>
              <a:spcAft>
                <a:spcPts val="0"/>
              </a:spcAft>
              <a:buNone/>
              <a:defRPr>
                <a:solidFill>
                  <a:schemeClr val="dk1"/>
                </a:solidFill>
              </a:defRPr>
            </a:lvl7pPr>
            <a:lvl8pPr lvl="7" rtl="0">
              <a:spcBef>
                <a:spcPts val="0"/>
              </a:spcBef>
              <a:spcAft>
                <a:spcPts val="0"/>
              </a:spcAft>
              <a:buNone/>
              <a:defRPr>
                <a:solidFill>
                  <a:schemeClr val="dk1"/>
                </a:solidFill>
              </a:defRPr>
            </a:lvl8pPr>
            <a:lvl9pPr lvl="8" rtl="0">
              <a:spcBef>
                <a:spcPts val="0"/>
              </a:spcBef>
              <a:spcAft>
                <a:spcPts val="0"/>
              </a:spcAft>
              <a:buNone/>
              <a:defRPr>
                <a:solidFill>
                  <a:schemeClr val="dk1"/>
                </a:solidFill>
              </a:defRPr>
            </a:lvl9pPr>
          </a:lstStyle>
          <a:p/>
        </p:txBody>
      </p:sp>
      <p:sp>
        <p:nvSpPr>
          <p:cNvPr id="267" name="Google Shape;267;p51"/>
          <p:cNvSpPr txBox="1"/>
          <p:nvPr>
            <p:ph idx="3" type="subTitle"/>
          </p:nvPr>
        </p:nvSpPr>
        <p:spPr>
          <a:xfrm>
            <a:off x="753150" y="1074933"/>
            <a:ext cx="4328100" cy="6081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None/>
              <a:defRPr sz="1800">
                <a:solidFill>
                  <a:schemeClr val="dk1"/>
                </a:solidFill>
              </a:defRPr>
            </a:lvl1pPr>
            <a:lvl2pPr lvl="1" rtl="0">
              <a:spcBef>
                <a:spcPts val="0"/>
              </a:spcBef>
              <a:spcAft>
                <a:spcPts val="0"/>
              </a:spcAft>
              <a:buNone/>
              <a:defRPr>
                <a:solidFill>
                  <a:schemeClr val="dk1"/>
                </a:solidFill>
              </a:defRPr>
            </a:lvl2pPr>
            <a:lvl3pPr lvl="2" rtl="0">
              <a:spcBef>
                <a:spcPts val="0"/>
              </a:spcBef>
              <a:spcAft>
                <a:spcPts val="0"/>
              </a:spcAft>
              <a:buNone/>
              <a:defRPr>
                <a:solidFill>
                  <a:schemeClr val="dk1"/>
                </a:solidFill>
              </a:defRPr>
            </a:lvl3pPr>
            <a:lvl4pPr lvl="3" rtl="0">
              <a:spcBef>
                <a:spcPts val="0"/>
              </a:spcBef>
              <a:spcAft>
                <a:spcPts val="0"/>
              </a:spcAft>
              <a:buNone/>
              <a:defRPr>
                <a:solidFill>
                  <a:schemeClr val="dk1"/>
                </a:solidFill>
              </a:defRPr>
            </a:lvl4pPr>
            <a:lvl5pPr lvl="4" rtl="0">
              <a:spcBef>
                <a:spcPts val="0"/>
              </a:spcBef>
              <a:spcAft>
                <a:spcPts val="0"/>
              </a:spcAft>
              <a:buNone/>
              <a:defRPr>
                <a:solidFill>
                  <a:schemeClr val="dk1"/>
                </a:solidFill>
              </a:defRPr>
            </a:lvl5pPr>
            <a:lvl6pPr lvl="5" rtl="0">
              <a:spcBef>
                <a:spcPts val="0"/>
              </a:spcBef>
              <a:spcAft>
                <a:spcPts val="0"/>
              </a:spcAft>
              <a:buNone/>
              <a:defRPr>
                <a:solidFill>
                  <a:schemeClr val="dk1"/>
                </a:solidFill>
              </a:defRPr>
            </a:lvl6pPr>
            <a:lvl7pPr lvl="6" rtl="0">
              <a:spcBef>
                <a:spcPts val="0"/>
              </a:spcBef>
              <a:spcAft>
                <a:spcPts val="0"/>
              </a:spcAft>
              <a:buNone/>
              <a:defRPr>
                <a:solidFill>
                  <a:schemeClr val="dk1"/>
                </a:solidFill>
              </a:defRPr>
            </a:lvl7pPr>
            <a:lvl8pPr lvl="7" rtl="0">
              <a:spcBef>
                <a:spcPts val="0"/>
              </a:spcBef>
              <a:spcAft>
                <a:spcPts val="0"/>
              </a:spcAft>
              <a:buNone/>
              <a:defRPr>
                <a:solidFill>
                  <a:schemeClr val="dk1"/>
                </a:solidFill>
              </a:defRPr>
            </a:lvl8pPr>
            <a:lvl9pPr lvl="8" rtl="0">
              <a:spcBef>
                <a:spcPts val="0"/>
              </a:spcBef>
              <a:spcAft>
                <a:spcPts val="0"/>
              </a:spcAft>
              <a:buNone/>
              <a:defRPr>
                <a:solidFill>
                  <a:schemeClr val="dk1"/>
                </a:solidFill>
              </a:defRPr>
            </a:lvl9pPr>
          </a:lstStyle>
          <a:p/>
        </p:txBody>
      </p:sp>
      <p:sp>
        <p:nvSpPr>
          <p:cNvPr id="268" name="Google Shape;268;p51"/>
          <p:cNvSpPr/>
          <p:nvPr/>
        </p:nvSpPr>
        <p:spPr>
          <a:xfrm>
            <a:off x="671750" y="804150"/>
            <a:ext cx="1600200" cy="1395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Graphic 1">
  <p:cSld name="Header + Graphic_1">
    <p:bg>
      <p:bgPr>
        <a:solidFill>
          <a:srgbClr val="FFFFFF"/>
        </a:solidFill>
      </p:bgPr>
    </p:bg>
    <p:spTree>
      <p:nvGrpSpPr>
        <p:cNvPr id="269" name="Shape 269"/>
        <p:cNvGrpSpPr/>
        <p:nvPr/>
      </p:nvGrpSpPr>
      <p:grpSpPr>
        <a:xfrm>
          <a:off x="0" y="0"/>
          <a:ext cx="0" cy="0"/>
          <a:chOff x="0" y="0"/>
          <a:chExt cx="0" cy="0"/>
        </a:xfrm>
      </p:grpSpPr>
      <p:pic>
        <p:nvPicPr>
          <p:cNvPr id="270" name="Google Shape;270;p52"/>
          <p:cNvPicPr preferRelativeResize="0"/>
          <p:nvPr/>
        </p:nvPicPr>
        <p:blipFill rotWithShape="1">
          <a:blip r:embed="rId2">
            <a:alphaModFix/>
          </a:blip>
          <a:srcRect b="0" l="0" r="0" t="0"/>
          <a:stretch/>
        </p:blipFill>
        <p:spPr>
          <a:xfrm>
            <a:off x="5866410" y="6130327"/>
            <a:ext cx="2926200" cy="482100"/>
          </a:xfrm>
          <a:prstGeom prst="rect">
            <a:avLst/>
          </a:prstGeom>
          <a:noFill/>
          <a:ln>
            <a:noFill/>
          </a:ln>
        </p:spPr>
      </p:pic>
      <p:sp>
        <p:nvSpPr>
          <p:cNvPr id="271" name="Google Shape;271;p52"/>
          <p:cNvSpPr txBox="1"/>
          <p:nvPr>
            <p:ph idx="1" type="subTitle"/>
          </p:nvPr>
        </p:nvSpPr>
        <p:spPr>
          <a:xfrm>
            <a:off x="625875" y="56567"/>
            <a:ext cx="7043700" cy="7476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None/>
              <a:defRPr b="1" sz="2400">
                <a:solidFill>
                  <a:schemeClr val="dk1"/>
                </a:solidFill>
              </a:defRPr>
            </a:lvl1pPr>
            <a:lvl2pPr lvl="1" rtl="0">
              <a:spcBef>
                <a:spcPts val="0"/>
              </a:spcBef>
              <a:spcAft>
                <a:spcPts val="0"/>
              </a:spcAft>
              <a:buNone/>
              <a:defRPr>
                <a:solidFill>
                  <a:schemeClr val="dk1"/>
                </a:solidFill>
              </a:defRPr>
            </a:lvl2pPr>
            <a:lvl3pPr lvl="2" rtl="0">
              <a:spcBef>
                <a:spcPts val="0"/>
              </a:spcBef>
              <a:spcAft>
                <a:spcPts val="0"/>
              </a:spcAft>
              <a:buNone/>
              <a:defRPr>
                <a:solidFill>
                  <a:schemeClr val="dk1"/>
                </a:solidFill>
              </a:defRPr>
            </a:lvl3pPr>
            <a:lvl4pPr lvl="3" rtl="0">
              <a:spcBef>
                <a:spcPts val="0"/>
              </a:spcBef>
              <a:spcAft>
                <a:spcPts val="0"/>
              </a:spcAft>
              <a:buNone/>
              <a:defRPr>
                <a:solidFill>
                  <a:schemeClr val="dk1"/>
                </a:solidFill>
              </a:defRPr>
            </a:lvl4pPr>
            <a:lvl5pPr lvl="4" rtl="0">
              <a:spcBef>
                <a:spcPts val="0"/>
              </a:spcBef>
              <a:spcAft>
                <a:spcPts val="0"/>
              </a:spcAft>
              <a:buNone/>
              <a:defRPr>
                <a:solidFill>
                  <a:schemeClr val="dk1"/>
                </a:solidFill>
              </a:defRPr>
            </a:lvl5pPr>
            <a:lvl6pPr lvl="5" rtl="0">
              <a:spcBef>
                <a:spcPts val="0"/>
              </a:spcBef>
              <a:spcAft>
                <a:spcPts val="0"/>
              </a:spcAft>
              <a:buNone/>
              <a:defRPr>
                <a:solidFill>
                  <a:schemeClr val="dk1"/>
                </a:solidFill>
              </a:defRPr>
            </a:lvl6pPr>
            <a:lvl7pPr lvl="6" rtl="0">
              <a:spcBef>
                <a:spcPts val="0"/>
              </a:spcBef>
              <a:spcAft>
                <a:spcPts val="0"/>
              </a:spcAft>
              <a:buNone/>
              <a:defRPr>
                <a:solidFill>
                  <a:schemeClr val="dk1"/>
                </a:solidFill>
              </a:defRPr>
            </a:lvl7pPr>
            <a:lvl8pPr lvl="7" rtl="0">
              <a:spcBef>
                <a:spcPts val="0"/>
              </a:spcBef>
              <a:spcAft>
                <a:spcPts val="0"/>
              </a:spcAft>
              <a:buNone/>
              <a:defRPr>
                <a:solidFill>
                  <a:schemeClr val="dk1"/>
                </a:solidFill>
              </a:defRPr>
            </a:lvl8pPr>
            <a:lvl9pPr lvl="8" rtl="0">
              <a:spcBef>
                <a:spcPts val="0"/>
              </a:spcBef>
              <a:spcAft>
                <a:spcPts val="0"/>
              </a:spcAft>
              <a:buNone/>
              <a:defRPr>
                <a:solidFill>
                  <a:schemeClr val="dk1"/>
                </a:solidFill>
              </a:defRPr>
            </a:lvl9pPr>
          </a:lstStyle>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2 Columns Text 1">
  <p:cSld name="Header + Subheader + Content_1">
    <p:bg>
      <p:bgPr>
        <a:solidFill>
          <a:srgbClr val="FFFFFF"/>
        </a:solidFill>
      </p:bgPr>
    </p:bg>
    <p:spTree>
      <p:nvGrpSpPr>
        <p:cNvPr id="272" name="Shape 272"/>
        <p:cNvGrpSpPr/>
        <p:nvPr/>
      </p:nvGrpSpPr>
      <p:grpSpPr>
        <a:xfrm>
          <a:off x="0" y="0"/>
          <a:ext cx="0" cy="0"/>
          <a:chOff x="0" y="0"/>
          <a:chExt cx="0" cy="0"/>
        </a:xfrm>
      </p:grpSpPr>
      <p:pic>
        <p:nvPicPr>
          <p:cNvPr id="273" name="Google Shape;273;p53"/>
          <p:cNvPicPr preferRelativeResize="0"/>
          <p:nvPr/>
        </p:nvPicPr>
        <p:blipFill rotWithShape="1">
          <a:blip r:embed="rId2">
            <a:alphaModFix/>
          </a:blip>
          <a:srcRect b="0" l="0" r="0" t="0"/>
          <a:stretch/>
        </p:blipFill>
        <p:spPr>
          <a:xfrm>
            <a:off x="761632" y="6148251"/>
            <a:ext cx="3149100" cy="518700"/>
          </a:xfrm>
          <a:prstGeom prst="rect">
            <a:avLst/>
          </a:prstGeom>
          <a:noFill/>
          <a:ln>
            <a:noFill/>
          </a:ln>
        </p:spPr>
      </p:pic>
      <p:pic>
        <p:nvPicPr>
          <p:cNvPr descr="UW_W Logo_White.png" id="274" name="Google Shape;274;p53"/>
          <p:cNvPicPr preferRelativeResize="0"/>
          <p:nvPr/>
        </p:nvPicPr>
        <p:blipFill rotWithShape="1">
          <a:blip r:embed="rId3">
            <a:alphaModFix/>
          </a:blip>
          <a:srcRect b="0" l="0" r="0" t="0"/>
          <a:stretch/>
        </p:blipFill>
        <p:spPr>
          <a:xfrm>
            <a:off x="7808025" y="5945855"/>
            <a:ext cx="1047600" cy="923700"/>
          </a:xfrm>
          <a:prstGeom prst="rect">
            <a:avLst/>
          </a:prstGeom>
          <a:noFill/>
          <a:ln>
            <a:noFill/>
          </a:ln>
        </p:spPr>
      </p:pic>
      <p:sp>
        <p:nvSpPr>
          <p:cNvPr id="275" name="Google Shape;275;p53"/>
          <p:cNvSpPr txBox="1"/>
          <p:nvPr>
            <p:ph idx="1" type="subTitle"/>
          </p:nvPr>
        </p:nvSpPr>
        <p:spPr>
          <a:xfrm>
            <a:off x="625875" y="56567"/>
            <a:ext cx="7043700" cy="7476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None/>
              <a:defRPr b="1" sz="2400">
                <a:solidFill>
                  <a:schemeClr val="dk1"/>
                </a:solidFill>
              </a:defRPr>
            </a:lvl1pPr>
            <a:lvl2pPr lvl="1" rtl="0">
              <a:spcBef>
                <a:spcPts val="0"/>
              </a:spcBef>
              <a:spcAft>
                <a:spcPts val="0"/>
              </a:spcAft>
              <a:buNone/>
              <a:defRPr>
                <a:solidFill>
                  <a:schemeClr val="dk1"/>
                </a:solidFill>
              </a:defRPr>
            </a:lvl2pPr>
            <a:lvl3pPr lvl="2" rtl="0">
              <a:spcBef>
                <a:spcPts val="0"/>
              </a:spcBef>
              <a:spcAft>
                <a:spcPts val="0"/>
              </a:spcAft>
              <a:buNone/>
              <a:defRPr>
                <a:solidFill>
                  <a:schemeClr val="dk1"/>
                </a:solidFill>
              </a:defRPr>
            </a:lvl3pPr>
            <a:lvl4pPr lvl="3" rtl="0">
              <a:spcBef>
                <a:spcPts val="0"/>
              </a:spcBef>
              <a:spcAft>
                <a:spcPts val="0"/>
              </a:spcAft>
              <a:buNone/>
              <a:defRPr>
                <a:solidFill>
                  <a:schemeClr val="dk1"/>
                </a:solidFill>
              </a:defRPr>
            </a:lvl4pPr>
            <a:lvl5pPr lvl="4" rtl="0">
              <a:spcBef>
                <a:spcPts val="0"/>
              </a:spcBef>
              <a:spcAft>
                <a:spcPts val="0"/>
              </a:spcAft>
              <a:buNone/>
              <a:defRPr>
                <a:solidFill>
                  <a:schemeClr val="dk1"/>
                </a:solidFill>
              </a:defRPr>
            </a:lvl5pPr>
            <a:lvl6pPr lvl="5" rtl="0">
              <a:spcBef>
                <a:spcPts val="0"/>
              </a:spcBef>
              <a:spcAft>
                <a:spcPts val="0"/>
              </a:spcAft>
              <a:buNone/>
              <a:defRPr>
                <a:solidFill>
                  <a:schemeClr val="dk1"/>
                </a:solidFill>
              </a:defRPr>
            </a:lvl6pPr>
            <a:lvl7pPr lvl="6" rtl="0">
              <a:spcBef>
                <a:spcPts val="0"/>
              </a:spcBef>
              <a:spcAft>
                <a:spcPts val="0"/>
              </a:spcAft>
              <a:buNone/>
              <a:defRPr>
                <a:solidFill>
                  <a:schemeClr val="dk1"/>
                </a:solidFill>
              </a:defRPr>
            </a:lvl7pPr>
            <a:lvl8pPr lvl="7" rtl="0">
              <a:spcBef>
                <a:spcPts val="0"/>
              </a:spcBef>
              <a:spcAft>
                <a:spcPts val="0"/>
              </a:spcAft>
              <a:buNone/>
              <a:defRPr>
                <a:solidFill>
                  <a:schemeClr val="dk1"/>
                </a:solidFill>
              </a:defRPr>
            </a:lvl8pPr>
            <a:lvl9pPr lvl="8" rtl="0">
              <a:spcBef>
                <a:spcPts val="0"/>
              </a:spcBef>
              <a:spcAft>
                <a:spcPts val="0"/>
              </a:spcAft>
              <a:buNone/>
              <a:defRPr>
                <a:solidFill>
                  <a:schemeClr val="dk1"/>
                </a:solidFill>
              </a:defRPr>
            </a:lvl9pPr>
          </a:lstStyle>
          <a:p/>
        </p:txBody>
      </p:sp>
      <p:sp>
        <p:nvSpPr>
          <p:cNvPr id="276" name="Google Shape;276;p53"/>
          <p:cNvSpPr txBox="1"/>
          <p:nvPr>
            <p:ph idx="2" type="body"/>
          </p:nvPr>
        </p:nvSpPr>
        <p:spPr>
          <a:xfrm>
            <a:off x="741525" y="1261633"/>
            <a:ext cx="3189300" cy="4724100"/>
          </a:xfrm>
          <a:prstGeom prst="rect">
            <a:avLst/>
          </a:prstGeom>
          <a:noFill/>
          <a:ln>
            <a:noFill/>
          </a:ln>
        </p:spPr>
        <p:txBody>
          <a:bodyPr anchorCtr="0" anchor="t" bIns="91425" lIns="91425" spcFirstLastPara="1" rIns="91425" wrap="square" tIns="91425">
            <a:noAutofit/>
          </a:bodyPr>
          <a:lstStyle>
            <a:lvl1pPr indent="-317500" lvl="0" marL="457200" rtl="0">
              <a:spcBef>
                <a:spcPts val="0"/>
              </a:spcBef>
              <a:spcAft>
                <a:spcPts val="0"/>
              </a:spcAft>
              <a:buClr>
                <a:schemeClr val="dk1"/>
              </a:buClr>
              <a:buSzPts val="1400"/>
              <a:buChar char="●"/>
              <a:defRPr>
                <a:solidFill>
                  <a:schemeClr val="dk1"/>
                </a:solidFill>
              </a:defRPr>
            </a:lvl1pPr>
            <a:lvl2pPr indent="-317500" lvl="1" marL="914400" rtl="0">
              <a:spcBef>
                <a:spcPts val="0"/>
              </a:spcBef>
              <a:spcAft>
                <a:spcPts val="0"/>
              </a:spcAft>
              <a:buClr>
                <a:schemeClr val="dk1"/>
              </a:buClr>
              <a:buSzPts val="1400"/>
              <a:buChar char="○"/>
              <a:defRPr>
                <a:solidFill>
                  <a:schemeClr val="dk1"/>
                </a:solidFill>
              </a:defRPr>
            </a:lvl2pPr>
            <a:lvl3pPr indent="-317500" lvl="2" marL="1371600" rtl="0">
              <a:spcBef>
                <a:spcPts val="0"/>
              </a:spcBef>
              <a:spcAft>
                <a:spcPts val="0"/>
              </a:spcAft>
              <a:buClr>
                <a:schemeClr val="dk1"/>
              </a:buClr>
              <a:buSzPts val="1400"/>
              <a:buChar char="■"/>
              <a:defRPr>
                <a:solidFill>
                  <a:schemeClr val="dk1"/>
                </a:solidFill>
              </a:defRPr>
            </a:lvl3pPr>
            <a:lvl4pPr indent="-317500" lvl="3" marL="1828800" rtl="0">
              <a:spcBef>
                <a:spcPts val="0"/>
              </a:spcBef>
              <a:spcAft>
                <a:spcPts val="0"/>
              </a:spcAft>
              <a:buClr>
                <a:schemeClr val="dk1"/>
              </a:buClr>
              <a:buSzPts val="1400"/>
              <a:buChar char="●"/>
              <a:defRPr>
                <a:solidFill>
                  <a:schemeClr val="dk1"/>
                </a:solidFill>
              </a:defRPr>
            </a:lvl4pPr>
            <a:lvl5pPr indent="-317500" lvl="4" marL="2286000" rtl="0">
              <a:spcBef>
                <a:spcPts val="0"/>
              </a:spcBef>
              <a:spcAft>
                <a:spcPts val="0"/>
              </a:spcAft>
              <a:buClr>
                <a:schemeClr val="dk1"/>
              </a:buClr>
              <a:buSzPts val="1400"/>
              <a:buChar char="○"/>
              <a:defRPr>
                <a:solidFill>
                  <a:schemeClr val="dk1"/>
                </a:solidFill>
              </a:defRPr>
            </a:lvl5pPr>
            <a:lvl6pPr indent="-317500" lvl="5" marL="2743200" rtl="0">
              <a:spcBef>
                <a:spcPts val="0"/>
              </a:spcBef>
              <a:spcAft>
                <a:spcPts val="0"/>
              </a:spcAft>
              <a:buClr>
                <a:schemeClr val="dk1"/>
              </a:buClr>
              <a:buSzPts val="1400"/>
              <a:buChar char="■"/>
              <a:defRPr>
                <a:solidFill>
                  <a:schemeClr val="dk1"/>
                </a:solidFill>
              </a:defRPr>
            </a:lvl6pPr>
            <a:lvl7pPr indent="-317500" lvl="6" marL="3200400" rtl="0">
              <a:spcBef>
                <a:spcPts val="0"/>
              </a:spcBef>
              <a:spcAft>
                <a:spcPts val="0"/>
              </a:spcAft>
              <a:buClr>
                <a:schemeClr val="dk1"/>
              </a:buClr>
              <a:buSzPts val="1400"/>
              <a:buChar char="●"/>
              <a:defRPr>
                <a:solidFill>
                  <a:schemeClr val="dk1"/>
                </a:solidFill>
              </a:defRPr>
            </a:lvl7pPr>
            <a:lvl8pPr indent="-317500" lvl="7" marL="3657600" rtl="0">
              <a:spcBef>
                <a:spcPts val="0"/>
              </a:spcBef>
              <a:spcAft>
                <a:spcPts val="0"/>
              </a:spcAft>
              <a:buClr>
                <a:schemeClr val="dk1"/>
              </a:buClr>
              <a:buSzPts val="1400"/>
              <a:buChar char="○"/>
              <a:defRPr>
                <a:solidFill>
                  <a:schemeClr val="dk1"/>
                </a:solidFill>
              </a:defRPr>
            </a:lvl8pPr>
            <a:lvl9pPr indent="-317500" lvl="8" marL="4114800" rtl="0">
              <a:spcBef>
                <a:spcPts val="0"/>
              </a:spcBef>
              <a:spcAft>
                <a:spcPts val="0"/>
              </a:spcAft>
              <a:buClr>
                <a:schemeClr val="dk1"/>
              </a:buClr>
              <a:buSzPts val="1400"/>
              <a:buChar char="■"/>
              <a:defRPr>
                <a:solidFill>
                  <a:schemeClr val="dk1"/>
                </a:solidFill>
              </a:defRPr>
            </a:lvl9pPr>
          </a:lstStyle>
          <a:p/>
        </p:txBody>
      </p:sp>
      <p:sp>
        <p:nvSpPr>
          <p:cNvPr id="277" name="Google Shape;277;p53"/>
          <p:cNvSpPr txBox="1"/>
          <p:nvPr>
            <p:ph idx="3" type="body"/>
          </p:nvPr>
        </p:nvSpPr>
        <p:spPr>
          <a:xfrm>
            <a:off x="4480275" y="1337533"/>
            <a:ext cx="3189300" cy="4724100"/>
          </a:xfrm>
          <a:prstGeom prst="rect">
            <a:avLst/>
          </a:prstGeom>
          <a:noFill/>
          <a:ln>
            <a:noFill/>
          </a:ln>
        </p:spPr>
        <p:txBody>
          <a:bodyPr anchorCtr="0" anchor="t" bIns="91425" lIns="91425" spcFirstLastPara="1" rIns="91425" wrap="square" tIns="91425">
            <a:noAutofit/>
          </a:bodyPr>
          <a:lstStyle>
            <a:lvl1pPr indent="-317500" lvl="0" marL="457200" rtl="0">
              <a:spcBef>
                <a:spcPts val="0"/>
              </a:spcBef>
              <a:spcAft>
                <a:spcPts val="0"/>
              </a:spcAft>
              <a:buClr>
                <a:schemeClr val="dk1"/>
              </a:buClr>
              <a:buSzPts val="1400"/>
              <a:buChar char="●"/>
              <a:defRPr>
                <a:solidFill>
                  <a:schemeClr val="dk1"/>
                </a:solidFill>
              </a:defRPr>
            </a:lvl1pPr>
            <a:lvl2pPr indent="-317500" lvl="1" marL="914400" rtl="0">
              <a:spcBef>
                <a:spcPts val="0"/>
              </a:spcBef>
              <a:spcAft>
                <a:spcPts val="0"/>
              </a:spcAft>
              <a:buClr>
                <a:schemeClr val="dk1"/>
              </a:buClr>
              <a:buSzPts val="1400"/>
              <a:buChar char="○"/>
              <a:defRPr>
                <a:solidFill>
                  <a:schemeClr val="dk1"/>
                </a:solidFill>
              </a:defRPr>
            </a:lvl2pPr>
            <a:lvl3pPr indent="-317500" lvl="2" marL="1371600" rtl="0">
              <a:spcBef>
                <a:spcPts val="0"/>
              </a:spcBef>
              <a:spcAft>
                <a:spcPts val="0"/>
              </a:spcAft>
              <a:buClr>
                <a:schemeClr val="dk1"/>
              </a:buClr>
              <a:buSzPts val="1400"/>
              <a:buChar char="■"/>
              <a:defRPr>
                <a:solidFill>
                  <a:schemeClr val="dk1"/>
                </a:solidFill>
              </a:defRPr>
            </a:lvl3pPr>
            <a:lvl4pPr indent="-317500" lvl="3" marL="1828800" rtl="0">
              <a:spcBef>
                <a:spcPts val="0"/>
              </a:spcBef>
              <a:spcAft>
                <a:spcPts val="0"/>
              </a:spcAft>
              <a:buClr>
                <a:schemeClr val="dk1"/>
              </a:buClr>
              <a:buSzPts val="1400"/>
              <a:buChar char="●"/>
              <a:defRPr>
                <a:solidFill>
                  <a:schemeClr val="dk1"/>
                </a:solidFill>
              </a:defRPr>
            </a:lvl4pPr>
            <a:lvl5pPr indent="-317500" lvl="4" marL="2286000" rtl="0">
              <a:spcBef>
                <a:spcPts val="0"/>
              </a:spcBef>
              <a:spcAft>
                <a:spcPts val="0"/>
              </a:spcAft>
              <a:buClr>
                <a:schemeClr val="dk1"/>
              </a:buClr>
              <a:buSzPts val="1400"/>
              <a:buChar char="○"/>
              <a:defRPr>
                <a:solidFill>
                  <a:schemeClr val="dk1"/>
                </a:solidFill>
              </a:defRPr>
            </a:lvl5pPr>
            <a:lvl6pPr indent="-317500" lvl="5" marL="2743200" rtl="0">
              <a:spcBef>
                <a:spcPts val="0"/>
              </a:spcBef>
              <a:spcAft>
                <a:spcPts val="0"/>
              </a:spcAft>
              <a:buClr>
                <a:schemeClr val="dk1"/>
              </a:buClr>
              <a:buSzPts val="1400"/>
              <a:buChar char="■"/>
              <a:defRPr>
                <a:solidFill>
                  <a:schemeClr val="dk1"/>
                </a:solidFill>
              </a:defRPr>
            </a:lvl6pPr>
            <a:lvl7pPr indent="-317500" lvl="6" marL="3200400" rtl="0">
              <a:spcBef>
                <a:spcPts val="0"/>
              </a:spcBef>
              <a:spcAft>
                <a:spcPts val="0"/>
              </a:spcAft>
              <a:buClr>
                <a:schemeClr val="dk1"/>
              </a:buClr>
              <a:buSzPts val="1400"/>
              <a:buChar char="●"/>
              <a:defRPr>
                <a:solidFill>
                  <a:schemeClr val="dk1"/>
                </a:solidFill>
              </a:defRPr>
            </a:lvl7pPr>
            <a:lvl8pPr indent="-317500" lvl="7" marL="3657600" rtl="0">
              <a:spcBef>
                <a:spcPts val="0"/>
              </a:spcBef>
              <a:spcAft>
                <a:spcPts val="0"/>
              </a:spcAft>
              <a:buClr>
                <a:schemeClr val="dk1"/>
              </a:buClr>
              <a:buSzPts val="1400"/>
              <a:buChar char="○"/>
              <a:defRPr>
                <a:solidFill>
                  <a:schemeClr val="dk1"/>
                </a:solidFill>
              </a:defRPr>
            </a:lvl8pPr>
            <a:lvl9pPr indent="-317500" lvl="8" marL="4114800" rtl="0">
              <a:spcBef>
                <a:spcPts val="0"/>
              </a:spcBef>
              <a:spcAft>
                <a:spcPts val="0"/>
              </a:spcAft>
              <a:buClr>
                <a:schemeClr val="dk1"/>
              </a:buClr>
              <a:buSzPts val="1400"/>
              <a:buChar char="■"/>
              <a:defRPr>
                <a:solidFill>
                  <a:schemeClr val="dk1"/>
                </a:solidFill>
              </a:defRPr>
            </a:lvl9pPr>
          </a:lstStyle>
          <a:p/>
        </p:txBody>
      </p:sp>
      <p:sp>
        <p:nvSpPr>
          <p:cNvPr id="278" name="Google Shape;278;p53"/>
          <p:cNvSpPr/>
          <p:nvPr/>
        </p:nvSpPr>
        <p:spPr>
          <a:xfrm>
            <a:off x="671750" y="804150"/>
            <a:ext cx="1600200" cy="1395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2_Title Slide">
    <p:bg>
      <p:bgPr>
        <a:solidFill>
          <a:schemeClr val="dk1"/>
        </a:solidFill>
      </p:bgPr>
    </p:bg>
    <p:spTree>
      <p:nvGrpSpPr>
        <p:cNvPr id="279" name="Shape 279"/>
        <p:cNvGrpSpPr/>
        <p:nvPr/>
      </p:nvGrpSpPr>
      <p:grpSpPr>
        <a:xfrm>
          <a:off x="0" y="0"/>
          <a:ext cx="0" cy="0"/>
          <a:chOff x="0" y="0"/>
          <a:chExt cx="0" cy="0"/>
        </a:xfrm>
      </p:grpSpPr>
      <p:pic>
        <p:nvPicPr>
          <p:cNvPr descr="UW_W Logo_White.png" id="280" name="Google Shape;280;p54"/>
          <p:cNvPicPr preferRelativeResize="0"/>
          <p:nvPr/>
        </p:nvPicPr>
        <p:blipFill rotWithShape="1">
          <a:blip r:embed="rId2">
            <a:alphaModFix/>
          </a:blip>
          <a:srcRect b="0" l="0" r="0" t="0"/>
          <a:stretch/>
        </p:blipFill>
        <p:spPr>
          <a:xfrm>
            <a:off x="7483915" y="5626608"/>
            <a:ext cx="1371600" cy="923544"/>
          </a:xfrm>
          <a:prstGeom prst="rect">
            <a:avLst/>
          </a:prstGeom>
          <a:noFill/>
          <a:ln>
            <a:noFill/>
          </a:ln>
        </p:spPr>
      </p:pic>
      <p:pic>
        <p:nvPicPr>
          <p:cNvPr id="281" name="Google Shape;281;p54"/>
          <p:cNvPicPr preferRelativeResize="0"/>
          <p:nvPr/>
        </p:nvPicPr>
        <p:blipFill rotWithShape="1">
          <a:blip r:embed="rId3">
            <a:alphaModFix/>
          </a:blip>
          <a:srcRect b="0" l="0" r="0" t="0"/>
          <a:stretch/>
        </p:blipFill>
        <p:spPr>
          <a:xfrm>
            <a:off x="568081" y="6131476"/>
            <a:ext cx="2416272" cy="213486"/>
          </a:xfrm>
          <a:prstGeom prst="rect">
            <a:avLst/>
          </a:prstGeom>
          <a:noFill/>
          <a:ln>
            <a:noFill/>
          </a:ln>
        </p:spPr>
      </p:pic>
      <p:pic>
        <p:nvPicPr>
          <p:cNvPr id="282" name="Google Shape;282;p54"/>
          <p:cNvPicPr preferRelativeResize="0"/>
          <p:nvPr/>
        </p:nvPicPr>
        <p:blipFill rotWithShape="1">
          <a:blip r:embed="rId4">
            <a:alphaModFix/>
          </a:blip>
          <a:srcRect b="0" l="0" r="0" t="0"/>
          <a:stretch/>
        </p:blipFill>
        <p:spPr>
          <a:xfrm>
            <a:off x="568081" y="4568599"/>
            <a:ext cx="1600198" cy="139700"/>
          </a:xfrm>
          <a:prstGeom prst="rect">
            <a:avLst/>
          </a:prstGeom>
          <a:noFill/>
          <a:ln>
            <a:noFill/>
          </a:ln>
        </p:spPr>
      </p:pic>
      <p:sp>
        <p:nvSpPr>
          <p:cNvPr id="283" name="Google Shape;283;p54"/>
          <p:cNvSpPr txBox="1"/>
          <p:nvPr>
            <p:ph type="title"/>
          </p:nvPr>
        </p:nvSpPr>
        <p:spPr>
          <a:xfrm>
            <a:off x="460375" y="859991"/>
            <a:ext cx="6972300" cy="35223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Clr>
                <a:schemeClr val="lt2"/>
              </a:buClr>
              <a:buSzPts val="5000"/>
              <a:buFont typeface="Encode Sans Black"/>
              <a:buNone/>
              <a:defRPr b="1" i="0" sz="5000" u="none" cap="none" strike="noStrike">
                <a:solidFill>
                  <a:schemeClr val="lt2"/>
                </a:solidFill>
                <a:latin typeface="Encode Sans Black"/>
                <a:ea typeface="Encode Sans Black"/>
                <a:cs typeface="Encode Sans Black"/>
                <a:sym typeface="Encode Sans Black"/>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bg>
      <p:bgPr>
        <a:solidFill>
          <a:srgbClr val="4B2E83"/>
        </a:solidFill>
      </p:bgPr>
    </p:bg>
    <p:spTree>
      <p:nvGrpSpPr>
        <p:cNvPr id="285" name="Shape 285"/>
        <p:cNvGrpSpPr/>
        <p:nvPr/>
      </p:nvGrpSpPr>
      <p:grpSpPr>
        <a:xfrm>
          <a:off x="0" y="0"/>
          <a:ext cx="0" cy="0"/>
          <a:chOff x="0" y="0"/>
          <a:chExt cx="0" cy="0"/>
        </a:xfrm>
      </p:grpSpPr>
      <p:pic>
        <p:nvPicPr>
          <p:cNvPr descr="UW_W Logo_White.png" id="286" name="Google Shape;286;p56"/>
          <p:cNvPicPr preferRelativeResize="0"/>
          <p:nvPr/>
        </p:nvPicPr>
        <p:blipFill rotWithShape="1">
          <a:blip r:embed="rId2">
            <a:alphaModFix/>
          </a:blip>
          <a:srcRect b="0" l="0" r="0" t="0"/>
          <a:stretch/>
        </p:blipFill>
        <p:spPr>
          <a:xfrm>
            <a:off x="7445815" y="5945854"/>
            <a:ext cx="1371600" cy="923544"/>
          </a:xfrm>
          <a:prstGeom prst="rect">
            <a:avLst/>
          </a:prstGeom>
          <a:noFill/>
          <a:ln>
            <a:noFill/>
          </a:ln>
        </p:spPr>
      </p:pic>
      <p:pic>
        <p:nvPicPr>
          <p:cNvPr id="287" name="Google Shape;287;p56"/>
          <p:cNvPicPr preferRelativeResize="0"/>
          <p:nvPr/>
        </p:nvPicPr>
        <p:blipFill rotWithShape="1">
          <a:blip r:embed="rId3">
            <a:alphaModFix/>
          </a:blip>
          <a:srcRect b="0" l="0" r="0" t="0"/>
          <a:stretch/>
        </p:blipFill>
        <p:spPr>
          <a:xfrm>
            <a:off x="677334" y="6354234"/>
            <a:ext cx="2540002" cy="266700"/>
          </a:xfrm>
          <a:prstGeom prst="rect">
            <a:avLst/>
          </a:prstGeom>
          <a:noFill/>
          <a:ln>
            <a:noFill/>
          </a:ln>
        </p:spPr>
      </p:pic>
      <p:sp>
        <p:nvSpPr>
          <p:cNvPr id="288" name="Google Shape;288;p56"/>
          <p:cNvSpPr txBox="1"/>
          <p:nvPr>
            <p:ph idx="1" type="body"/>
          </p:nvPr>
        </p:nvSpPr>
        <p:spPr>
          <a:xfrm>
            <a:off x="671757" y="1179824"/>
            <a:ext cx="6972300" cy="2641800"/>
          </a:xfrm>
          <a:prstGeom prst="rect">
            <a:avLst/>
          </a:prstGeom>
          <a:noFill/>
          <a:ln>
            <a:noFill/>
          </a:ln>
        </p:spPr>
        <p:txBody>
          <a:bodyPr anchorCtr="0" anchor="b" bIns="45700" lIns="91425" spcFirstLastPara="1" rIns="91425" wrap="square" tIns="45700">
            <a:normAutofit/>
          </a:bodyPr>
          <a:lstStyle>
            <a:lvl1pPr indent="-228600" lvl="0" marL="457200" marR="0" rtl="0" algn="l">
              <a:lnSpc>
                <a:spcPct val="100000"/>
              </a:lnSpc>
              <a:spcBef>
                <a:spcPts val="1000"/>
              </a:spcBef>
              <a:spcAft>
                <a:spcPts val="0"/>
              </a:spcAft>
              <a:buClr>
                <a:schemeClr val="accent3"/>
              </a:buClr>
              <a:buSzPts val="5000"/>
              <a:buFont typeface="Arial"/>
              <a:buNone/>
              <a:defRPr b="0" i="0" sz="5000" u="none" cap="none" strike="noStrike">
                <a:solidFill>
                  <a:schemeClr val="accent3"/>
                </a:solidFill>
                <a:latin typeface="Encode Sans Black"/>
                <a:ea typeface="Encode Sans Black"/>
                <a:cs typeface="Encode Sans Black"/>
                <a:sym typeface="Encode Sans Black"/>
              </a:defRPr>
            </a:lvl1pPr>
            <a:lvl2pPr indent="-228600" lvl="1" marL="914400" marR="0" rtl="0" algn="l">
              <a:spcBef>
                <a:spcPts val="560"/>
              </a:spcBef>
              <a:spcAft>
                <a:spcPts val="0"/>
              </a:spcAft>
              <a:buClr>
                <a:srgbClr val="E8D3A2"/>
              </a:buClr>
              <a:buSzPts val="2800"/>
              <a:buFont typeface="Arial"/>
              <a:buNone/>
              <a:defRPr b="0" i="0" sz="2800" u="none" cap="none" strike="noStrike">
                <a:solidFill>
                  <a:srgbClr val="E8D3A2"/>
                </a:solidFill>
                <a:latin typeface="Encode Sans Black"/>
                <a:ea typeface="Encode Sans Black"/>
                <a:cs typeface="Encode Sans Black"/>
                <a:sym typeface="Encode Sans Black"/>
              </a:defRPr>
            </a:lvl2pPr>
            <a:lvl3pPr indent="-228600" lvl="2" marL="1371600" marR="0" rtl="0" algn="l">
              <a:spcBef>
                <a:spcPts val="480"/>
              </a:spcBef>
              <a:spcAft>
                <a:spcPts val="0"/>
              </a:spcAft>
              <a:buClr>
                <a:srgbClr val="E8D3A2"/>
              </a:buClr>
              <a:buSzPts val="2400"/>
              <a:buFont typeface="Arial"/>
              <a:buNone/>
              <a:defRPr b="0" i="0" sz="2400" u="none" cap="none" strike="noStrike">
                <a:solidFill>
                  <a:srgbClr val="E8D3A2"/>
                </a:solidFill>
                <a:latin typeface="Encode Sans Black"/>
                <a:ea typeface="Encode Sans Black"/>
                <a:cs typeface="Encode Sans Black"/>
                <a:sym typeface="Encode Sans Black"/>
              </a:defRPr>
            </a:lvl3pPr>
            <a:lvl4pPr indent="-228600" lvl="3" marL="18288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4pPr>
            <a:lvl5pPr indent="-228600" lvl="4" marL="22860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indent="-355600" lvl="6" marL="32004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indent="-355600" lvl="7" marL="36576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indent="-355600" lvl="8" marL="41148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pic>
        <p:nvPicPr>
          <p:cNvPr descr="Bar_RtAngle_7502_RGB.png" id="289" name="Google Shape;289;p56"/>
          <p:cNvPicPr preferRelativeResize="0"/>
          <p:nvPr/>
        </p:nvPicPr>
        <p:blipFill rotWithShape="1">
          <a:blip r:embed="rId4">
            <a:alphaModFix/>
          </a:blip>
          <a:srcRect b="0" l="0" r="0" t="0"/>
          <a:stretch/>
        </p:blipFill>
        <p:spPr>
          <a:xfrm>
            <a:off x="813587" y="4006085"/>
            <a:ext cx="2284305" cy="11277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593367"/>
            <a:ext cx="8520600" cy="7635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Subheader + Content">
  <p:cSld name="Header + Subheader + Content">
    <p:spTree>
      <p:nvGrpSpPr>
        <p:cNvPr id="290" name="Shape 290"/>
        <p:cNvGrpSpPr/>
        <p:nvPr/>
      </p:nvGrpSpPr>
      <p:grpSpPr>
        <a:xfrm>
          <a:off x="0" y="0"/>
          <a:ext cx="0" cy="0"/>
          <a:chOff x="0" y="0"/>
          <a:chExt cx="0" cy="0"/>
        </a:xfrm>
      </p:grpSpPr>
      <p:sp>
        <p:nvSpPr>
          <p:cNvPr id="291" name="Google Shape;291;p57"/>
          <p:cNvSpPr txBox="1"/>
          <p:nvPr>
            <p:ph idx="1" type="body"/>
          </p:nvPr>
        </p:nvSpPr>
        <p:spPr>
          <a:xfrm>
            <a:off x="671757" y="371510"/>
            <a:ext cx="8184600" cy="992100"/>
          </a:xfrm>
          <a:prstGeom prst="rect">
            <a:avLst/>
          </a:prstGeom>
          <a:noFill/>
          <a:ln>
            <a:noFill/>
          </a:ln>
        </p:spPr>
        <p:txBody>
          <a:bodyPr anchorCtr="0" anchor="b" bIns="45700" lIns="91425" spcFirstLastPara="1" rIns="91425" wrap="square" tIns="45700">
            <a:normAutofit/>
          </a:bodyPr>
          <a:lstStyle>
            <a:lvl1pPr indent="-228600" lvl="0" marL="457200" marR="0" rtl="0" algn="l">
              <a:lnSpc>
                <a:spcPct val="90000"/>
              </a:lnSpc>
              <a:spcBef>
                <a:spcPts val="600"/>
              </a:spcBef>
              <a:spcAft>
                <a:spcPts val="0"/>
              </a:spcAft>
              <a:buClr>
                <a:srgbClr val="FFFFFF"/>
              </a:buClr>
              <a:buSzPts val="3000"/>
              <a:buFont typeface="Arial"/>
              <a:buNone/>
              <a:defRPr b="0" i="0" sz="3000" u="none" cap="none" strike="noStrike">
                <a:solidFill>
                  <a:srgbClr val="FFFFFF"/>
                </a:solidFill>
                <a:latin typeface="Encode Sans Black"/>
                <a:ea typeface="Encode Sans Black"/>
                <a:cs typeface="Encode Sans Black"/>
                <a:sym typeface="Encode Sans Black"/>
              </a:defRPr>
            </a:lvl1pPr>
            <a:lvl2pPr indent="-228600" lvl="1" marL="914400" marR="0" rtl="0" algn="l">
              <a:spcBef>
                <a:spcPts val="560"/>
              </a:spcBef>
              <a:spcAft>
                <a:spcPts val="0"/>
              </a:spcAft>
              <a:buClr>
                <a:srgbClr val="E8D3A2"/>
              </a:buClr>
              <a:buSzPts val="2800"/>
              <a:buFont typeface="Arial"/>
              <a:buNone/>
              <a:defRPr b="0" i="0" sz="2800" u="none" cap="none" strike="noStrike">
                <a:solidFill>
                  <a:srgbClr val="E8D3A2"/>
                </a:solidFill>
                <a:latin typeface="Encode Sans Black"/>
                <a:ea typeface="Encode Sans Black"/>
                <a:cs typeface="Encode Sans Black"/>
                <a:sym typeface="Encode Sans Black"/>
              </a:defRPr>
            </a:lvl2pPr>
            <a:lvl3pPr indent="-228600" lvl="2" marL="1371600" marR="0" rtl="0" algn="l">
              <a:spcBef>
                <a:spcPts val="480"/>
              </a:spcBef>
              <a:spcAft>
                <a:spcPts val="0"/>
              </a:spcAft>
              <a:buClr>
                <a:srgbClr val="E8D3A2"/>
              </a:buClr>
              <a:buSzPts val="2400"/>
              <a:buFont typeface="Arial"/>
              <a:buNone/>
              <a:defRPr b="0" i="0" sz="2400" u="none" cap="none" strike="noStrike">
                <a:solidFill>
                  <a:srgbClr val="E8D3A2"/>
                </a:solidFill>
                <a:latin typeface="Encode Sans Black"/>
                <a:ea typeface="Encode Sans Black"/>
                <a:cs typeface="Encode Sans Black"/>
                <a:sym typeface="Encode Sans Black"/>
              </a:defRPr>
            </a:lvl3pPr>
            <a:lvl4pPr indent="-228600" lvl="3" marL="18288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4pPr>
            <a:lvl5pPr indent="-228600" lvl="4" marL="22860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indent="-355600" lvl="6" marL="32004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indent="-355600" lvl="7" marL="36576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indent="-355600" lvl="8" marL="41148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sp>
        <p:nvSpPr>
          <p:cNvPr id="292" name="Google Shape;292;p57"/>
          <p:cNvSpPr txBox="1"/>
          <p:nvPr>
            <p:ph idx="2" type="body"/>
          </p:nvPr>
        </p:nvSpPr>
        <p:spPr>
          <a:xfrm>
            <a:off x="659305" y="2320239"/>
            <a:ext cx="8197200" cy="3810000"/>
          </a:xfrm>
          <a:prstGeom prst="rect">
            <a:avLst/>
          </a:prstGeom>
          <a:noFill/>
          <a:ln>
            <a:noFill/>
          </a:ln>
        </p:spPr>
        <p:txBody>
          <a:bodyPr anchorCtr="0" anchor="t" bIns="45700" lIns="91425" spcFirstLastPara="1" rIns="91425" wrap="square" tIns="45700">
            <a:noAutofit/>
          </a:bodyPr>
          <a:lstStyle>
            <a:lvl1pPr indent="-381000" lvl="0" marL="457200" marR="0" rtl="0" algn="l">
              <a:spcBef>
                <a:spcPts val="480"/>
              </a:spcBef>
              <a:spcAft>
                <a:spcPts val="0"/>
              </a:spcAft>
              <a:buClr>
                <a:srgbClr val="FFFFFF"/>
              </a:buClr>
              <a:buSzPts val="2400"/>
              <a:buFont typeface="Merriweather Sans"/>
              <a:buChar char="&gt;"/>
              <a:defRPr b="1" i="0" sz="2400" u="none" cap="none" strike="noStrike">
                <a:solidFill>
                  <a:srgbClr val="FFFFFF"/>
                </a:solidFill>
                <a:latin typeface="Open Sans"/>
                <a:ea typeface="Open Sans"/>
                <a:cs typeface="Open Sans"/>
                <a:sym typeface="Open Sans"/>
              </a:defRPr>
            </a:lvl1pPr>
            <a:lvl2pPr indent="-355600" lvl="1" marL="914400" marR="0" rtl="0" algn="l">
              <a:spcBef>
                <a:spcPts val="400"/>
              </a:spcBef>
              <a:spcAft>
                <a:spcPts val="0"/>
              </a:spcAft>
              <a:buClr>
                <a:srgbClr val="FFFFFF"/>
              </a:buClr>
              <a:buSzPts val="2000"/>
              <a:buFont typeface="Arial"/>
              <a:buChar char="–"/>
              <a:defRPr b="1" i="0" sz="2000" u="none" cap="none" strike="noStrike">
                <a:solidFill>
                  <a:srgbClr val="FFFFFF"/>
                </a:solidFill>
                <a:latin typeface="Open Sans"/>
                <a:ea typeface="Open Sans"/>
                <a:cs typeface="Open Sans"/>
                <a:sym typeface="Open Sans"/>
              </a:defRPr>
            </a:lvl2pPr>
            <a:lvl3pPr indent="-342900" lvl="2" marL="1371600" marR="0" rtl="0" algn="l">
              <a:spcBef>
                <a:spcPts val="360"/>
              </a:spcBef>
              <a:spcAft>
                <a:spcPts val="0"/>
              </a:spcAft>
              <a:buClr>
                <a:srgbClr val="FFFFFF"/>
              </a:buClr>
              <a:buSzPts val="1800"/>
              <a:buFont typeface="Merriweather Sans"/>
              <a:buChar char="&gt;"/>
              <a:defRPr b="1" i="0" sz="1800" u="none" cap="none" strike="noStrike">
                <a:solidFill>
                  <a:srgbClr val="FFFFFF"/>
                </a:solidFill>
                <a:latin typeface="Open Sans"/>
                <a:ea typeface="Open Sans"/>
                <a:cs typeface="Open Sans"/>
                <a:sym typeface="Open Sans"/>
              </a:defRPr>
            </a:lvl3pPr>
            <a:lvl4pPr indent="-330200" lvl="3" marL="1828800" marR="0" rtl="0" algn="l">
              <a:spcBef>
                <a:spcPts val="320"/>
              </a:spcBef>
              <a:spcAft>
                <a:spcPts val="0"/>
              </a:spcAft>
              <a:buClr>
                <a:srgbClr val="FFFFFF"/>
              </a:buClr>
              <a:buSzPts val="1600"/>
              <a:buFont typeface="Arial"/>
              <a:buChar char="–"/>
              <a:defRPr b="1" i="0" sz="1600" u="none" cap="none" strike="noStrike">
                <a:solidFill>
                  <a:srgbClr val="FFFFFF"/>
                </a:solidFill>
                <a:latin typeface="Open Sans"/>
                <a:ea typeface="Open Sans"/>
                <a:cs typeface="Open Sans"/>
                <a:sym typeface="Open Sans"/>
              </a:defRPr>
            </a:lvl4pPr>
            <a:lvl5pPr indent="-317500" lvl="4" marL="2286000" marR="0" rtl="0" algn="l">
              <a:spcBef>
                <a:spcPts val="280"/>
              </a:spcBef>
              <a:spcAft>
                <a:spcPts val="0"/>
              </a:spcAft>
              <a:buClr>
                <a:srgbClr val="FFFFFF"/>
              </a:buClr>
              <a:buSzPts val="1400"/>
              <a:buFont typeface="Merriweather Sans"/>
              <a:buChar char="&gt;"/>
              <a:defRPr b="1" i="0" sz="1400" u="none" cap="none" strike="noStrike">
                <a:solidFill>
                  <a:srgbClr val="FFFFFF"/>
                </a:solidFill>
                <a:latin typeface="Open Sans"/>
                <a:ea typeface="Open Sans"/>
                <a:cs typeface="Open Sans"/>
                <a:sym typeface="Open Sans"/>
              </a:defRPr>
            </a:lvl5pPr>
            <a:lvl6pPr indent="-355600" lvl="5" marL="27432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indent="-355600" lvl="6" marL="32004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indent="-355600" lvl="7" marL="36576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indent="-355600" lvl="8" marL="41148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sp>
        <p:nvSpPr>
          <p:cNvPr id="293" name="Google Shape;293;p57"/>
          <p:cNvSpPr txBox="1"/>
          <p:nvPr>
            <p:ph idx="3" type="body"/>
          </p:nvPr>
        </p:nvSpPr>
        <p:spPr>
          <a:xfrm>
            <a:off x="671757" y="1730667"/>
            <a:ext cx="8184600" cy="4113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480"/>
              </a:spcBef>
              <a:spcAft>
                <a:spcPts val="0"/>
              </a:spcAft>
              <a:buClr>
                <a:srgbClr val="FFFFFF"/>
              </a:buClr>
              <a:buSzPts val="2400"/>
              <a:buFont typeface="Arial"/>
              <a:buNone/>
              <a:defRPr b="0" i="0" sz="2400" u="none" cap="none" strike="noStrike">
                <a:solidFill>
                  <a:srgbClr val="FFFFFF"/>
                </a:solidFill>
                <a:latin typeface="Arial"/>
                <a:ea typeface="Arial"/>
                <a:cs typeface="Arial"/>
                <a:sym typeface="Arial"/>
              </a:defRPr>
            </a:lvl1pPr>
            <a:lvl2pPr indent="-228600" lvl="1" marL="914400" marR="0" rtl="0" algn="l">
              <a:spcBef>
                <a:spcPts val="560"/>
              </a:spcBef>
              <a:spcAft>
                <a:spcPts val="0"/>
              </a:spcAft>
              <a:buClr>
                <a:srgbClr val="E8D3A2"/>
              </a:buClr>
              <a:buSzPts val="2800"/>
              <a:buFont typeface="Arial"/>
              <a:buNone/>
              <a:defRPr b="0" i="0" sz="2800" u="none" cap="none" strike="noStrike">
                <a:solidFill>
                  <a:srgbClr val="E8D3A2"/>
                </a:solidFill>
                <a:latin typeface="Encode Sans Black"/>
                <a:ea typeface="Encode Sans Black"/>
                <a:cs typeface="Encode Sans Black"/>
                <a:sym typeface="Encode Sans Black"/>
              </a:defRPr>
            </a:lvl2pPr>
            <a:lvl3pPr indent="-228600" lvl="2" marL="1371600" marR="0" rtl="0" algn="l">
              <a:spcBef>
                <a:spcPts val="480"/>
              </a:spcBef>
              <a:spcAft>
                <a:spcPts val="0"/>
              </a:spcAft>
              <a:buClr>
                <a:srgbClr val="E8D3A2"/>
              </a:buClr>
              <a:buSzPts val="2400"/>
              <a:buFont typeface="Arial"/>
              <a:buNone/>
              <a:defRPr b="0" i="0" sz="2400" u="none" cap="none" strike="noStrike">
                <a:solidFill>
                  <a:srgbClr val="E8D3A2"/>
                </a:solidFill>
                <a:latin typeface="Encode Sans Black"/>
                <a:ea typeface="Encode Sans Black"/>
                <a:cs typeface="Encode Sans Black"/>
                <a:sym typeface="Encode Sans Black"/>
              </a:defRPr>
            </a:lvl3pPr>
            <a:lvl4pPr indent="-228600" lvl="3" marL="18288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4pPr>
            <a:lvl5pPr indent="-228600" lvl="4" marL="22860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indent="-355600" lvl="6" marL="32004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indent="-355600" lvl="7" marL="36576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indent="-355600" lvl="8" marL="41148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pic>
        <p:nvPicPr>
          <p:cNvPr id="294" name="Google Shape;294;p57"/>
          <p:cNvPicPr preferRelativeResize="0"/>
          <p:nvPr/>
        </p:nvPicPr>
        <p:blipFill rotWithShape="1">
          <a:blip r:embed="rId2">
            <a:alphaModFix/>
          </a:blip>
          <a:srcRect b="0" l="0" r="0" t="0"/>
          <a:stretch/>
        </p:blipFill>
        <p:spPr>
          <a:xfrm>
            <a:off x="6248401" y="6354234"/>
            <a:ext cx="2540002" cy="266700"/>
          </a:xfrm>
          <a:prstGeom prst="rect">
            <a:avLst/>
          </a:prstGeom>
          <a:noFill/>
          <a:ln>
            <a:noFill/>
          </a:ln>
        </p:spPr>
      </p:pic>
      <p:pic>
        <p:nvPicPr>
          <p:cNvPr descr="Bar_RtAngle_7502_RGB.png" id="295" name="Google Shape;295;p57"/>
          <p:cNvPicPr preferRelativeResize="0"/>
          <p:nvPr/>
        </p:nvPicPr>
        <p:blipFill rotWithShape="1">
          <a:blip r:embed="rId3">
            <a:alphaModFix/>
          </a:blip>
          <a:srcRect b="0" l="0" r="0" t="0"/>
          <a:stretch/>
        </p:blipFill>
        <p:spPr>
          <a:xfrm>
            <a:off x="784225" y="1437805"/>
            <a:ext cx="1358183" cy="67050"/>
          </a:xfrm>
          <a:prstGeom prst="rect">
            <a:avLst/>
          </a:prstGeom>
          <a:noFill/>
          <a:ln>
            <a:noFill/>
          </a:ln>
        </p:spPr>
      </p:pic>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Content">
  <p:cSld name="Header + Content">
    <p:bg>
      <p:bgPr>
        <a:solidFill>
          <a:srgbClr val="4B2E83"/>
        </a:solidFill>
      </p:bgPr>
    </p:bg>
    <p:spTree>
      <p:nvGrpSpPr>
        <p:cNvPr id="296" name="Shape 296"/>
        <p:cNvGrpSpPr/>
        <p:nvPr/>
      </p:nvGrpSpPr>
      <p:grpSpPr>
        <a:xfrm>
          <a:off x="0" y="0"/>
          <a:ext cx="0" cy="0"/>
          <a:chOff x="0" y="0"/>
          <a:chExt cx="0" cy="0"/>
        </a:xfrm>
      </p:grpSpPr>
      <p:pic>
        <p:nvPicPr>
          <p:cNvPr descr="UW_W Logo_White.png" id="297" name="Google Shape;297;p58"/>
          <p:cNvPicPr preferRelativeResize="0"/>
          <p:nvPr/>
        </p:nvPicPr>
        <p:blipFill rotWithShape="1">
          <a:blip r:embed="rId2">
            <a:alphaModFix/>
          </a:blip>
          <a:srcRect b="0" l="0" r="0" t="0"/>
          <a:stretch/>
        </p:blipFill>
        <p:spPr>
          <a:xfrm>
            <a:off x="7445815" y="5945854"/>
            <a:ext cx="1371600" cy="923544"/>
          </a:xfrm>
          <a:prstGeom prst="rect">
            <a:avLst/>
          </a:prstGeom>
          <a:noFill/>
          <a:ln>
            <a:noFill/>
          </a:ln>
        </p:spPr>
      </p:pic>
      <p:sp>
        <p:nvSpPr>
          <p:cNvPr id="298" name="Google Shape;298;p58"/>
          <p:cNvSpPr txBox="1"/>
          <p:nvPr>
            <p:ph idx="1" type="body"/>
          </p:nvPr>
        </p:nvSpPr>
        <p:spPr>
          <a:xfrm>
            <a:off x="671757" y="371510"/>
            <a:ext cx="8184600" cy="992100"/>
          </a:xfrm>
          <a:prstGeom prst="rect">
            <a:avLst/>
          </a:prstGeom>
          <a:noFill/>
          <a:ln>
            <a:noFill/>
          </a:ln>
        </p:spPr>
        <p:txBody>
          <a:bodyPr anchorCtr="0" anchor="b" bIns="45700" lIns="91425" spcFirstLastPara="1" rIns="91425" wrap="square" tIns="45700">
            <a:normAutofit/>
          </a:bodyPr>
          <a:lstStyle>
            <a:lvl1pPr indent="-228600" lvl="0" marL="457200" marR="0" rtl="0" algn="l">
              <a:lnSpc>
                <a:spcPct val="90000"/>
              </a:lnSpc>
              <a:spcBef>
                <a:spcPts val="600"/>
              </a:spcBef>
              <a:spcAft>
                <a:spcPts val="0"/>
              </a:spcAft>
              <a:buClr>
                <a:srgbClr val="FFFFFF"/>
              </a:buClr>
              <a:buSzPts val="3000"/>
              <a:buFont typeface="Arial"/>
              <a:buNone/>
              <a:defRPr b="0" i="0" sz="3000" u="none" cap="none" strike="noStrike">
                <a:solidFill>
                  <a:srgbClr val="FFFFFF"/>
                </a:solidFill>
                <a:latin typeface="Encode Sans Black"/>
                <a:ea typeface="Encode Sans Black"/>
                <a:cs typeface="Encode Sans Black"/>
                <a:sym typeface="Encode Sans Black"/>
              </a:defRPr>
            </a:lvl1pPr>
            <a:lvl2pPr indent="-228600" lvl="1" marL="914400" marR="0" rtl="0" algn="l">
              <a:spcBef>
                <a:spcPts val="560"/>
              </a:spcBef>
              <a:spcAft>
                <a:spcPts val="0"/>
              </a:spcAft>
              <a:buClr>
                <a:srgbClr val="E8D3A2"/>
              </a:buClr>
              <a:buSzPts val="2800"/>
              <a:buFont typeface="Arial"/>
              <a:buNone/>
              <a:defRPr b="0" i="0" sz="2800" u="none" cap="none" strike="noStrike">
                <a:solidFill>
                  <a:srgbClr val="E8D3A2"/>
                </a:solidFill>
                <a:latin typeface="Encode Sans Black"/>
                <a:ea typeface="Encode Sans Black"/>
                <a:cs typeface="Encode Sans Black"/>
                <a:sym typeface="Encode Sans Black"/>
              </a:defRPr>
            </a:lvl2pPr>
            <a:lvl3pPr indent="-228600" lvl="2" marL="1371600" marR="0" rtl="0" algn="l">
              <a:spcBef>
                <a:spcPts val="480"/>
              </a:spcBef>
              <a:spcAft>
                <a:spcPts val="0"/>
              </a:spcAft>
              <a:buClr>
                <a:srgbClr val="E8D3A2"/>
              </a:buClr>
              <a:buSzPts val="2400"/>
              <a:buFont typeface="Arial"/>
              <a:buNone/>
              <a:defRPr b="0" i="0" sz="2400" u="none" cap="none" strike="noStrike">
                <a:solidFill>
                  <a:srgbClr val="E8D3A2"/>
                </a:solidFill>
                <a:latin typeface="Encode Sans Black"/>
                <a:ea typeface="Encode Sans Black"/>
                <a:cs typeface="Encode Sans Black"/>
                <a:sym typeface="Encode Sans Black"/>
              </a:defRPr>
            </a:lvl3pPr>
            <a:lvl4pPr indent="-228600" lvl="3" marL="18288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4pPr>
            <a:lvl5pPr indent="-228600" lvl="4" marL="22860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indent="-355600" lvl="6" marL="32004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indent="-355600" lvl="7" marL="36576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indent="-355600" lvl="8" marL="41148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sp>
        <p:nvSpPr>
          <p:cNvPr id="299" name="Google Shape;299;p58"/>
          <p:cNvSpPr txBox="1"/>
          <p:nvPr>
            <p:ph idx="2" type="body"/>
          </p:nvPr>
        </p:nvSpPr>
        <p:spPr>
          <a:xfrm>
            <a:off x="659305" y="1736725"/>
            <a:ext cx="8076900" cy="4015500"/>
          </a:xfrm>
          <a:prstGeom prst="rect">
            <a:avLst/>
          </a:prstGeom>
          <a:noFill/>
          <a:ln>
            <a:noFill/>
          </a:ln>
        </p:spPr>
        <p:txBody>
          <a:bodyPr anchorCtr="0" anchor="t" bIns="45700" lIns="91425" spcFirstLastPara="1" rIns="91425" wrap="square" tIns="45700">
            <a:noAutofit/>
          </a:bodyPr>
          <a:lstStyle>
            <a:lvl1pPr indent="-381000" lvl="0" marL="457200" marR="0" rtl="0" algn="l">
              <a:spcBef>
                <a:spcPts val="480"/>
              </a:spcBef>
              <a:spcAft>
                <a:spcPts val="0"/>
              </a:spcAft>
              <a:buClr>
                <a:srgbClr val="FFFFFF"/>
              </a:buClr>
              <a:buSzPts val="2400"/>
              <a:buFont typeface="Merriweather Sans"/>
              <a:buChar char="&gt;"/>
              <a:defRPr b="1" i="0" sz="2400" u="none" cap="none" strike="noStrike">
                <a:solidFill>
                  <a:srgbClr val="FFFFFF"/>
                </a:solidFill>
                <a:latin typeface="Open Sans"/>
                <a:ea typeface="Open Sans"/>
                <a:cs typeface="Open Sans"/>
                <a:sym typeface="Open Sans"/>
              </a:defRPr>
            </a:lvl1pPr>
            <a:lvl2pPr indent="-355600" lvl="1" marL="914400" marR="0" rtl="0" algn="l">
              <a:spcBef>
                <a:spcPts val="400"/>
              </a:spcBef>
              <a:spcAft>
                <a:spcPts val="0"/>
              </a:spcAft>
              <a:buClr>
                <a:srgbClr val="FFFFFF"/>
              </a:buClr>
              <a:buSzPts val="2000"/>
              <a:buFont typeface="Arial"/>
              <a:buChar char="–"/>
              <a:defRPr b="1" i="0" sz="2000" u="none" cap="none" strike="noStrike">
                <a:solidFill>
                  <a:srgbClr val="FFFFFF"/>
                </a:solidFill>
                <a:latin typeface="Open Sans"/>
                <a:ea typeface="Open Sans"/>
                <a:cs typeface="Open Sans"/>
                <a:sym typeface="Open Sans"/>
              </a:defRPr>
            </a:lvl2pPr>
            <a:lvl3pPr indent="-342900" lvl="2" marL="1371600" marR="0" rtl="0" algn="l">
              <a:spcBef>
                <a:spcPts val="360"/>
              </a:spcBef>
              <a:spcAft>
                <a:spcPts val="0"/>
              </a:spcAft>
              <a:buClr>
                <a:srgbClr val="FFFFFF"/>
              </a:buClr>
              <a:buSzPts val="1800"/>
              <a:buFont typeface="Merriweather Sans"/>
              <a:buChar char="&gt;"/>
              <a:defRPr b="1" i="0" sz="1800" u="none" cap="none" strike="noStrike">
                <a:solidFill>
                  <a:srgbClr val="FFFFFF"/>
                </a:solidFill>
                <a:latin typeface="Open Sans"/>
                <a:ea typeface="Open Sans"/>
                <a:cs typeface="Open Sans"/>
                <a:sym typeface="Open Sans"/>
              </a:defRPr>
            </a:lvl3pPr>
            <a:lvl4pPr indent="-330200" lvl="3" marL="1828800" marR="0" rtl="0" algn="l">
              <a:spcBef>
                <a:spcPts val="320"/>
              </a:spcBef>
              <a:spcAft>
                <a:spcPts val="0"/>
              </a:spcAft>
              <a:buClr>
                <a:srgbClr val="FFFFFF"/>
              </a:buClr>
              <a:buSzPts val="1600"/>
              <a:buFont typeface="Arial"/>
              <a:buChar char="–"/>
              <a:defRPr b="1" i="0" sz="1600" u="none" cap="none" strike="noStrike">
                <a:solidFill>
                  <a:srgbClr val="FFFFFF"/>
                </a:solidFill>
                <a:latin typeface="Open Sans"/>
                <a:ea typeface="Open Sans"/>
                <a:cs typeface="Open Sans"/>
                <a:sym typeface="Open Sans"/>
              </a:defRPr>
            </a:lvl4pPr>
            <a:lvl5pPr indent="-317500" lvl="4" marL="2286000" marR="0" rtl="0" algn="l">
              <a:spcBef>
                <a:spcPts val="280"/>
              </a:spcBef>
              <a:spcAft>
                <a:spcPts val="0"/>
              </a:spcAft>
              <a:buClr>
                <a:srgbClr val="FFFFFF"/>
              </a:buClr>
              <a:buSzPts val="1400"/>
              <a:buFont typeface="Merriweather Sans"/>
              <a:buChar char="&gt;"/>
              <a:defRPr b="1" i="0" sz="1400" u="none" cap="none" strike="noStrike">
                <a:solidFill>
                  <a:srgbClr val="FFFFFF"/>
                </a:solidFill>
                <a:latin typeface="Open Sans"/>
                <a:ea typeface="Open Sans"/>
                <a:cs typeface="Open Sans"/>
                <a:sym typeface="Open Sans"/>
              </a:defRPr>
            </a:lvl5pPr>
            <a:lvl6pPr indent="-355600" lvl="5" marL="27432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indent="-355600" lvl="6" marL="32004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indent="-355600" lvl="7" marL="36576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indent="-355600" lvl="8" marL="41148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pic>
        <p:nvPicPr>
          <p:cNvPr descr="Bar_RtAngle_7502_RGB.png" id="300" name="Google Shape;300;p58"/>
          <p:cNvPicPr preferRelativeResize="0"/>
          <p:nvPr/>
        </p:nvPicPr>
        <p:blipFill rotWithShape="1">
          <a:blip r:embed="rId3">
            <a:alphaModFix/>
          </a:blip>
          <a:srcRect b="0" l="0" r="0" t="0"/>
          <a:stretch/>
        </p:blipFill>
        <p:spPr>
          <a:xfrm>
            <a:off x="784225" y="1437805"/>
            <a:ext cx="1358183" cy="67050"/>
          </a:xfrm>
          <a:prstGeom prst="rect">
            <a:avLst/>
          </a:prstGeom>
          <a:noFill/>
          <a:ln>
            <a:noFill/>
          </a:ln>
        </p:spPr>
      </p:pic>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Graphic">
  <p:cSld name="Header + Graphic">
    <p:bg>
      <p:bgPr>
        <a:solidFill>
          <a:srgbClr val="4B2E83"/>
        </a:solidFill>
      </p:bgPr>
    </p:bg>
    <p:spTree>
      <p:nvGrpSpPr>
        <p:cNvPr id="301" name="Shape 301"/>
        <p:cNvGrpSpPr/>
        <p:nvPr/>
      </p:nvGrpSpPr>
      <p:grpSpPr>
        <a:xfrm>
          <a:off x="0" y="0"/>
          <a:ext cx="0" cy="0"/>
          <a:chOff x="0" y="0"/>
          <a:chExt cx="0" cy="0"/>
        </a:xfrm>
      </p:grpSpPr>
      <p:pic>
        <p:nvPicPr>
          <p:cNvPr id="302" name="Google Shape;302;p59"/>
          <p:cNvPicPr preferRelativeResize="0"/>
          <p:nvPr/>
        </p:nvPicPr>
        <p:blipFill rotWithShape="1">
          <a:blip r:embed="rId2">
            <a:alphaModFix/>
          </a:blip>
          <a:srcRect b="0" l="0" r="0" t="0"/>
          <a:stretch/>
        </p:blipFill>
        <p:spPr>
          <a:xfrm>
            <a:off x="6248401" y="6354234"/>
            <a:ext cx="2540002" cy="266700"/>
          </a:xfrm>
          <a:prstGeom prst="rect">
            <a:avLst/>
          </a:prstGeom>
          <a:noFill/>
          <a:ln>
            <a:noFill/>
          </a:ln>
        </p:spPr>
      </p:pic>
      <p:sp>
        <p:nvSpPr>
          <p:cNvPr id="303" name="Google Shape;303;p59"/>
          <p:cNvSpPr/>
          <p:nvPr>
            <p:ph idx="2" type="chart"/>
          </p:nvPr>
        </p:nvSpPr>
        <p:spPr>
          <a:xfrm>
            <a:off x="766763" y="1736725"/>
            <a:ext cx="8021700" cy="4432200"/>
          </a:xfrm>
          <a:prstGeom prst="rect">
            <a:avLst/>
          </a:prstGeom>
          <a:noFill/>
          <a:ln>
            <a:noFill/>
          </a:ln>
        </p:spPr>
        <p:txBody>
          <a:bodyPr anchorCtr="0" anchor="t" bIns="45700" lIns="91425" spcFirstLastPara="1" rIns="91425" wrap="square" tIns="45700">
            <a:noAutofit/>
          </a:bodyPr>
          <a:lstStyle>
            <a:lvl1pPr lvl="0" marR="0" rtl="0" algn="l">
              <a:spcBef>
                <a:spcPts val="480"/>
              </a:spcBef>
              <a:spcAft>
                <a:spcPts val="0"/>
              </a:spcAft>
              <a:buClr>
                <a:srgbClr val="FFFFFF"/>
              </a:buClr>
              <a:buSzPts val="2400"/>
              <a:buFont typeface="Arial"/>
              <a:buNone/>
              <a:defRPr b="0" i="1" sz="2400" u="none" cap="none" strike="noStrike">
                <a:solidFill>
                  <a:srgbClr val="FFFFFF"/>
                </a:solidFill>
                <a:latin typeface="Open Sans Light"/>
                <a:ea typeface="Open Sans Light"/>
                <a:cs typeface="Open Sans Light"/>
                <a:sym typeface="Open Sans Light"/>
              </a:defRPr>
            </a:lvl1pPr>
            <a:lvl2pPr lvl="1" marR="0" rtl="0" algn="l">
              <a:spcBef>
                <a:spcPts val="56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2pPr>
            <a:lvl3pPr lvl="2" marR="0" rtl="0" algn="l">
              <a:spcBef>
                <a:spcPts val="48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3pPr>
            <a:lvl4pPr lvl="3"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4pPr>
            <a:lvl5pPr lvl="4"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5pPr>
            <a:lvl6pPr lvl="5"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lvl="6"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lvl="7"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lvl="8"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sp>
        <p:nvSpPr>
          <p:cNvPr id="304" name="Google Shape;304;p59"/>
          <p:cNvSpPr txBox="1"/>
          <p:nvPr>
            <p:ph idx="1" type="body"/>
          </p:nvPr>
        </p:nvSpPr>
        <p:spPr>
          <a:xfrm>
            <a:off x="671757" y="371510"/>
            <a:ext cx="8184600" cy="992100"/>
          </a:xfrm>
          <a:prstGeom prst="rect">
            <a:avLst/>
          </a:prstGeom>
          <a:noFill/>
          <a:ln>
            <a:noFill/>
          </a:ln>
        </p:spPr>
        <p:txBody>
          <a:bodyPr anchorCtr="0" anchor="b" bIns="45700" lIns="91425" spcFirstLastPara="1" rIns="91425" wrap="square" tIns="45700">
            <a:normAutofit/>
          </a:bodyPr>
          <a:lstStyle>
            <a:lvl1pPr indent="-228600" lvl="0" marL="457200" marR="0" rtl="0" algn="l">
              <a:lnSpc>
                <a:spcPct val="90000"/>
              </a:lnSpc>
              <a:spcBef>
                <a:spcPts val="600"/>
              </a:spcBef>
              <a:spcAft>
                <a:spcPts val="0"/>
              </a:spcAft>
              <a:buClr>
                <a:srgbClr val="FFFFFF"/>
              </a:buClr>
              <a:buSzPts val="3000"/>
              <a:buFont typeface="Arial"/>
              <a:buNone/>
              <a:defRPr b="0" i="0" sz="3000" u="none" cap="none" strike="noStrike">
                <a:solidFill>
                  <a:srgbClr val="FFFFFF"/>
                </a:solidFill>
                <a:latin typeface="Encode Sans Black"/>
                <a:ea typeface="Encode Sans Black"/>
                <a:cs typeface="Encode Sans Black"/>
                <a:sym typeface="Encode Sans Black"/>
              </a:defRPr>
            </a:lvl1pPr>
            <a:lvl2pPr indent="-228600" lvl="1" marL="914400" marR="0" rtl="0" algn="l">
              <a:spcBef>
                <a:spcPts val="560"/>
              </a:spcBef>
              <a:spcAft>
                <a:spcPts val="0"/>
              </a:spcAft>
              <a:buClr>
                <a:srgbClr val="E8D3A2"/>
              </a:buClr>
              <a:buSzPts val="2800"/>
              <a:buFont typeface="Arial"/>
              <a:buNone/>
              <a:defRPr b="0" i="0" sz="2800" u="none" cap="none" strike="noStrike">
                <a:solidFill>
                  <a:srgbClr val="E8D3A2"/>
                </a:solidFill>
                <a:latin typeface="Encode Sans Black"/>
                <a:ea typeface="Encode Sans Black"/>
                <a:cs typeface="Encode Sans Black"/>
                <a:sym typeface="Encode Sans Black"/>
              </a:defRPr>
            </a:lvl2pPr>
            <a:lvl3pPr indent="-228600" lvl="2" marL="1371600" marR="0" rtl="0" algn="l">
              <a:spcBef>
                <a:spcPts val="480"/>
              </a:spcBef>
              <a:spcAft>
                <a:spcPts val="0"/>
              </a:spcAft>
              <a:buClr>
                <a:srgbClr val="E8D3A2"/>
              </a:buClr>
              <a:buSzPts val="2400"/>
              <a:buFont typeface="Arial"/>
              <a:buNone/>
              <a:defRPr b="0" i="0" sz="2400" u="none" cap="none" strike="noStrike">
                <a:solidFill>
                  <a:srgbClr val="E8D3A2"/>
                </a:solidFill>
                <a:latin typeface="Encode Sans Black"/>
                <a:ea typeface="Encode Sans Black"/>
                <a:cs typeface="Encode Sans Black"/>
                <a:sym typeface="Encode Sans Black"/>
              </a:defRPr>
            </a:lvl3pPr>
            <a:lvl4pPr indent="-228600" lvl="3" marL="18288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4pPr>
            <a:lvl5pPr indent="-228600" lvl="4" marL="22860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indent="-355600" lvl="6" marL="32004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indent="-355600" lvl="7" marL="36576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indent="-355600" lvl="8" marL="41148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pic>
        <p:nvPicPr>
          <p:cNvPr descr="Bar_RtAngle_7502_RGB.png" id="305" name="Google Shape;305;p59"/>
          <p:cNvPicPr preferRelativeResize="0"/>
          <p:nvPr/>
        </p:nvPicPr>
        <p:blipFill rotWithShape="1">
          <a:blip r:embed="rId3">
            <a:alphaModFix/>
          </a:blip>
          <a:srcRect b="0" l="0" r="0" t="0"/>
          <a:stretch/>
        </p:blipFill>
        <p:spPr>
          <a:xfrm>
            <a:off x="784225" y="1437805"/>
            <a:ext cx="1358183" cy="67050"/>
          </a:xfrm>
          <a:prstGeom prst="rect">
            <a:avLst/>
          </a:prstGeom>
          <a:noFill/>
          <a:ln>
            <a:noFill/>
          </a:ln>
        </p:spPr>
      </p:pic>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Content">
  <p:cSld name="Header + Content">
    <p:spTree>
      <p:nvGrpSpPr>
        <p:cNvPr id="307" name="Shape 307"/>
        <p:cNvGrpSpPr/>
        <p:nvPr/>
      </p:nvGrpSpPr>
      <p:grpSpPr>
        <a:xfrm>
          <a:off x="0" y="0"/>
          <a:ext cx="0" cy="0"/>
          <a:chOff x="0" y="0"/>
          <a:chExt cx="0" cy="0"/>
        </a:xfrm>
      </p:grpSpPr>
      <p:sp>
        <p:nvSpPr>
          <p:cNvPr id="308" name="Google Shape;308;p61"/>
          <p:cNvSpPr txBox="1"/>
          <p:nvPr>
            <p:ph idx="1" type="body"/>
          </p:nvPr>
        </p:nvSpPr>
        <p:spPr>
          <a:xfrm>
            <a:off x="671757" y="371510"/>
            <a:ext cx="8184600" cy="992100"/>
          </a:xfrm>
          <a:prstGeom prst="rect">
            <a:avLst/>
          </a:prstGeom>
          <a:noFill/>
          <a:ln>
            <a:noFill/>
          </a:ln>
        </p:spPr>
        <p:txBody>
          <a:bodyPr anchorCtr="0" anchor="b" bIns="45700" lIns="91425" spcFirstLastPara="1" rIns="91425" wrap="square" tIns="45700">
            <a:normAutofit/>
          </a:bodyPr>
          <a:lstStyle>
            <a:lvl1pPr indent="-228600" lvl="0" marL="457200" marR="0" rtl="0" algn="l">
              <a:lnSpc>
                <a:spcPct val="90000"/>
              </a:lnSpc>
              <a:spcBef>
                <a:spcPts val="600"/>
              </a:spcBef>
              <a:spcAft>
                <a:spcPts val="0"/>
              </a:spcAft>
              <a:buClr>
                <a:srgbClr val="4B2E83"/>
              </a:buClr>
              <a:buSzPts val="3000"/>
              <a:buFont typeface="Arial"/>
              <a:buNone/>
              <a:defRPr b="0" i="0" sz="3000" u="none" cap="none" strike="noStrike">
                <a:solidFill>
                  <a:srgbClr val="4B2E83"/>
                </a:solidFill>
                <a:latin typeface="Encode Sans Black"/>
                <a:ea typeface="Encode Sans Black"/>
                <a:cs typeface="Encode Sans Black"/>
                <a:sym typeface="Encode Sans Black"/>
              </a:defRPr>
            </a:lvl1pPr>
            <a:lvl2pPr indent="-228600" lvl="1" marL="914400" marR="0" rtl="0" algn="l">
              <a:spcBef>
                <a:spcPts val="560"/>
              </a:spcBef>
              <a:spcAft>
                <a:spcPts val="0"/>
              </a:spcAft>
              <a:buClr>
                <a:srgbClr val="E8D3A2"/>
              </a:buClr>
              <a:buSzPts val="2800"/>
              <a:buFont typeface="Arial"/>
              <a:buNone/>
              <a:defRPr b="0" i="0" sz="2800" u="none" cap="none" strike="noStrike">
                <a:solidFill>
                  <a:srgbClr val="E8D3A2"/>
                </a:solidFill>
                <a:latin typeface="Encode Sans Black"/>
                <a:ea typeface="Encode Sans Black"/>
                <a:cs typeface="Encode Sans Black"/>
                <a:sym typeface="Encode Sans Black"/>
              </a:defRPr>
            </a:lvl2pPr>
            <a:lvl3pPr indent="-228600" lvl="2" marL="1371600" marR="0" rtl="0" algn="l">
              <a:spcBef>
                <a:spcPts val="480"/>
              </a:spcBef>
              <a:spcAft>
                <a:spcPts val="0"/>
              </a:spcAft>
              <a:buClr>
                <a:srgbClr val="E8D3A2"/>
              </a:buClr>
              <a:buSzPts val="2400"/>
              <a:buFont typeface="Arial"/>
              <a:buNone/>
              <a:defRPr b="0" i="0" sz="2400" u="none" cap="none" strike="noStrike">
                <a:solidFill>
                  <a:srgbClr val="E8D3A2"/>
                </a:solidFill>
                <a:latin typeface="Encode Sans Black"/>
                <a:ea typeface="Encode Sans Black"/>
                <a:cs typeface="Encode Sans Black"/>
                <a:sym typeface="Encode Sans Black"/>
              </a:defRPr>
            </a:lvl3pPr>
            <a:lvl4pPr indent="-228600" lvl="3" marL="18288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4pPr>
            <a:lvl5pPr indent="-228600" lvl="4" marL="22860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309" name="Google Shape;309;p61"/>
          <p:cNvSpPr txBox="1"/>
          <p:nvPr>
            <p:ph idx="2" type="body"/>
          </p:nvPr>
        </p:nvSpPr>
        <p:spPr>
          <a:xfrm>
            <a:off x="659305" y="1736725"/>
            <a:ext cx="8196300" cy="4015500"/>
          </a:xfrm>
          <a:prstGeom prst="rect">
            <a:avLst/>
          </a:prstGeom>
          <a:noFill/>
          <a:ln>
            <a:noFill/>
          </a:ln>
        </p:spPr>
        <p:txBody>
          <a:bodyPr anchorCtr="0" anchor="t" bIns="45700" lIns="91425" spcFirstLastPara="1" rIns="91425" wrap="square" tIns="45700">
            <a:noAutofit/>
          </a:bodyPr>
          <a:lstStyle>
            <a:lvl1pPr indent="-381000" lvl="0" marL="457200" marR="0" rtl="0" algn="l">
              <a:spcBef>
                <a:spcPts val="480"/>
              </a:spcBef>
              <a:spcAft>
                <a:spcPts val="0"/>
              </a:spcAft>
              <a:buClr>
                <a:srgbClr val="4B2E83"/>
              </a:buClr>
              <a:buSzPts val="2400"/>
              <a:buFont typeface="Merriweather Sans"/>
              <a:buChar char="&gt;"/>
              <a:defRPr b="1" i="0" sz="2400" u="none" cap="none" strike="noStrike">
                <a:solidFill>
                  <a:srgbClr val="4B2E83"/>
                </a:solidFill>
                <a:latin typeface="Open Sans"/>
                <a:ea typeface="Open Sans"/>
                <a:cs typeface="Open Sans"/>
                <a:sym typeface="Open Sans"/>
              </a:defRPr>
            </a:lvl1pPr>
            <a:lvl2pPr indent="-355600" lvl="1" marL="914400" marR="0" rtl="0" algn="l">
              <a:spcBef>
                <a:spcPts val="400"/>
              </a:spcBef>
              <a:spcAft>
                <a:spcPts val="0"/>
              </a:spcAft>
              <a:buClr>
                <a:srgbClr val="4B2E83"/>
              </a:buClr>
              <a:buSzPts val="2000"/>
              <a:buFont typeface="Arial"/>
              <a:buChar char="–"/>
              <a:defRPr b="1" i="0" sz="2000" u="none" cap="none" strike="noStrike">
                <a:solidFill>
                  <a:srgbClr val="4B2E83"/>
                </a:solidFill>
                <a:latin typeface="Open Sans"/>
                <a:ea typeface="Open Sans"/>
                <a:cs typeface="Open Sans"/>
                <a:sym typeface="Open Sans"/>
              </a:defRPr>
            </a:lvl2pPr>
            <a:lvl3pPr indent="-342900" lvl="2" marL="1371600" marR="0" rtl="0" algn="l">
              <a:spcBef>
                <a:spcPts val="360"/>
              </a:spcBef>
              <a:spcAft>
                <a:spcPts val="0"/>
              </a:spcAft>
              <a:buClr>
                <a:srgbClr val="4B2E83"/>
              </a:buClr>
              <a:buSzPts val="1800"/>
              <a:buFont typeface="Merriweather Sans"/>
              <a:buChar char="&gt;"/>
              <a:defRPr b="1" i="0" sz="1800" u="none" cap="none" strike="noStrike">
                <a:solidFill>
                  <a:srgbClr val="4B2E83"/>
                </a:solidFill>
                <a:latin typeface="Open Sans"/>
                <a:ea typeface="Open Sans"/>
                <a:cs typeface="Open Sans"/>
                <a:sym typeface="Open Sans"/>
              </a:defRPr>
            </a:lvl3pPr>
            <a:lvl4pPr indent="-330200" lvl="3" marL="1828800" marR="0" rtl="0" algn="l">
              <a:spcBef>
                <a:spcPts val="320"/>
              </a:spcBef>
              <a:spcAft>
                <a:spcPts val="0"/>
              </a:spcAft>
              <a:buClr>
                <a:srgbClr val="4B2E83"/>
              </a:buClr>
              <a:buSzPts val="1600"/>
              <a:buFont typeface="Arial"/>
              <a:buChar char="–"/>
              <a:defRPr b="1" i="0" sz="1600" u="none" cap="none" strike="noStrike">
                <a:solidFill>
                  <a:srgbClr val="4B2E83"/>
                </a:solidFill>
                <a:latin typeface="Open Sans"/>
                <a:ea typeface="Open Sans"/>
                <a:cs typeface="Open Sans"/>
                <a:sym typeface="Open Sans"/>
              </a:defRPr>
            </a:lvl4pPr>
            <a:lvl5pPr indent="-317500" lvl="4" marL="2286000" marR="0" rtl="0" algn="l">
              <a:spcBef>
                <a:spcPts val="280"/>
              </a:spcBef>
              <a:spcAft>
                <a:spcPts val="0"/>
              </a:spcAft>
              <a:buClr>
                <a:srgbClr val="4B2E83"/>
              </a:buClr>
              <a:buSzPts val="1400"/>
              <a:buFont typeface="Merriweather Sans"/>
              <a:buChar char="&gt;"/>
              <a:defRPr b="1" i="0" sz="1400" u="none" cap="none" strike="noStrike">
                <a:solidFill>
                  <a:srgbClr val="4B2E83"/>
                </a:solidFill>
                <a:latin typeface="Open Sans"/>
                <a:ea typeface="Open Sans"/>
                <a:cs typeface="Open Sans"/>
                <a:sym typeface="Open Sans"/>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descr="W Logo_Purple_2685_HEX.png" id="310" name="Google Shape;310;p61"/>
          <p:cNvPicPr preferRelativeResize="0"/>
          <p:nvPr/>
        </p:nvPicPr>
        <p:blipFill rotWithShape="1">
          <a:blip r:embed="rId2">
            <a:alphaModFix/>
          </a:blip>
          <a:srcRect b="0" l="0" r="0" t="0"/>
          <a:stretch/>
        </p:blipFill>
        <p:spPr>
          <a:xfrm>
            <a:off x="7448139" y="5949410"/>
            <a:ext cx="1371600" cy="923544"/>
          </a:xfrm>
          <a:prstGeom prst="rect">
            <a:avLst/>
          </a:prstGeom>
          <a:noFill/>
          <a:ln>
            <a:noFill/>
          </a:ln>
        </p:spPr>
      </p:pic>
      <p:pic>
        <p:nvPicPr>
          <p:cNvPr descr="Bar_RtAngle_7502_RGB.png" id="311" name="Google Shape;311;p61"/>
          <p:cNvPicPr preferRelativeResize="0"/>
          <p:nvPr/>
        </p:nvPicPr>
        <p:blipFill rotWithShape="1">
          <a:blip r:embed="rId3">
            <a:alphaModFix/>
          </a:blip>
          <a:srcRect b="0" l="0" r="0" t="0"/>
          <a:stretch/>
        </p:blipFill>
        <p:spPr>
          <a:xfrm>
            <a:off x="784225" y="1437805"/>
            <a:ext cx="1358183" cy="67050"/>
          </a:xfrm>
          <a:prstGeom prst="rect">
            <a:avLst/>
          </a:prstGeom>
          <a:noFill/>
          <a:ln>
            <a:noFill/>
          </a:ln>
        </p:spPr>
      </p:pic>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312" name="Shape 312"/>
        <p:cNvGrpSpPr/>
        <p:nvPr/>
      </p:nvGrpSpPr>
      <p:grpSpPr>
        <a:xfrm>
          <a:off x="0" y="0"/>
          <a:ext cx="0" cy="0"/>
          <a:chOff x="0" y="0"/>
          <a:chExt cx="0" cy="0"/>
        </a:xfrm>
      </p:grpSpPr>
      <p:sp>
        <p:nvSpPr>
          <p:cNvPr id="313" name="Google Shape;313;p62"/>
          <p:cNvSpPr txBox="1"/>
          <p:nvPr>
            <p:ph idx="1" type="body"/>
          </p:nvPr>
        </p:nvSpPr>
        <p:spPr>
          <a:xfrm>
            <a:off x="671757" y="1167124"/>
            <a:ext cx="6972300" cy="2641800"/>
          </a:xfrm>
          <a:prstGeom prst="rect">
            <a:avLst/>
          </a:prstGeom>
          <a:noFill/>
          <a:ln>
            <a:noFill/>
          </a:ln>
        </p:spPr>
        <p:txBody>
          <a:bodyPr anchorCtr="0" anchor="b" bIns="45700" lIns="91425" spcFirstLastPara="1" rIns="91425" wrap="square" tIns="45700">
            <a:normAutofit/>
          </a:bodyPr>
          <a:lstStyle>
            <a:lvl1pPr indent="-228600" lvl="0" marL="457200" marR="0" rtl="0" algn="l">
              <a:lnSpc>
                <a:spcPct val="100000"/>
              </a:lnSpc>
              <a:spcBef>
                <a:spcPts val="1000"/>
              </a:spcBef>
              <a:spcAft>
                <a:spcPts val="0"/>
              </a:spcAft>
              <a:buClr>
                <a:srgbClr val="4B2E83"/>
              </a:buClr>
              <a:buSzPts val="5000"/>
              <a:buFont typeface="Arial"/>
              <a:buNone/>
              <a:defRPr b="0" i="0" sz="5000" u="none" cap="none" strike="noStrike">
                <a:solidFill>
                  <a:srgbClr val="4B2E83"/>
                </a:solidFill>
                <a:latin typeface="Encode Sans Black"/>
                <a:ea typeface="Encode Sans Black"/>
                <a:cs typeface="Encode Sans Black"/>
                <a:sym typeface="Encode Sans Black"/>
              </a:defRPr>
            </a:lvl1pPr>
            <a:lvl2pPr indent="-228600" lvl="1" marL="914400" marR="0" rtl="0" algn="l">
              <a:spcBef>
                <a:spcPts val="560"/>
              </a:spcBef>
              <a:spcAft>
                <a:spcPts val="0"/>
              </a:spcAft>
              <a:buClr>
                <a:srgbClr val="E8D3A2"/>
              </a:buClr>
              <a:buSzPts val="2800"/>
              <a:buFont typeface="Arial"/>
              <a:buNone/>
              <a:defRPr b="0" i="0" sz="2800" u="none" cap="none" strike="noStrike">
                <a:solidFill>
                  <a:srgbClr val="E8D3A2"/>
                </a:solidFill>
                <a:latin typeface="Encode Sans Black"/>
                <a:ea typeface="Encode Sans Black"/>
                <a:cs typeface="Encode Sans Black"/>
                <a:sym typeface="Encode Sans Black"/>
              </a:defRPr>
            </a:lvl2pPr>
            <a:lvl3pPr indent="-228600" lvl="2" marL="1371600" marR="0" rtl="0" algn="l">
              <a:spcBef>
                <a:spcPts val="480"/>
              </a:spcBef>
              <a:spcAft>
                <a:spcPts val="0"/>
              </a:spcAft>
              <a:buClr>
                <a:srgbClr val="E8D3A2"/>
              </a:buClr>
              <a:buSzPts val="2400"/>
              <a:buFont typeface="Arial"/>
              <a:buNone/>
              <a:defRPr b="0" i="0" sz="2400" u="none" cap="none" strike="noStrike">
                <a:solidFill>
                  <a:srgbClr val="E8D3A2"/>
                </a:solidFill>
                <a:latin typeface="Encode Sans Black"/>
                <a:ea typeface="Encode Sans Black"/>
                <a:cs typeface="Encode Sans Black"/>
                <a:sym typeface="Encode Sans Black"/>
              </a:defRPr>
            </a:lvl3pPr>
            <a:lvl4pPr indent="-228600" lvl="3" marL="18288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4pPr>
            <a:lvl5pPr indent="-228600" lvl="4" marL="22860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descr="W Logo_Purple_2685_HEX.png" id="314" name="Google Shape;314;p62"/>
          <p:cNvPicPr preferRelativeResize="0"/>
          <p:nvPr/>
        </p:nvPicPr>
        <p:blipFill rotWithShape="1">
          <a:blip r:embed="rId2">
            <a:alphaModFix/>
          </a:blip>
          <a:srcRect b="0" l="0" r="0" t="0"/>
          <a:stretch/>
        </p:blipFill>
        <p:spPr>
          <a:xfrm>
            <a:off x="7448139" y="5949410"/>
            <a:ext cx="1371600" cy="923544"/>
          </a:xfrm>
          <a:prstGeom prst="rect">
            <a:avLst/>
          </a:prstGeom>
          <a:noFill/>
          <a:ln>
            <a:noFill/>
          </a:ln>
        </p:spPr>
      </p:pic>
      <p:pic>
        <p:nvPicPr>
          <p:cNvPr descr="Wordmark_center_Purple_HEX.png" id="315" name="Google Shape;315;p62"/>
          <p:cNvPicPr preferRelativeResize="0"/>
          <p:nvPr/>
        </p:nvPicPr>
        <p:blipFill rotWithShape="1">
          <a:blip r:embed="rId3">
            <a:alphaModFix/>
          </a:blip>
          <a:srcRect b="0" l="0" r="0" t="0"/>
          <a:stretch/>
        </p:blipFill>
        <p:spPr>
          <a:xfrm>
            <a:off x="792039" y="6487457"/>
            <a:ext cx="2425296" cy="163374"/>
          </a:xfrm>
          <a:prstGeom prst="rect">
            <a:avLst/>
          </a:prstGeom>
          <a:noFill/>
          <a:ln>
            <a:noFill/>
          </a:ln>
        </p:spPr>
      </p:pic>
      <p:pic>
        <p:nvPicPr>
          <p:cNvPr descr="Bar_RtAngle_7502_RGB.png" id="316" name="Google Shape;316;p62"/>
          <p:cNvPicPr preferRelativeResize="0"/>
          <p:nvPr/>
        </p:nvPicPr>
        <p:blipFill rotWithShape="1">
          <a:blip r:embed="rId4">
            <a:alphaModFix/>
          </a:blip>
          <a:srcRect b="0" l="0" r="0" t="0"/>
          <a:stretch/>
        </p:blipFill>
        <p:spPr>
          <a:xfrm>
            <a:off x="813587" y="4006085"/>
            <a:ext cx="2284305" cy="112770"/>
          </a:xfrm>
          <a:prstGeom prst="rect">
            <a:avLst/>
          </a:prstGeom>
          <a:noFill/>
          <a:ln>
            <a:noFill/>
          </a:ln>
        </p:spPr>
      </p:pic>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Subheader + Content">
  <p:cSld name="Header + Subheader + Content">
    <p:spTree>
      <p:nvGrpSpPr>
        <p:cNvPr id="317" name="Shape 317"/>
        <p:cNvGrpSpPr/>
        <p:nvPr/>
      </p:nvGrpSpPr>
      <p:grpSpPr>
        <a:xfrm>
          <a:off x="0" y="0"/>
          <a:ext cx="0" cy="0"/>
          <a:chOff x="0" y="0"/>
          <a:chExt cx="0" cy="0"/>
        </a:xfrm>
      </p:grpSpPr>
      <p:sp>
        <p:nvSpPr>
          <p:cNvPr id="318" name="Google Shape;318;p63"/>
          <p:cNvSpPr txBox="1"/>
          <p:nvPr>
            <p:ph idx="1" type="body"/>
          </p:nvPr>
        </p:nvSpPr>
        <p:spPr>
          <a:xfrm>
            <a:off x="671757" y="371510"/>
            <a:ext cx="8184600" cy="992100"/>
          </a:xfrm>
          <a:prstGeom prst="rect">
            <a:avLst/>
          </a:prstGeom>
          <a:noFill/>
          <a:ln>
            <a:noFill/>
          </a:ln>
        </p:spPr>
        <p:txBody>
          <a:bodyPr anchorCtr="0" anchor="b" bIns="45700" lIns="91425" spcFirstLastPara="1" rIns="91425" wrap="square" tIns="45700">
            <a:normAutofit/>
          </a:bodyPr>
          <a:lstStyle>
            <a:lvl1pPr indent="-228600" lvl="0" marL="457200" marR="0" rtl="0" algn="l">
              <a:lnSpc>
                <a:spcPct val="90000"/>
              </a:lnSpc>
              <a:spcBef>
                <a:spcPts val="600"/>
              </a:spcBef>
              <a:spcAft>
                <a:spcPts val="0"/>
              </a:spcAft>
              <a:buClr>
                <a:srgbClr val="4B2E83"/>
              </a:buClr>
              <a:buSzPts val="3000"/>
              <a:buFont typeface="Arial"/>
              <a:buNone/>
              <a:defRPr b="0" i="0" sz="3000" u="none" cap="none" strike="noStrike">
                <a:solidFill>
                  <a:srgbClr val="4B2E83"/>
                </a:solidFill>
                <a:latin typeface="Encode Sans Black"/>
                <a:ea typeface="Encode Sans Black"/>
                <a:cs typeface="Encode Sans Black"/>
                <a:sym typeface="Encode Sans Black"/>
              </a:defRPr>
            </a:lvl1pPr>
            <a:lvl2pPr indent="-228600" lvl="1" marL="914400" marR="0" rtl="0" algn="l">
              <a:spcBef>
                <a:spcPts val="560"/>
              </a:spcBef>
              <a:spcAft>
                <a:spcPts val="0"/>
              </a:spcAft>
              <a:buClr>
                <a:srgbClr val="E8D3A2"/>
              </a:buClr>
              <a:buSzPts val="2800"/>
              <a:buFont typeface="Arial"/>
              <a:buNone/>
              <a:defRPr b="0" i="0" sz="2800" u="none" cap="none" strike="noStrike">
                <a:solidFill>
                  <a:srgbClr val="E8D3A2"/>
                </a:solidFill>
                <a:latin typeface="Encode Sans Black"/>
                <a:ea typeface="Encode Sans Black"/>
                <a:cs typeface="Encode Sans Black"/>
                <a:sym typeface="Encode Sans Black"/>
              </a:defRPr>
            </a:lvl2pPr>
            <a:lvl3pPr indent="-228600" lvl="2" marL="1371600" marR="0" rtl="0" algn="l">
              <a:spcBef>
                <a:spcPts val="480"/>
              </a:spcBef>
              <a:spcAft>
                <a:spcPts val="0"/>
              </a:spcAft>
              <a:buClr>
                <a:srgbClr val="E8D3A2"/>
              </a:buClr>
              <a:buSzPts val="2400"/>
              <a:buFont typeface="Arial"/>
              <a:buNone/>
              <a:defRPr b="0" i="0" sz="2400" u="none" cap="none" strike="noStrike">
                <a:solidFill>
                  <a:srgbClr val="E8D3A2"/>
                </a:solidFill>
                <a:latin typeface="Encode Sans Black"/>
                <a:ea typeface="Encode Sans Black"/>
                <a:cs typeface="Encode Sans Black"/>
                <a:sym typeface="Encode Sans Black"/>
              </a:defRPr>
            </a:lvl3pPr>
            <a:lvl4pPr indent="-228600" lvl="3" marL="18288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4pPr>
            <a:lvl5pPr indent="-228600" lvl="4" marL="22860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319" name="Google Shape;319;p63"/>
          <p:cNvSpPr txBox="1"/>
          <p:nvPr>
            <p:ph idx="2" type="body"/>
          </p:nvPr>
        </p:nvSpPr>
        <p:spPr>
          <a:xfrm>
            <a:off x="659305" y="2320239"/>
            <a:ext cx="8197200" cy="3810000"/>
          </a:xfrm>
          <a:prstGeom prst="rect">
            <a:avLst/>
          </a:prstGeom>
          <a:noFill/>
          <a:ln>
            <a:noFill/>
          </a:ln>
        </p:spPr>
        <p:txBody>
          <a:bodyPr anchorCtr="0" anchor="t" bIns="45700" lIns="91425" spcFirstLastPara="1" rIns="91425" wrap="square" tIns="45700">
            <a:noAutofit/>
          </a:bodyPr>
          <a:lstStyle>
            <a:lvl1pPr indent="-381000" lvl="0" marL="457200" marR="0" rtl="0" algn="l">
              <a:spcBef>
                <a:spcPts val="480"/>
              </a:spcBef>
              <a:spcAft>
                <a:spcPts val="0"/>
              </a:spcAft>
              <a:buClr>
                <a:srgbClr val="4B2E83"/>
              </a:buClr>
              <a:buSzPts val="2400"/>
              <a:buFont typeface="Merriweather Sans"/>
              <a:buChar char="&gt;"/>
              <a:defRPr b="1" i="0" sz="2400" u="none" cap="none" strike="noStrike">
                <a:solidFill>
                  <a:srgbClr val="4B2E83"/>
                </a:solidFill>
                <a:latin typeface="Open Sans"/>
                <a:ea typeface="Open Sans"/>
                <a:cs typeface="Open Sans"/>
                <a:sym typeface="Open Sans"/>
              </a:defRPr>
            </a:lvl1pPr>
            <a:lvl2pPr indent="-355600" lvl="1" marL="914400" marR="0" rtl="0" algn="l">
              <a:spcBef>
                <a:spcPts val="400"/>
              </a:spcBef>
              <a:spcAft>
                <a:spcPts val="0"/>
              </a:spcAft>
              <a:buClr>
                <a:srgbClr val="4B2E83"/>
              </a:buClr>
              <a:buSzPts val="2000"/>
              <a:buFont typeface="Arial"/>
              <a:buChar char="–"/>
              <a:defRPr b="1" i="0" sz="2000" u="none" cap="none" strike="noStrike">
                <a:solidFill>
                  <a:srgbClr val="4B2E83"/>
                </a:solidFill>
                <a:latin typeface="Open Sans"/>
                <a:ea typeface="Open Sans"/>
                <a:cs typeface="Open Sans"/>
                <a:sym typeface="Open Sans"/>
              </a:defRPr>
            </a:lvl2pPr>
            <a:lvl3pPr indent="-342900" lvl="2" marL="1371600" marR="0" rtl="0" algn="l">
              <a:spcBef>
                <a:spcPts val="360"/>
              </a:spcBef>
              <a:spcAft>
                <a:spcPts val="0"/>
              </a:spcAft>
              <a:buClr>
                <a:srgbClr val="4B2E83"/>
              </a:buClr>
              <a:buSzPts val="1800"/>
              <a:buFont typeface="Merriweather Sans"/>
              <a:buChar char="&gt;"/>
              <a:defRPr b="1" i="0" sz="1800" u="none" cap="none" strike="noStrike">
                <a:solidFill>
                  <a:srgbClr val="4B2E83"/>
                </a:solidFill>
                <a:latin typeface="Open Sans"/>
                <a:ea typeface="Open Sans"/>
                <a:cs typeface="Open Sans"/>
                <a:sym typeface="Open Sans"/>
              </a:defRPr>
            </a:lvl3pPr>
            <a:lvl4pPr indent="-330200" lvl="3" marL="1828800" marR="0" rtl="0" algn="l">
              <a:spcBef>
                <a:spcPts val="320"/>
              </a:spcBef>
              <a:spcAft>
                <a:spcPts val="0"/>
              </a:spcAft>
              <a:buClr>
                <a:srgbClr val="4B2E83"/>
              </a:buClr>
              <a:buSzPts val="1600"/>
              <a:buFont typeface="Arial"/>
              <a:buChar char="–"/>
              <a:defRPr b="1" i="0" sz="1600" u="none" cap="none" strike="noStrike">
                <a:solidFill>
                  <a:srgbClr val="4B2E83"/>
                </a:solidFill>
                <a:latin typeface="Open Sans"/>
                <a:ea typeface="Open Sans"/>
                <a:cs typeface="Open Sans"/>
                <a:sym typeface="Open Sans"/>
              </a:defRPr>
            </a:lvl4pPr>
            <a:lvl5pPr indent="-317500" lvl="4" marL="2286000" marR="0" rtl="0" algn="l">
              <a:spcBef>
                <a:spcPts val="280"/>
              </a:spcBef>
              <a:spcAft>
                <a:spcPts val="0"/>
              </a:spcAft>
              <a:buClr>
                <a:srgbClr val="4B2E83"/>
              </a:buClr>
              <a:buSzPts val="1400"/>
              <a:buFont typeface="Merriweather Sans"/>
              <a:buChar char="&gt;"/>
              <a:defRPr b="1" i="0" sz="1400" u="none" cap="none" strike="noStrike">
                <a:solidFill>
                  <a:srgbClr val="4B2E83"/>
                </a:solidFill>
                <a:latin typeface="Open Sans"/>
                <a:ea typeface="Open Sans"/>
                <a:cs typeface="Open Sans"/>
                <a:sym typeface="Open Sans"/>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320" name="Google Shape;320;p63"/>
          <p:cNvSpPr txBox="1"/>
          <p:nvPr>
            <p:ph idx="3" type="body"/>
          </p:nvPr>
        </p:nvSpPr>
        <p:spPr>
          <a:xfrm>
            <a:off x="671757" y="1730667"/>
            <a:ext cx="8184600" cy="4113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480"/>
              </a:spcBef>
              <a:spcAft>
                <a:spcPts val="0"/>
              </a:spcAft>
              <a:buClr>
                <a:srgbClr val="4B2E83"/>
              </a:buClr>
              <a:buSzPts val="2400"/>
              <a:buFont typeface="Arial"/>
              <a:buNone/>
              <a:defRPr b="0" i="0" sz="2400" u="none" cap="none" strike="noStrike">
                <a:solidFill>
                  <a:srgbClr val="4B2E83"/>
                </a:solidFill>
                <a:latin typeface="Arial"/>
                <a:ea typeface="Arial"/>
                <a:cs typeface="Arial"/>
                <a:sym typeface="Arial"/>
              </a:defRPr>
            </a:lvl1pPr>
            <a:lvl2pPr indent="-228600" lvl="1" marL="914400" marR="0" rtl="0" algn="l">
              <a:spcBef>
                <a:spcPts val="560"/>
              </a:spcBef>
              <a:spcAft>
                <a:spcPts val="0"/>
              </a:spcAft>
              <a:buClr>
                <a:srgbClr val="E8D3A2"/>
              </a:buClr>
              <a:buSzPts val="2800"/>
              <a:buFont typeface="Arial"/>
              <a:buNone/>
              <a:defRPr b="0" i="0" sz="2800" u="none" cap="none" strike="noStrike">
                <a:solidFill>
                  <a:srgbClr val="E8D3A2"/>
                </a:solidFill>
                <a:latin typeface="Encode Sans Black"/>
                <a:ea typeface="Encode Sans Black"/>
                <a:cs typeface="Encode Sans Black"/>
                <a:sym typeface="Encode Sans Black"/>
              </a:defRPr>
            </a:lvl2pPr>
            <a:lvl3pPr indent="-228600" lvl="2" marL="1371600" marR="0" rtl="0" algn="l">
              <a:spcBef>
                <a:spcPts val="480"/>
              </a:spcBef>
              <a:spcAft>
                <a:spcPts val="0"/>
              </a:spcAft>
              <a:buClr>
                <a:srgbClr val="E8D3A2"/>
              </a:buClr>
              <a:buSzPts val="2400"/>
              <a:buFont typeface="Arial"/>
              <a:buNone/>
              <a:defRPr b="0" i="0" sz="2400" u="none" cap="none" strike="noStrike">
                <a:solidFill>
                  <a:srgbClr val="E8D3A2"/>
                </a:solidFill>
                <a:latin typeface="Encode Sans Black"/>
                <a:ea typeface="Encode Sans Black"/>
                <a:cs typeface="Encode Sans Black"/>
                <a:sym typeface="Encode Sans Black"/>
              </a:defRPr>
            </a:lvl3pPr>
            <a:lvl4pPr indent="-228600" lvl="3" marL="18288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4pPr>
            <a:lvl5pPr indent="-228600" lvl="4" marL="22860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descr="Wordmark_center_Purple_HEX.png" id="321" name="Google Shape;321;p63"/>
          <p:cNvPicPr preferRelativeResize="0"/>
          <p:nvPr/>
        </p:nvPicPr>
        <p:blipFill rotWithShape="1">
          <a:blip r:embed="rId2">
            <a:alphaModFix/>
          </a:blip>
          <a:srcRect b="0" l="0" r="0" t="0"/>
          <a:stretch/>
        </p:blipFill>
        <p:spPr>
          <a:xfrm>
            <a:off x="6382155" y="6487457"/>
            <a:ext cx="2425296" cy="163374"/>
          </a:xfrm>
          <a:prstGeom prst="rect">
            <a:avLst/>
          </a:prstGeom>
          <a:noFill/>
          <a:ln>
            <a:noFill/>
          </a:ln>
        </p:spPr>
      </p:pic>
      <p:pic>
        <p:nvPicPr>
          <p:cNvPr descr="Bar_RtAngle_7502_RGB.png" id="322" name="Google Shape;322;p63"/>
          <p:cNvPicPr preferRelativeResize="0"/>
          <p:nvPr/>
        </p:nvPicPr>
        <p:blipFill rotWithShape="1">
          <a:blip r:embed="rId3">
            <a:alphaModFix/>
          </a:blip>
          <a:srcRect b="0" l="0" r="0" t="0"/>
          <a:stretch/>
        </p:blipFill>
        <p:spPr>
          <a:xfrm>
            <a:off x="784225" y="1437805"/>
            <a:ext cx="1358183" cy="67050"/>
          </a:xfrm>
          <a:prstGeom prst="rect">
            <a:avLst/>
          </a:prstGeom>
          <a:noFill/>
          <a:ln>
            <a:noFill/>
          </a:ln>
        </p:spPr>
      </p:pic>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Graphic">
  <p:cSld name="Header + Graphic">
    <p:spTree>
      <p:nvGrpSpPr>
        <p:cNvPr id="323" name="Shape 323"/>
        <p:cNvGrpSpPr/>
        <p:nvPr/>
      </p:nvGrpSpPr>
      <p:grpSpPr>
        <a:xfrm>
          <a:off x="0" y="0"/>
          <a:ext cx="0" cy="0"/>
          <a:chOff x="0" y="0"/>
          <a:chExt cx="0" cy="0"/>
        </a:xfrm>
      </p:grpSpPr>
      <p:sp>
        <p:nvSpPr>
          <p:cNvPr id="324" name="Google Shape;324;p64"/>
          <p:cNvSpPr/>
          <p:nvPr>
            <p:ph idx="2" type="chart"/>
          </p:nvPr>
        </p:nvSpPr>
        <p:spPr>
          <a:xfrm>
            <a:off x="766763" y="1736725"/>
            <a:ext cx="8021700" cy="4432200"/>
          </a:xfrm>
          <a:prstGeom prst="rect">
            <a:avLst/>
          </a:prstGeom>
          <a:noFill/>
          <a:ln>
            <a:noFill/>
          </a:ln>
        </p:spPr>
        <p:txBody>
          <a:bodyPr anchorCtr="0" anchor="t" bIns="45700" lIns="91425" spcFirstLastPara="1" rIns="91425" wrap="square" tIns="45700">
            <a:noAutofit/>
          </a:bodyPr>
          <a:lstStyle>
            <a:lvl1pPr lvl="0" marR="0" rtl="0" algn="l">
              <a:spcBef>
                <a:spcPts val="480"/>
              </a:spcBef>
              <a:spcAft>
                <a:spcPts val="0"/>
              </a:spcAft>
              <a:buClr>
                <a:srgbClr val="999999"/>
              </a:buClr>
              <a:buSzPts val="2400"/>
              <a:buFont typeface="Arial"/>
              <a:buNone/>
              <a:defRPr b="0" i="1" sz="2400" u="none" cap="none" strike="noStrike">
                <a:solidFill>
                  <a:srgbClr val="999999"/>
                </a:solidFill>
                <a:latin typeface="Open Sans Light"/>
                <a:ea typeface="Open Sans Light"/>
                <a:cs typeface="Open Sans Light"/>
                <a:sym typeface="Open Sans Light"/>
              </a:defRPr>
            </a:lvl1pPr>
            <a:lvl2pPr lvl="1"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lvl="2"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lvl="3"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lvl="4"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lvl="5"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325" name="Google Shape;325;p64"/>
          <p:cNvSpPr txBox="1"/>
          <p:nvPr>
            <p:ph idx="1" type="body"/>
          </p:nvPr>
        </p:nvSpPr>
        <p:spPr>
          <a:xfrm>
            <a:off x="671757" y="371510"/>
            <a:ext cx="8184600" cy="992100"/>
          </a:xfrm>
          <a:prstGeom prst="rect">
            <a:avLst/>
          </a:prstGeom>
          <a:noFill/>
          <a:ln>
            <a:noFill/>
          </a:ln>
        </p:spPr>
        <p:txBody>
          <a:bodyPr anchorCtr="0" anchor="b" bIns="45700" lIns="91425" spcFirstLastPara="1" rIns="91425" wrap="square" tIns="45700">
            <a:normAutofit/>
          </a:bodyPr>
          <a:lstStyle>
            <a:lvl1pPr indent="-228600" lvl="0" marL="457200" marR="0" rtl="0" algn="l">
              <a:lnSpc>
                <a:spcPct val="90000"/>
              </a:lnSpc>
              <a:spcBef>
                <a:spcPts val="600"/>
              </a:spcBef>
              <a:spcAft>
                <a:spcPts val="0"/>
              </a:spcAft>
              <a:buClr>
                <a:srgbClr val="4B2E83"/>
              </a:buClr>
              <a:buSzPts val="3000"/>
              <a:buFont typeface="Arial"/>
              <a:buNone/>
              <a:defRPr b="0" i="0" sz="3000" u="none" cap="none" strike="noStrike">
                <a:solidFill>
                  <a:srgbClr val="4B2E83"/>
                </a:solidFill>
                <a:latin typeface="Encode Sans Black"/>
                <a:ea typeface="Encode Sans Black"/>
                <a:cs typeface="Encode Sans Black"/>
                <a:sym typeface="Encode Sans Black"/>
              </a:defRPr>
            </a:lvl1pPr>
            <a:lvl2pPr indent="-228600" lvl="1" marL="914400" marR="0" rtl="0" algn="l">
              <a:spcBef>
                <a:spcPts val="560"/>
              </a:spcBef>
              <a:spcAft>
                <a:spcPts val="0"/>
              </a:spcAft>
              <a:buClr>
                <a:srgbClr val="E8D3A2"/>
              </a:buClr>
              <a:buSzPts val="2800"/>
              <a:buFont typeface="Arial"/>
              <a:buNone/>
              <a:defRPr b="0" i="0" sz="2800" u="none" cap="none" strike="noStrike">
                <a:solidFill>
                  <a:srgbClr val="E8D3A2"/>
                </a:solidFill>
                <a:latin typeface="Encode Sans Black"/>
                <a:ea typeface="Encode Sans Black"/>
                <a:cs typeface="Encode Sans Black"/>
                <a:sym typeface="Encode Sans Black"/>
              </a:defRPr>
            </a:lvl2pPr>
            <a:lvl3pPr indent="-228600" lvl="2" marL="1371600" marR="0" rtl="0" algn="l">
              <a:spcBef>
                <a:spcPts val="480"/>
              </a:spcBef>
              <a:spcAft>
                <a:spcPts val="0"/>
              </a:spcAft>
              <a:buClr>
                <a:srgbClr val="E8D3A2"/>
              </a:buClr>
              <a:buSzPts val="2400"/>
              <a:buFont typeface="Arial"/>
              <a:buNone/>
              <a:defRPr b="0" i="0" sz="2400" u="none" cap="none" strike="noStrike">
                <a:solidFill>
                  <a:srgbClr val="E8D3A2"/>
                </a:solidFill>
                <a:latin typeface="Encode Sans Black"/>
                <a:ea typeface="Encode Sans Black"/>
                <a:cs typeface="Encode Sans Black"/>
                <a:sym typeface="Encode Sans Black"/>
              </a:defRPr>
            </a:lvl3pPr>
            <a:lvl4pPr indent="-228600" lvl="3" marL="18288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4pPr>
            <a:lvl5pPr indent="-228600" lvl="4" marL="22860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descr="Wordmark_center_Purple_HEX.png" id="326" name="Google Shape;326;p64"/>
          <p:cNvPicPr preferRelativeResize="0"/>
          <p:nvPr/>
        </p:nvPicPr>
        <p:blipFill rotWithShape="1">
          <a:blip r:embed="rId2">
            <a:alphaModFix/>
          </a:blip>
          <a:srcRect b="0" l="0" r="0" t="0"/>
          <a:stretch/>
        </p:blipFill>
        <p:spPr>
          <a:xfrm>
            <a:off x="6363105" y="6487457"/>
            <a:ext cx="2425296" cy="163374"/>
          </a:xfrm>
          <a:prstGeom prst="rect">
            <a:avLst/>
          </a:prstGeom>
          <a:noFill/>
          <a:ln>
            <a:noFill/>
          </a:ln>
        </p:spPr>
      </p:pic>
      <p:pic>
        <p:nvPicPr>
          <p:cNvPr descr="Bar_RtAngle_7502_RGB.png" id="327" name="Google Shape;327;p64"/>
          <p:cNvPicPr preferRelativeResize="0"/>
          <p:nvPr/>
        </p:nvPicPr>
        <p:blipFill rotWithShape="1">
          <a:blip r:embed="rId3">
            <a:alphaModFix/>
          </a:blip>
          <a:srcRect b="0" l="0" r="0" t="0"/>
          <a:stretch/>
        </p:blipFill>
        <p:spPr>
          <a:xfrm>
            <a:off x="784225" y="1437805"/>
            <a:ext cx="1358183" cy="6705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740800"/>
            <a:ext cx="2808000" cy="1007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852800"/>
            <a:ext cx="2808000" cy="42393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600200"/>
            <a:ext cx="6367800" cy="54543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67"/>
            <a:ext cx="4572000" cy="6858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644233"/>
            <a:ext cx="4045200" cy="19764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3737433"/>
            <a:ext cx="4045200" cy="16467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965433"/>
            <a:ext cx="3837000" cy="49269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5640767"/>
            <a:ext cx="5998800" cy="8067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7.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3.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theme" Target="../theme/theme4.xml"/></Relationships>
</file>

<file path=ppt/slideMasters/_rels/slideMaster4.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slideLayout" Target="../slideLayouts/slideLayout28.xml"/><Relationship Id="rId3" Type="http://schemas.openxmlformats.org/officeDocument/2006/relationships/slideLayout" Target="../slideLayouts/slideLayout29.xml"/><Relationship Id="rId4" Type="http://schemas.openxmlformats.org/officeDocument/2006/relationships/slideLayout" Target="../slideLayouts/slideLayout30.xml"/><Relationship Id="rId5" Type="http://schemas.openxmlformats.org/officeDocument/2006/relationships/theme" Target="../theme/theme9.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41.xml"/><Relationship Id="rId10" Type="http://schemas.openxmlformats.org/officeDocument/2006/relationships/slideLayout" Target="../slideLayouts/slideLayout40.xml"/><Relationship Id="rId13" Type="http://schemas.openxmlformats.org/officeDocument/2006/relationships/theme" Target="../theme/theme6.xml"/><Relationship Id="rId12" Type="http://schemas.openxmlformats.org/officeDocument/2006/relationships/slideLayout" Target="../slideLayouts/slideLayout42.xml"/><Relationship Id="rId1" Type="http://schemas.openxmlformats.org/officeDocument/2006/relationships/slideLayout" Target="../slideLayouts/slideLayout31.xml"/><Relationship Id="rId2" Type="http://schemas.openxmlformats.org/officeDocument/2006/relationships/slideLayout" Target="../slideLayouts/slideLayout32.xml"/><Relationship Id="rId3" Type="http://schemas.openxmlformats.org/officeDocument/2006/relationships/slideLayout" Target="../slideLayouts/slideLayout33.xml"/><Relationship Id="rId4" Type="http://schemas.openxmlformats.org/officeDocument/2006/relationships/slideLayout" Target="../slideLayouts/slideLayout34.xml"/><Relationship Id="rId9" Type="http://schemas.openxmlformats.org/officeDocument/2006/relationships/slideLayout" Target="../slideLayouts/slideLayout39.xml"/><Relationship Id="rId5" Type="http://schemas.openxmlformats.org/officeDocument/2006/relationships/slideLayout" Target="../slideLayouts/slideLayout35.xml"/><Relationship Id="rId6" Type="http://schemas.openxmlformats.org/officeDocument/2006/relationships/slideLayout" Target="../slideLayouts/slideLayout36.xml"/><Relationship Id="rId7" Type="http://schemas.openxmlformats.org/officeDocument/2006/relationships/slideLayout" Target="../slideLayouts/slideLayout37.xml"/><Relationship Id="rId8" Type="http://schemas.openxmlformats.org/officeDocument/2006/relationships/slideLayout" Target="../slideLayouts/slideLayout38.xml"/></Relationships>
</file>

<file path=ppt/slideMasters/_rels/slideMaster6.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slideLayout" Target="../slideLayouts/slideLayout44.xml"/><Relationship Id="rId3" Type="http://schemas.openxmlformats.org/officeDocument/2006/relationships/slideLayout" Target="../slideLayouts/slideLayout45.xml"/><Relationship Id="rId4" Type="http://schemas.openxmlformats.org/officeDocument/2006/relationships/slideLayout" Target="../slideLayouts/slideLayout46.xml"/><Relationship Id="rId5" Type="http://schemas.openxmlformats.org/officeDocument/2006/relationships/slideLayout" Target="../slideLayouts/slideLayout47.xml"/><Relationship Id="rId6" Type="http://schemas.openxmlformats.org/officeDocument/2006/relationships/slideLayout" Target="../slideLayouts/slideLayout48.xml"/><Relationship Id="rId7" Type="http://schemas.openxmlformats.org/officeDocument/2006/relationships/theme" Target="../theme/theme5.xml"/></Relationships>
</file>

<file path=ppt/slideMasters/_rels/slideMaster7.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slideLayout" Target="../slideLayouts/slideLayout50.xml"/><Relationship Id="rId3" Type="http://schemas.openxmlformats.org/officeDocument/2006/relationships/slideLayout" Target="../slideLayouts/slideLayout51.xml"/><Relationship Id="rId4" Type="http://schemas.openxmlformats.org/officeDocument/2006/relationships/slideLayout" Target="../slideLayouts/slideLayout52.xml"/><Relationship Id="rId5" Type="http://schemas.openxmlformats.org/officeDocument/2006/relationships/theme" Target="../theme/theme1.xml"/></Relationships>
</file>

<file path=ppt/slideMasters/_rels/slideMaster8.xml.rels><?xml version="1.0" encoding="UTF-8" standalone="yes"?><Relationships xmlns="http://schemas.openxmlformats.org/package/2006/relationships"><Relationship Id="rId1" Type="http://schemas.openxmlformats.org/officeDocument/2006/relationships/slideLayout" Target="../slideLayouts/slideLayout53.xml"/><Relationship Id="rId2" Type="http://schemas.openxmlformats.org/officeDocument/2006/relationships/slideLayout" Target="../slideLayouts/slideLayout54.xml"/><Relationship Id="rId3" Type="http://schemas.openxmlformats.org/officeDocument/2006/relationships/slideLayout" Target="../slideLayouts/slideLayout55.xml"/><Relationship Id="rId4" Type="http://schemas.openxmlformats.org/officeDocument/2006/relationships/slideLayout" Target="../slideLayouts/slideLayout56.xml"/><Relationship Id="rId5"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536633"/>
            <a:ext cx="8520600" cy="45552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indent="0" lvl="1" rtl="0">
              <a:spcBef>
                <a:spcPts val="0"/>
              </a:spcBef>
              <a:spcAft>
                <a:spcPts val="0"/>
              </a:spcAft>
              <a:buSzPts val="1400"/>
              <a:buNone/>
              <a:defRPr sz="1800"/>
            </a:lvl2pPr>
            <a:lvl3pPr indent="0" lvl="2" rtl="0">
              <a:spcBef>
                <a:spcPts val="0"/>
              </a:spcBef>
              <a:spcAft>
                <a:spcPts val="0"/>
              </a:spcAft>
              <a:buSzPts val="1400"/>
              <a:buNone/>
              <a:defRPr sz="1800"/>
            </a:lvl3pPr>
            <a:lvl4pPr indent="0" lvl="3" rtl="0">
              <a:spcBef>
                <a:spcPts val="0"/>
              </a:spcBef>
              <a:spcAft>
                <a:spcPts val="0"/>
              </a:spcAft>
              <a:buSzPts val="1400"/>
              <a:buNone/>
              <a:defRPr sz="1800"/>
            </a:lvl4pPr>
            <a:lvl5pPr indent="0" lvl="4" rtl="0">
              <a:spcBef>
                <a:spcPts val="0"/>
              </a:spcBef>
              <a:spcAft>
                <a:spcPts val="0"/>
              </a:spcAft>
              <a:buSzPts val="1400"/>
              <a:buNone/>
              <a:defRPr sz="1800"/>
            </a:lvl5pPr>
            <a:lvl6pPr indent="0" lvl="5" rtl="0">
              <a:spcBef>
                <a:spcPts val="0"/>
              </a:spcBef>
              <a:spcAft>
                <a:spcPts val="0"/>
              </a:spcAft>
              <a:buSzPts val="1400"/>
              <a:buNone/>
              <a:defRPr sz="1800"/>
            </a:lvl6pPr>
            <a:lvl7pPr indent="0" lvl="6" rtl="0">
              <a:spcBef>
                <a:spcPts val="0"/>
              </a:spcBef>
              <a:spcAft>
                <a:spcPts val="0"/>
              </a:spcAft>
              <a:buSzPts val="1400"/>
              <a:buNone/>
              <a:defRPr sz="1800"/>
            </a:lvl7pPr>
            <a:lvl8pPr indent="0" lvl="7" rtl="0">
              <a:spcBef>
                <a:spcPts val="0"/>
              </a:spcBef>
              <a:spcAft>
                <a:spcPts val="0"/>
              </a:spcAft>
              <a:buSzPts val="1400"/>
              <a:buNone/>
              <a:defRPr sz="1800"/>
            </a:lvl8pPr>
            <a:lvl9pPr indent="0" lvl="8" rtl="0">
              <a:spcBef>
                <a:spcPts val="0"/>
              </a:spcBef>
              <a:spcAft>
                <a:spcPts val="0"/>
              </a:spcAft>
              <a:buSzPts val="1400"/>
              <a:buNone/>
              <a:defRPr sz="1800"/>
            </a:lvl9pPr>
          </a:lstStyle>
          <a:p/>
        </p:txBody>
      </p:sp>
      <p:sp>
        <p:nvSpPr>
          <p:cNvPr id="52" name="Google Shape;52;p13"/>
          <p:cNvSpPr txBox="1"/>
          <p:nvPr>
            <p:ph idx="1" type="body"/>
          </p:nvPr>
        </p:nvSpPr>
        <p:spPr>
          <a:xfrm>
            <a:off x="457200" y="1600200"/>
            <a:ext cx="8229600" cy="4526100"/>
          </a:xfrm>
          <a:prstGeom prst="rect">
            <a:avLst/>
          </a:prstGeom>
          <a:noFill/>
          <a:ln>
            <a:noFill/>
          </a:ln>
        </p:spPr>
        <p:txBody>
          <a:bodyPr anchorCtr="0" anchor="t" bIns="91425" lIns="91425" spcFirstLastPara="1" rIns="91425" wrap="square" tIns="91425">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53" name="Google Shape;53;p13"/>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4" name="Google Shape;54;p13"/>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5" name="Google Shape;55;p13"/>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125" name="Shape 125"/>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70" r:id="rId1"/>
    <p:sldLayoutId id="2147483671" r:id="rId2"/>
    <p:sldLayoutId id="2147483672" r:id="rId3"/>
    <p:sldLayoutId id="2147483673"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147" name="Shape 147"/>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74" r:id="rId1"/>
    <p:sldLayoutId id="2147483675" r:id="rId2"/>
    <p:sldLayoutId id="2147483676" r:id="rId3"/>
    <p:sldLayoutId id="2147483677"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9" name="Shape 169"/>
        <p:cNvGrpSpPr/>
        <p:nvPr/>
      </p:nvGrpSpPr>
      <p:grpSpPr>
        <a:xfrm>
          <a:off x="0" y="0"/>
          <a:ext cx="0" cy="0"/>
          <a:chOff x="0" y="0"/>
          <a:chExt cx="0" cy="0"/>
        </a:xfrm>
      </p:grpSpPr>
      <p:sp>
        <p:nvSpPr>
          <p:cNvPr id="170" name="Google Shape;170;p35"/>
          <p:cNvSpPr txBox="1"/>
          <p:nvPr>
            <p:ph type="title"/>
          </p:nvPr>
        </p:nvSpPr>
        <p:spPr>
          <a:xfrm>
            <a:off x="628650" y="365126"/>
            <a:ext cx="7886700" cy="132570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171" name="Google Shape;171;p35"/>
          <p:cNvSpPr txBox="1"/>
          <p:nvPr>
            <p:ph idx="1" type="body"/>
          </p:nvPr>
        </p:nvSpPr>
        <p:spPr>
          <a:xfrm>
            <a:off x="628650" y="1825625"/>
            <a:ext cx="7886700" cy="4351200"/>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72" name="Google Shape;172;p35"/>
          <p:cNvSpPr txBox="1"/>
          <p:nvPr>
            <p:ph idx="10" type="dt"/>
          </p:nvPr>
        </p:nvSpPr>
        <p:spPr>
          <a:xfrm>
            <a:off x="628650" y="6356351"/>
            <a:ext cx="2057400" cy="3651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73" name="Google Shape;173;p35"/>
          <p:cNvSpPr txBox="1"/>
          <p:nvPr>
            <p:ph idx="11" type="ftr"/>
          </p:nvPr>
        </p:nvSpPr>
        <p:spPr>
          <a:xfrm>
            <a:off x="3028950" y="6356351"/>
            <a:ext cx="3086100" cy="3651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74" name="Google Shape;174;p35"/>
          <p:cNvSpPr txBox="1"/>
          <p:nvPr>
            <p:ph idx="12" type="sldNum"/>
          </p:nvPr>
        </p:nvSpPr>
        <p:spPr>
          <a:xfrm>
            <a:off x="6457950" y="6356351"/>
            <a:ext cx="20574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49" name="Shape 24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90" r:id="rId1"/>
    <p:sldLayoutId id="2147483691" r:id="rId2"/>
    <p:sldLayoutId id="2147483692" r:id="rId3"/>
    <p:sldLayoutId id="2147483693" r:id="rId4"/>
    <p:sldLayoutId id="2147483694" r:id="rId5"/>
    <p:sldLayoutId id="2147483695"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B2E83"/>
        </a:solidFill>
      </p:bgPr>
    </p:bg>
    <p:spTree>
      <p:nvGrpSpPr>
        <p:cNvPr id="284" name="Shape 284"/>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96" r:id="rId1"/>
    <p:sldLayoutId id="2147483697" r:id="rId2"/>
    <p:sldLayoutId id="2147483698" r:id="rId3"/>
    <p:sldLayoutId id="2147483699"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306" name="Shape 306"/>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700" r:id="rId1"/>
    <p:sldLayoutId id="2147483701" r:id="rId2"/>
    <p:sldLayoutId id="2147483702" r:id="rId3"/>
    <p:sldLayoutId id="2147483703"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 Id="rId3" Type="http://schemas.openxmlformats.org/officeDocument/2006/relationships/hyperlink" Target="https://washington.zoom.us/j/346891888" TargetMode="External"/><Relationship Id="rId4" Type="http://schemas.openxmlformats.org/officeDocument/2006/relationships/hyperlink" Target="mailto:carhodes@uw.edu" TargetMode="External"/><Relationship Id="rId9" Type="http://schemas.openxmlformats.org/officeDocument/2006/relationships/hyperlink" Target="mailto:acs229@uw.edu" TargetMode="External"/><Relationship Id="rId5" Type="http://schemas.openxmlformats.org/officeDocument/2006/relationships/hyperlink" Target="mailto:gcafco@uw.edu" TargetMode="External"/><Relationship Id="rId6" Type="http://schemas.openxmlformats.org/officeDocument/2006/relationships/hyperlink" Target="mailto:combsj3@uw.edu" TargetMode="External"/><Relationship Id="rId7" Type="http://schemas.openxmlformats.org/officeDocument/2006/relationships/hyperlink" Target="mailto:jgiffels@uw.edu" TargetMode="External"/><Relationship Id="rId8" Type="http://schemas.openxmlformats.org/officeDocument/2006/relationships/hyperlink" Target="mailto:jgiffels@uw.edu"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3.xml"/><Relationship Id="rId2" Type="http://schemas.openxmlformats.org/officeDocument/2006/relationships/notesSlide" Target="../notesSlides/notesSlide10.xml"/><Relationship Id="rId3" Type="http://schemas.openxmlformats.org/officeDocument/2006/relationships/hyperlink" Target="https://finance.uw.edu/pafc/program-income" TargetMode="External"/><Relationship Id="rId4" Type="http://schemas.openxmlformats.org/officeDocument/2006/relationships/hyperlink" Target="https://finance.uw.edu/gca/award-lifecycle/budget-setup/program-income-guidelines" TargetMode="External"/><Relationship Id="rId5" Type="http://schemas.openxmlformats.org/officeDocument/2006/relationships/hyperlink" Target="https://finance.uw.edu/gca/award-lifecycle/budget-setup/program-income-guidelines#request-form"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3.xml"/><Relationship Id="rId2" Type="http://schemas.openxmlformats.org/officeDocument/2006/relationships/notesSlide" Target="../notesSlides/notesSlide16.xml"/><Relationship Id="rId3" Type="http://schemas.openxmlformats.org/officeDocument/2006/relationships/hyperlink" Target="mailto:gcafco@uw.edu" TargetMode="External"/><Relationship Id="rId4" Type="http://schemas.openxmlformats.org/officeDocument/2006/relationships/hyperlink" Target="https://finance.uw.edu/pafc/" TargetMode="External"/><Relationship Id="rId5" Type="http://schemas.openxmlformats.org/officeDocument/2006/relationships/hyperlink" Target="mailto:mgard4@uw.eud"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xml"/><Relationship Id="rId3" Type="http://schemas.openxmlformats.org/officeDocument/2006/relationships/hyperlink" Target="mailto:mramques@uw.edu"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20.xml"/><Relationship Id="rId3" Type="http://schemas.openxmlformats.org/officeDocument/2006/relationships/hyperlink" Target="mailto:ospsubs@uw.edu"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3.xml"/><Relationship Id="rId2" Type="http://schemas.openxmlformats.org/officeDocument/2006/relationships/notesSlide" Target="../notesSlides/notesSlide24.xml"/><Relationship Id="rId3" Type="http://schemas.openxmlformats.org/officeDocument/2006/relationships/image" Target="../media/image2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3.xml"/><Relationship Id="rId2" Type="http://schemas.openxmlformats.org/officeDocument/2006/relationships/notesSlide" Target="../notesSlides/notesSlide25.xml"/><Relationship Id="rId3" Type="http://schemas.openxmlformats.org/officeDocument/2006/relationships/image" Target="../media/image2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3.xml"/><Relationship Id="rId2" Type="http://schemas.openxmlformats.org/officeDocument/2006/relationships/notesSlide" Target="../notesSlides/notesSlide26.xml"/><Relationship Id="rId3" Type="http://schemas.openxmlformats.org/officeDocument/2006/relationships/image" Target="../media/image4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27.xml"/><Relationship Id="rId3" Type="http://schemas.openxmlformats.org/officeDocument/2006/relationships/hyperlink" Target="https://grants.nih.gov/grants/guide/notice-files/NOT-OD-22-044.html" TargetMode="External"/><Relationship Id="rId4" Type="http://schemas.openxmlformats.org/officeDocument/2006/relationships/hyperlink" Target="https://grants.nih.gov/policy/research_integrity/confidentiality_peer_review.htm"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33.xml"/><Relationship Id="rId3" Type="http://schemas.openxmlformats.org/officeDocument/2006/relationships/image" Target="../media/image37.png"/><Relationship Id="rId4" Type="http://schemas.openxmlformats.org/officeDocument/2006/relationships/image" Target="../media/image36.png"/><Relationship Id="rId9" Type="http://schemas.openxmlformats.org/officeDocument/2006/relationships/image" Target="../media/image31.png"/><Relationship Id="rId5" Type="http://schemas.openxmlformats.org/officeDocument/2006/relationships/image" Target="../media/image34.png"/><Relationship Id="rId6" Type="http://schemas.openxmlformats.org/officeDocument/2006/relationships/image" Target="../media/image32.png"/><Relationship Id="rId7" Type="http://schemas.openxmlformats.org/officeDocument/2006/relationships/image" Target="../media/image33.png"/><Relationship Id="rId8" Type="http://schemas.openxmlformats.org/officeDocument/2006/relationships/image" Target="../media/image3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36.xml"/><Relationship Id="rId3" Type="http://schemas.openxmlformats.org/officeDocument/2006/relationships/image" Target="../media/image39.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37.xml"/><Relationship Id="rId3" Type="http://schemas.openxmlformats.org/officeDocument/2006/relationships/image" Target="../media/image40.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38.xml"/><Relationship Id="rId3" Type="http://schemas.openxmlformats.org/officeDocument/2006/relationships/image" Target="../media/image38.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39.xml"/><Relationship Id="rId3" Type="http://schemas.openxmlformats.org/officeDocument/2006/relationships/image" Target="../media/image4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40.xml"/><Relationship Id="rId3" Type="http://schemas.openxmlformats.org/officeDocument/2006/relationships/image" Target="../media/image29.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41.xml"/><Relationship Id="rId3" Type="http://schemas.openxmlformats.org/officeDocument/2006/relationships/image" Target="../media/image48.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42.xml"/><Relationship Id="rId3" Type="http://schemas.openxmlformats.org/officeDocument/2006/relationships/image" Target="../media/image47.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43.xml"/><Relationship Id="rId3" Type="http://schemas.openxmlformats.org/officeDocument/2006/relationships/image" Target="../media/image30.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45.xml"/><Relationship Id="rId3" Type="http://schemas.openxmlformats.org/officeDocument/2006/relationships/image" Target="../media/image39.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46.xml"/><Relationship Id="rId3" Type="http://schemas.openxmlformats.org/officeDocument/2006/relationships/image" Target="../media/image41.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47.xml"/><Relationship Id="rId3" Type="http://schemas.openxmlformats.org/officeDocument/2006/relationships/image" Target="../media/image42.png"/><Relationship Id="rId4" Type="http://schemas.openxmlformats.org/officeDocument/2006/relationships/image" Target="../media/image41.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48.xml"/><Relationship Id="rId3" Type="http://schemas.openxmlformats.org/officeDocument/2006/relationships/image" Target="../media/image39.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49.xml"/><Relationship Id="rId3" Type="http://schemas.openxmlformats.org/officeDocument/2006/relationships/image" Target="../media/image4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3.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50.xml"/><Relationship Id="rId3" Type="http://schemas.openxmlformats.org/officeDocument/2006/relationships/image" Target="../media/image44.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51.xml"/><Relationship Id="rId3" Type="http://schemas.openxmlformats.org/officeDocument/2006/relationships/image" Target="../media/image44.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52.xml"/><Relationship Id="rId3" Type="http://schemas.openxmlformats.org/officeDocument/2006/relationships/image" Target="../media/image44.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54.xml"/><Relationship Id="rId3" Type="http://schemas.openxmlformats.org/officeDocument/2006/relationships/hyperlink" Target="https://mailman13.u.washington.edu/mailman/listinfo/mram/" TargetMode="External"/><Relationship Id="rId4" Type="http://schemas.openxmlformats.org/officeDocument/2006/relationships/hyperlink" Target="https://www.washington.edu/research/uwft-for-the-research-community/" TargetMode="External"/><Relationship Id="rId5" Type="http://schemas.openxmlformats.org/officeDocument/2006/relationships/hyperlink" Target="https://www.washington.edu/research/research-administration-learning/sage-budget/" TargetMode="External"/><Relationship Id="rId6" Type="http://schemas.openxmlformats.org/officeDocument/2006/relationships/hyperlink" Target="https://www.washington.edu/research/uwft-for-the-research-community/" TargetMode="External"/><Relationship Id="rId7" Type="http://schemas.openxmlformats.org/officeDocument/2006/relationships/hyperlink" Target="https://www.washington.edu/research/learning/online/index.php/lessons/sage-budget-elearning/" TargetMode="External"/><Relationship Id="rId8" Type="http://schemas.openxmlformats.org/officeDocument/2006/relationships/hyperlink" Target="mailto:sagehelp@uw.edu" TargetMode="Externa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notesSlide" Target="../notesSlides/notesSlide5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graphicFrame>
        <p:nvGraphicFramePr>
          <p:cNvPr id="333" name="Google Shape;333;p65"/>
          <p:cNvGraphicFramePr/>
          <p:nvPr/>
        </p:nvGraphicFramePr>
        <p:xfrm>
          <a:off x="99025" y="533400"/>
          <a:ext cx="3000000" cy="3000000"/>
        </p:xfrm>
        <a:graphic>
          <a:graphicData uri="http://schemas.openxmlformats.org/drawingml/2006/table">
            <a:tbl>
              <a:tblPr bandRow="1" firstCol="1" firstRow="1">
                <a:noFill/>
                <a:tableStyleId>{F746C661-469A-4C9F-893E-A627A39414AA}</a:tableStyleId>
              </a:tblPr>
              <a:tblGrid>
                <a:gridCol w="3813850"/>
                <a:gridCol w="3132500"/>
                <a:gridCol w="1409625"/>
                <a:gridCol w="689000"/>
              </a:tblGrid>
              <a:tr h="567600">
                <a:tc gridSpan="4">
                  <a:txBody>
                    <a:bodyPr/>
                    <a:lstStyle/>
                    <a:p>
                      <a:pPr indent="0" lvl="0" marL="0" marR="0" rtl="0" algn="ctr">
                        <a:lnSpc>
                          <a:spcPct val="100000"/>
                        </a:lnSpc>
                        <a:spcBef>
                          <a:spcPts val="0"/>
                        </a:spcBef>
                        <a:spcAft>
                          <a:spcPts val="0"/>
                        </a:spcAft>
                        <a:buClr>
                          <a:srgbClr val="5F497A"/>
                        </a:buClr>
                        <a:buSzPts val="3000"/>
                        <a:buFont typeface="Calibri"/>
                        <a:buNone/>
                      </a:pPr>
                      <a:r>
                        <a:rPr b="0" lang="en" sz="3000" u="none" cap="none" strike="noStrike">
                          <a:solidFill>
                            <a:srgbClr val="5F497A"/>
                          </a:solidFill>
                          <a:latin typeface="Calibri"/>
                          <a:ea typeface="Calibri"/>
                          <a:cs typeface="Calibri"/>
                          <a:sym typeface="Calibri"/>
                        </a:rPr>
                        <a:t>MRAM </a:t>
                      </a:r>
                      <a:r>
                        <a:rPr b="0" lang="en" sz="3000" u="none" cap="none" strike="noStrike">
                          <a:solidFill>
                            <a:srgbClr val="BFBFBF"/>
                          </a:solidFill>
                          <a:latin typeface="Calibri"/>
                          <a:ea typeface="Calibri"/>
                          <a:cs typeface="Calibri"/>
                          <a:sym typeface="Calibri"/>
                        </a:rPr>
                        <a:t>|</a:t>
                      </a:r>
                      <a:r>
                        <a:rPr b="0" lang="en" sz="3000" u="none" cap="none" strike="noStrike">
                          <a:solidFill>
                            <a:srgbClr val="5F497A"/>
                          </a:solidFill>
                          <a:latin typeface="Calibri"/>
                          <a:ea typeface="Calibri"/>
                          <a:cs typeface="Calibri"/>
                          <a:sym typeface="Calibri"/>
                        </a:rPr>
                        <a:t> Monthly Research Administration Meeting </a:t>
                      </a:r>
                      <a:endParaRPr/>
                    </a:p>
                  </a:txBody>
                  <a:tcPr marT="0" marB="0" marR="68575" marL="685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hMerge="1"/>
                <a:tc hMerge="1"/>
                <a:tc hMerge="1"/>
              </a:tr>
              <a:tr h="1185000">
                <a:tc gridSpan="4">
                  <a:txBody>
                    <a:bodyPr/>
                    <a:lstStyle/>
                    <a:p>
                      <a:pPr indent="0" lvl="0" marL="0" marR="0" rtl="0" algn="ctr">
                        <a:lnSpc>
                          <a:spcPct val="100000"/>
                        </a:lnSpc>
                        <a:spcBef>
                          <a:spcPts val="0"/>
                        </a:spcBef>
                        <a:spcAft>
                          <a:spcPts val="0"/>
                        </a:spcAft>
                        <a:buClr>
                          <a:schemeClr val="dk1"/>
                        </a:buClr>
                        <a:buSzPts val="800"/>
                        <a:buFont typeface="Calibri"/>
                        <a:buNone/>
                      </a:pPr>
                      <a:r>
                        <a:t/>
                      </a:r>
                      <a:endParaRPr b="0" sz="800" u="none" cap="none" strike="noStrike">
                        <a:solidFill>
                          <a:srgbClr val="5F497A"/>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1600"/>
                        <a:buFont typeface="Calibri"/>
                        <a:buNone/>
                      </a:pPr>
                      <a:r>
                        <a:t/>
                      </a:r>
                      <a:endParaRPr b="0" sz="1600" u="none" cap="none" strike="noStrike">
                        <a:solidFill>
                          <a:srgbClr val="5F497A"/>
                        </a:solidFill>
                        <a:latin typeface="Calibri"/>
                        <a:ea typeface="Calibri"/>
                        <a:cs typeface="Calibri"/>
                        <a:sym typeface="Calibri"/>
                      </a:endParaRPr>
                    </a:p>
                    <a:p>
                      <a:pPr indent="0" lvl="0" marL="0" marR="0" rtl="0" algn="ctr">
                        <a:lnSpc>
                          <a:spcPct val="100000"/>
                        </a:lnSpc>
                        <a:spcBef>
                          <a:spcPts val="0"/>
                        </a:spcBef>
                        <a:spcAft>
                          <a:spcPts val="0"/>
                        </a:spcAft>
                        <a:buClr>
                          <a:srgbClr val="5F497A"/>
                        </a:buClr>
                        <a:buSzPts val="1400"/>
                        <a:buFont typeface="Calibri"/>
                        <a:buNone/>
                      </a:pPr>
                      <a:r>
                        <a:rPr b="0" lang="en">
                          <a:solidFill>
                            <a:srgbClr val="5F497A"/>
                          </a:solidFill>
                        </a:rPr>
                        <a:t>February 9, 2023</a:t>
                      </a:r>
                      <a:endParaRPr/>
                    </a:p>
                    <a:p>
                      <a:pPr indent="0" lvl="0" marL="0" marR="0" rtl="0" algn="ctr">
                        <a:lnSpc>
                          <a:spcPct val="100000"/>
                        </a:lnSpc>
                        <a:spcBef>
                          <a:spcPts val="0"/>
                        </a:spcBef>
                        <a:spcAft>
                          <a:spcPts val="0"/>
                        </a:spcAft>
                        <a:buClr>
                          <a:srgbClr val="5F497A"/>
                        </a:buClr>
                        <a:buSzPts val="1400"/>
                        <a:buFont typeface="Calibri"/>
                        <a:buNone/>
                      </a:pPr>
                      <a:r>
                        <a:rPr b="0" lang="en" sz="1400" u="none" cap="none" strike="noStrike">
                          <a:solidFill>
                            <a:srgbClr val="5F497A"/>
                          </a:solidFill>
                          <a:latin typeface="Calibri"/>
                          <a:ea typeface="Calibri"/>
                          <a:cs typeface="Calibri"/>
                          <a:sym typeface="Calibri"/>
                        </a:rPr>
                        <a:t>9:00 </a:t>
                      </a:r>
                      <a:r>
                        <a:rPr b="0" lang="en">
                          <a:solidFill>
                            <a:srgbClr val="5F497A"/>
                          </a:solidFill>
                        </a:rPr>
                        <a:t>AM </a:t>
                      </a:r>
                      <a:r>
                        <a:rPr b="0" lang="en" sz="1400" u="none" cap="none" strike="noStrike">
                          <a:solidFill>
                            <a:srgbClr val="5F497A"/>
                          </a:solidFill>
                          <a:latin typeface="Calibri"/>
                          <a:ea typeface="Calibri"/>
                          <a:cs typeface="Calibri"/>
                          <a:sym typeface="Calibri"/>
                        </a:rPr>
                        <a:t>– 10:00 AM</a:t>
                      </a:r>
                      <a:endParaRPr b="0" sz="1400" u="none" cap="none" strike="noStrike">
                        <a:solidFill>
                          <a:srgbClr val="5F497A"/>
                        </a:solidFill>
                        <a:latin typeface="Calibri"/>
                        <a:ea typeface="Calibri"/>
                        <a:cs typeface="Calibri"/>
                        <a:sym typeface="Calibri"/>
                      </a:endParaRPr>
                    </a:p>
                    <a:p>
                      <a:pPr indent="0" lvl="0" marL="0" rtl="0" algn="ctr">
                        <a:spcBef>
                          <a:spcPts val="0"/>
                        </a:spcBef>
                        <a:spcAft>
                          <a:spcPts val="0"/>
                        </a:spcAft>
                        <a:buClr>
                          <a:srgbClr val="5F497A"/>
                        </a:buClr>
                        <a:buSzPts val="1400"/>
                        <a:buFont typeface="Calibri"/>
                        <a:buNone/>
                      </a:pPr>
                      <a:r>
                        <a:rPr b="0" lang="en">
                          <a:solidFill>
                            <a:srgbClr val="5F497A"/>
                          </a:solidFill>
                        </a:rPr>
                        <a:t>Join Webinar</a:t>
                      </a:r>
                      <a:r>
                        <a:rPr lang="en">
                          <a:solidFill>
                            <a:srgbClr val="5F497A"/>
                          </a:solidFill>
                        </a:rPr>
                        <a:t>: </a:t>
                      </a:r>
                      <a:r>
                        <a:rPr lang="en" u="sng">
                          <a:solidFill>
                            <a:schemeClr val="hlink"/>
                          </a:solidFill>
                          <a:hlinkClick r:id="rId3"/>
                        </a:rPr>
                        <a:t>https://washington.zoom.us/j/346891888</a:t>
                      </a:r>
                      <a:endParaRPr b="0" sz="1200">
                        <a:solidFill>
                          <a:srgbClr val="5F497A"/>
                        </a:solidFill>
                      </a:endParaRPr>
                    </a:p>
                    <a:p>
                      <a:pPr indent="0" lvl="0" marL="0" marR="0" rtl="0" algn="ctr">
                        <a:lnSpc>
                          <a:spcPct val="100000"/>
                        </a:lnSpc>
                        <a:spcBef>
                          <a:spcPts val="0"/>
                        </a:spcBef>
                        <a:spcAft>
                          <a:spcPts val="0"/>
                        </a:spcAft>
                        <a:buClr>
                          <a:schemeClr val="dk1"/>
                        </a:buClr>
                        <a:buSzPts val="1600"/>
                        <a:buFont typeface="Calibri"/>
                        <a:buNone/>
                      </a:pPr>
                      <a:r>
                        <a:t/>
                      </a:r>
                      <a:endParaRPr b="0" sz="1600" u="none" cap="none" strike="noStrike">
                        <a:solidFill>
                          <a:srgbClr val="5F497A"/>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400"/>
                        <a:buFont typeface="Calibri"/>
                        <a:buNone/>
                      </a:pPr>
                      <a:r>
                        <a:t/>
                      </a:r>
                      <a:endParaRPr b="1" sz="1400" u="none" cap="none" strike="noStrike">
                        <a:solidFill>
                          <a:schemeClr val="lt1"/>
                        </a:solidFill>
                        <a:latin typeface="Arial"/>
                        <a:ea typeface="Arial"/>
                        <a:cs typeface="Arial"/>
                        <a:sym typeface="Arial"/>
                      </a:endParaRPr>
                    </a:p>
                  </a:txBody>
                  <a:tcPr marT="0" marB="0" marR="68575" marL="6857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hMerge="1"/>
                <a:tc hMerge="1"/>
                <a:tc hMerge="1"/>
              </a:tr>
              <a:tr h="302725">
                <a:tc>
                  <a:txBody>
                    <a:bodyPr/>
                    <a:lstStyle/>
                    <a:p>
                      <a:pPr indent="0" lvl="0" marL="0" marR="0" rtl="0" algn="l">
                        <a:lnSpc>
                          <a:spcPct val="100000"/>
                        </a:lnSpc>
                        <a:spcBef>
                          <a:spcPts val="0"/>
                        </a:spcBef>
                        <a:spcAft>
                          <a:spcPts val="0"/>
                        </a:spcAft>
                        <a:buClr>
                          <a:schemeClr val="lt1"/>
                        </a:buClr>
                        <a:buSzPts val="1600"/>
                        <a:buFont typeface="Calibri"/>
                        <a:buNone/>
                      </a:pPr>
                      <a:r>
                        <a:rPr b="0" lang="en" sz="1600" u="none" cap="none" strike="noStrike">
                          <a:solidFill>
                            <a:schemeClr val="lt1"/>
                          </a:solidFill>
                        </a:rPr>
                        <a:t>TOPIC </a:t>
                      </a:r>
                      <a:endParaRPr b="0" sz="1600" u="none" cap="none" strike="noStrike">
                        <a:solidFill>
                          <a:schemeClr val="lt1"/>
                        </a:solidFill>
                        <a:latin typeface="Arial"/>
                        <a:ea typeface="Arial"/>
                        <a:cs typeface="Arial"/>
                        <a:sym typeface="Arial"/>
                      </a:endParaRPr>
                    </a:p>
                  </a:txBody>
                  <a:tcPr marT="0" marB="0" marR="68575" marL="6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5F497A"/>
                    </a:solidFill>
                  </a:tcPr>
                </a:tc>
                <a:tc>
                  <a:txBody>
                    <a:bodyPr/>
                    <a:lstStyle/>
                    <a:p>
                      <a:pPr indent="0" lvl="0" marL="0" marR="0" rtl="0" algn="l">
                        <a:lnSpc>
                          <a:spcPct val="100000"/>
                        </a:lnSpc>
                        <a:spcBef>
                          <a:spcPts val="0"/>
                        </a:spcBef>
                        <a:spcAft>
                          <a:spcPts val="0"/>
                        </a:spcAft>
                        <a:buClr>
                          <a:schemeClr val="lt1"/>
                        </a:buClr>
                        <a:buSzPts val="1600"/>
                        <a:buFont typeface="Calibri"/>
                        <a:buNone/>
                      </a:pPr>
                      <a:r>
                        <a:rPr b="0" lang="en" sz="1600" u="none" cap="none" strike="noStrike">
                          <a:solidFill>
                            <a:schemeClr val="lt1"/>
                          </a:solidFill>
                        </a:rPr>
                        <a:t>PRESENTER</a:t>
                      </a:r>
                      <a:endParaRPr b="0" sz="1600" u="none" cap="none" strike="noStrike">
                        <a:solidFill>
                          <a:schemeClr val="lt1"/>
                        </a:solidFill>
                        <a:latin typeface="Arial"/>
                        <a:ea typeface="Arial"/>
                        <a:cs typeface="Arial"/>
                        <a:sym typeface="Arial"/>
                      </a:endParaRPr>
                    </a:p>
                  </a:txBody>
                  <a:tcPr marT="0" marB="0" marR="68575" marL="6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5F497A"/>
                    </a:solidFill>
                  </a:tcPr>
                </a:tc>
                <a:tc>
                  <a:txBody>
                    <a:bodyPr/>
                    <a:lstStyle/>
                    <a:p>
                      <a:pPr indent="0" lvl="0" marL="0" marR="0" rtl="0" algn="l">
                        <a:lnSpc>
                          <a:spcPct val="100000"/>
                        </a:lnSpc>
                        <a:spcBef>
                          <a:spcPts val="0"/>
                        </a:spcBef>
                        <a:spcAft>
                          <a:spcPts val="0"/>
                        </a:spcAft>
                        <a:buClr>
                          <a:schemeClr val="lt1"/>
                        </a:buClr>
                        <a:buSzPts val="1600"/>
                        <a:buFont typeface="Calibri"/>
                        <a:buNone/>
                      </a:pPr>
                      <a:r>
                        <a:rPr lang="en" sz="1600">
                          <a:solidFill>
                            <a:schemeClr val="lt1"/>
                          </a:solidFill>
                        </a:rPr>
                        <a:t> </a:t>
                      </a:r>
                      <a:r>
                        <a:rPr b="0" lang="en" sz="1600" u="none" cap="none" strike="noStrike">
                          <a:solidFill>
                            <a:schemeClr val="lt1"/>
                          </a:solidFill>
                        </a:rPr>
                        <a:t>EMAIL </a:t>
                      </a:r>
                      <a:endParaRPr b="0" sz="1600" u="none" cap="none" strike="noStrike">
                        <a:solidFill>
                          <a:schemeClr val="lt1"/>
                        </a:solidFill>
                        <a:latin typeface="Arial"/>
                        <a:ea typeface="Arial"/>
                        <a:cs typeface="Arial"/>
                        <a:sym typeface="Arial"/>
                      </a:endParaRPr>
                    </a:p>
                  </a:txBody>
                  <a:tcPr marT="0" marB="0" marR="68575" marL="6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5F497A"/>
                    </a:solidFill>
                  </a:tcPr>
                </a:tc>
                <a:tc>
                  <a:txBody>
                    <a:bodyPr/>
                    <a:lstStyle/>
                    <a:p>
                      <a:pPr indent="0" lvl="0" marL="0" marR="0" rtl="0" algn="ctr">
                        <a:lnSpc>
                          <a:spcPct val="100000"/>
                        </a:lnSpc>
                        <a:spcBef>
                          <a:spcPts val="0"/>
                        </a:spcBef>
                        <a:spcAft>
                          <a:spcPts val="0"/>
                        </a:spcAft>
                        <a:buClr>
                          <a:schemeClr val="lt1"/>
                        </a:buClr>
                        <a:buSzPts val="1600"/>
                        <a:buFont typeface="Calibri"/>
                        <a:buNone/>
                      </a:pPr>
                      <a:r>
                        <a:rPr b="0" lang="en" sz="1600" u="none" cap="none" strike="noStrike">
                          <a:solidFill>
                            <a:schemeClr val="lt1"/>
                          </a:solidFill>
                        </a:rPr>
                        <a:t>MIN</a:t>
                      </a:r>
                      <a:endParaRPr b="0" sz="1600" u="none" cap="none" strike="noStrike">
                        <a:solidFill>
                          <a:schemeClr val="lt1"/>
                        </a:solidFill>
                        <a:latin typeface="Arial"/>
                        <a:ea typeface="Arial"/>
                        <a:cs typeface="Arial"/>
                        <a:sym typeface="Arial"/>
                      </a:endParaRPr>
                    </a:p>
                  </a:txBody>
                  <a:tcPr marT="0" marB="0" marR="68575" marL="6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5F497A"/>
                    </a:solidFill>
                  </a:tcPr>
                </a:tc>
              </a:tr>
              <a:tr h="378400">
                <a:tc>
                  <a:txBody>
                    <a:bodyPr/>
                    <a:lstStyle/>
                    <a:p>
                      <a:pPr indent="0" lvl="0" marL="0" marR="0" rtl="0" algn="l">
                        <a:lnSpc>
                          <a:spcPct val="100000"/>
                        </a:lnSpc>
                        <a:spcBef>
                          <a:spcPts val="0"/>
                        </a:spcBef>
                        <a:spcAft>
                          <a:spcPts val="0"/>
                        </a:spcAft>
                        <a:buClr>
                          <a:srgbClr val="3F3F3F"/>
                        </a:buClr>
                        <a:buSzPts val="1400"/>
                        <a:buFont typeface="Calibri"/>
                        <a:buNone/>
                      </a:pPr>
                      <a:r>
                        <a:rPr b="0" lang="en" sz="1400" u="none" cap="none" strike="noStrike">
                          <a:solidFill>
                            <a:srgbClr val="3F3F3F"/>
                          </a:solidFill>
                          <a:latin typeface="Calibri"/>
                          <a:ea typeface="Calibri"/>
                          <a:cs typeface="Calibri"/>
                          <a:sym typeface="Calibri"/>
                        </a:rPr>
                        <a:t>Welcome</a:t>
                      </a:r>
                      <a:endParaRPr/>
                    </a:p>
                  </a:txBody>
                  <a:tcPr marT="0" marB="0" marR="68575" marL="6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BFBFBF"/>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None/>
                      </a:pPr>
                      <a:r>
                        <a:rPr b="1" lang="en" sz="1000">
                          <a:solidFill>
                            <a:srgbClr val="3F3F3F"/>
                          </a:solidFill>
                        </a:rPr>
                        <a:t>Carol Rhodes</a:t>
                      </a:r>
                      <a:endParaRPr b="1" sz="1000" u="none" cap="none" strike="noStrike">
                        <a:solidFill>
                          <a:srgbClr val="3F3F3F"/>
                        </a:solidFill>
                        <a:latin typeface="Calibri"/>
                        <a:ea typeface="Calibri"/>
                        <a:cs typeface="Calibri"/>
                        <a:sym typeface="Calibri"/>
                      </a:endParaRPr>
                    </a:p>
                    <a:p>
                      <a:pPr indent="0" lvl="0" marL="0" marR="0" rtl="0" algn="l">
                        <a:lnSpc>
                          <a:spcPct val="100000"/>
                        </a:lnSpc>
                        <a:spcBef>
                          <a:spcPts val="0"/>
                        </a:spcBef>
                        <a:spcAft>
                          <a:spcPts val="0"/>
                        </a:spcAft>
                        <a:buNone/>
                      </a:pPr>
                      <a:r>
                        <a:rPr lang="en" sz="1000">
                          <a:solidFill>
                            <a:srgbClr val="3F3F3F"/>
                          </a:solidFill>
                        </a:rPr>
                        <a:t>Office of Sponsored Programs</a:t>
                      </a:r>
                      <a:endParaRPr b="1" sz="1000" u="none" cap="none" strike="noStrike">
                        <a:solidFill>
                          <a:srgbClr val="3F3F3F"/>
                        </a:solidFill>
                        <a:latin typeface="Calibri"/>
                        <a:ea typeface="Calibri"/>
                        <a:cs typeface="Calibri"/>
                        <a:sym typeface="Calibri"/>
                      </a:endParaRPr>
                    </a:p>
                  </a:txBody>
                  <a:tcPr marT="0" marB="0" marR="114300" marL="114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BFBFBF"/>
                      </a:solidFill>
                      <a:prstDash val="solid"/>
                      <a:round/>
                      <a:headEnd len="sm" w="sm" type="none"/>
                      <a:tailEnd len="sm" w="sm" type="none"/>
                    </a:lnB>
                    <a:solidFill>
                      <a:srgbClr val="FFFFFF"/>
                    </a:solidFill>
                  </a:tcPr>
                </a:tc>
                <a:tc>
                  <a:txBody>
                    <a:bodyPr/>
                    <a:lstStyle/>
                    <a:p>
                      <a:pPr indent="0" lvl="0" marL="114300" marR="0" rtl="0" algn="l">
                        <a:lnSpc>
                          <a:spcPct val="100000"/>
                        </a:lnSpc>
                        <a:spcBef>
                          <a:spcPts val="0"/>
                        </a:spcBef>
                        <a:spcAft>
                          <a:spcPts val="0"/>
                        </a:spcAft>
                        <a:buNone/>
                      </a:pPr>
                      <a:r>
                        <a:rPr lang="en" sz="1000" u="sng">
                          <a:solidFill>
                            <a:schemeClr val="hlink"/>
                          </a:solidFill>
                          <a:hlinkClick r:id="rId4"/>
                        </a:rPr>
                        <a:t>carhodes@uw.edu</a:t>
                      </a:r>
                      <a:r>
                        <a:rPr lang="en" sz="1000" u="sng">
                          <a:solidFill>
                            <a:srgbClr val="000000"/>
                          </a:solidFill>
                        </a:rPr>
                        <a:t> </a:t>
                      </a:r>
                      <a:r>
                        <a:rPr lang="en" sz="1000" u="sng" cap="none" strike="noStrike">
                          <a:solidFill>
                            <a:srgbClr val="000000"/>
                          </a:solidFill>
                          <a:latin typeface="Calibri"/>
                          <a:ea typeface="Calibri"/>
                          <a:cs typeface="Calibri"/>
                          <a:sym typeface="Calibri"/>
                        </a:rPr>
                        <a:t>  </a:t>
                      </a:r>
                      <a:endParaRPr sz="1000" u="sng" cap="none" strike="noStrike">
                        <a:solidFill>
                          <a:srgbClr val="000000"/>
                        </a:solidFill>
                        <a:latin typeface="Calibri"/>
                        <a:ea typeface="Calibri"/>
                        <a:cs typeface="Calibri"/>
                        <a:sym typeface="Calibri"/>
                      </a:endParaRPr>
                    </a:p>
                  </a:txBody>
                  <a:tcPr marT="0" marB="0" marR="11430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BFBFBF"/>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en" sz="1100" u="none" cap="none" strike="noStrike">
                          <a:solidFill>
                            <a:srgbClr val="3F3F3F"/>
                          </a:solidFill>
                          <a:latin typeface="Calibri"/>
                          <a:ea typeface="Calibri"/>
                          <a:cs typeface="Calibri"/>
                          <a:sym typeface="Calibri"/>
                        </a:rPr>
                        <a:t>2</a:t>
                      </a:r>
                      <a:endParaRPr sz="1100" u="none" cap="none" strike="noStrike">
                        <a:solidFill>
                          <a:srgbClr val="3F3F3F"/>
                        </a:solidFill>
                        <a:latin typeface="Calibri"/>
                        <a:ea typeface="Calibri"/>
                        <a:cs typeface="Calibri"/>
                        <a:sym typeface="Calibri"/>
                      </a:endParaRPr>
                    </a:p>
                  </a:txBody>
                  <a:tcPr marT="0" marB="0" marR="68575" marL="6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BFBFBF"/>
                      </a:solidFill>
                      <a:prstDash val="solid"/>
                      <a:round/>
                      <a:headEnd len="sm" w="sm" type="none"/>
                      <a:tailEnd len="sm" w="sm" type="none"/>
                    </a:lnB>
                    <a:solidFill>
                      <a:srgbClr val="FFFFFF"/>
                    </a:solidFill>
                  </a:tcPr>
                </a:tc>
              </a:tr>
              <a:tr h="378400">
                <a:tc>
                  <a:txBody>
                    <a:bodyPr/>
                    <a:lstStyle/>
                    <a:p>
                      <a:pPr indent="0" lvl="0" marL="0" marR="0" rtl="0" algn="l">
                        <a:lnSpc>
                          <a:spcPct val="100000"/>
                        </a:lnSpc>
                        <a:spcBef>
                          <a:spcPts val="0"/>
                        </a:spcBef>
                        <a:spcAft>
                          <a:spcPts val="0"/>
                        </a:spcAft>
                        <a:buClr>
                          <a:srgbClr val="3F3F3F"/>
                        </a:buClr>
                        <a:buSzPts val="1100"/>
                        <a:buFont typeface="Calibri"/>
                        <a:buNone/>
                      </a:pPr>
                      <a:r>
                        <a:rPr b="0" lang="en">
                          <a:solidFill>
                            <a:srgbClr val="3F3F3F"/>
                          </a:solidFill>
                        </a:rPr>
                        <a:t>PAFC Hot Topic: Program Income, Federal Closeout Requirements</a:t>
                      </a:r>
                      <a:endParaRPr b="1" sz="1100" u="none" cap="none" strike="noStrike">
                        <a:solidFill>
                          <a:srgbClr val="3F3F3F"/>
                        </a:solidFill>
                        <a:latin typeface="Calibri"/>
                        <a:ea typeface="Calibri"/>
                        <a:cs typeface="Calibri"/>
                        <a:sym typeface="Calibri"/>
                      </a:endParaRPr>
                    </a:p>
                  </a:txBody>
                  <a:tcPr marT="0" marB="0" marR="68575" marL="6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chemeClr val="lt1"/>
                    </a:solidFill>
                  </a:tcPr>
                </a:tc>
                <a:tc>
                  <a:txBody>
                    <a:bodyPr/>
                    <a:lstStyle/>
                    <a:p>
                      <a:pPr indent="0" lvl="0" marL="0" rtl="0" algn="l">
                        <a:spcBef>
                          <a:spcPts val="0"/>
                        </a:spcBef>
                        <a:spcAft>
                          <a:spcPts val="0"/>
                        </a:spcAft>
                        <a:buSzPts val="1100"/>
                        <a:buNone/>
                      </a:pPr>
                      <a:r>
                        <a:rPr b="1" lang="en" sz="1000">
                          <a:solidFill>
                            <a:srgbClr val="3F3F3F"/>
                          </a:solidFill>
                        </a:rPr>
                        <a:t>Matt Gardner</a:t>
                      </a:r>
                      <a:endParaRPr b="1" sz="1000">
                        <a:solidFill>
                          <a:srgbClr val="3F3F3F"/>
                        </a:solidFill>
                      </a:endParaRPr>
                    </a:p>
                    <a:p>
                      <a:pPr indent="0" lvl="0" marL="0" rtl="0" algn="l">
                        <a:spcBef>
                          <a:spcPts val="0"/>
                        </a:spcBef>
                        <a:spcAft>
                          <a:spcPts val="0"/>
                        </a:spcAft>
                        <a:buSzPts val="1100"/>
                        <a:buNone/>
                      </a:pPr>
                      <a:r>
                        <a:rPr lang="en" sz="1000">
                          <a:solidFill>
                            <a:srgbClr val="3F3F3F"/>
                          </a:solidFill>
                        </a:rPr>
                        <a:t>Post Award Fiscal Compliance</a:t>
                      </a:r>
                      <a:endParaRPr b="1" sz="1000">
                        <a:solidFill>
                          <a:srgbClr val="3F3F3F"/>
                        </a:solidFill>
                      </a:endParaRPr>
                    </a:p>
                  </a:txBody>
                  <a:tcPr marT="0" marB="0" marR="114300" marL="114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rgbClr val="FFFFFF"/>
                    </a:solidFill>
                  </a:tcPr>
                </a:tc>
                <a:tc>
                  <a:txBody>
                    <a:bodyPr/>
                    <a:lstStyle/>
                    <a:p>
                      <a:pPr indent="0" lvl="0" marL="114300" marR="0" rtl="0" algn="l">
                        <a:lnSpc>
                          <a:spcPct val="100000"/>
                        </a:lnSpc>
                        <a:spcBef>
                          <a:spcPts val="0"/>
                        </a:spcBef>
                        <a:spcAft>
                          <a:spcPts val="0"/>
                        </a:spcAft>
                        <a:buNone/>
                      </a:pPr>
                      <a:r>
                        <a:rPr lang="en" sz="1000" u="sng">
                          <a:solidFill>
                            <a:schemeClr val="hlink"/>
                          </a:solidFill>
                          <a:hlinkClick r:id="rId5"/>
                        </a:rPr>
                        <a:t>gcafco@uw.edu</a:t>
                      </a:r>
                      <a:r>
                        <a:rPr lang="en" sz="1000" u="sng"/>
                        <a:t> </a:t>
                      </a:r>
                      <a:endParaRPr sz="1000" u="sng" cap="none" strike="noStrike">
                        <a:solidFill>
                          <a:srgbClr val="000000"/>
                        </a:solidFill>
                        <a:latin typeface="Calibri"/>
                        <a:ea typeface="Calibri"/>
                        <a:cs typeface="Calibri"/>
                        <a:sym typeface="Calibri"/>
                      </a:endParaRPr>
                    </a:p>
                  </a:txBody>
                  <a:tcPr marT="0" marB="0" marR="11430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en" sz="1000">
                          <a:solidFill>
                            <a:srgbClr val="3F3F3F"/>
                          </a:solidFill>
                        </a:rPr>
                        <a:t>10</a:t>
                      </a:r>
                      <a:endParaRPr sz="1000" u="none" cap="none" strike="noStrike">
                        <a:solidFill>
                          <a:srgbClr val="3F3F3F"/>
                        </a:solidFill>
                        <a:latin typeface="Calibri"/>
                        <a:ea typeface="Calibri"/>
                        <a:cs typeface="Calibri"/>
                        <a:sym typeface="Calibri"/>
                      </a:endParaRPr>
                    </a:p>
                  </a:txBody>
                  <a:tcPr marT="0" marB="0" marR="68575" marL="6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rgbClr val="FFFFFF"/>
                    </a:solidFill>
                  </a:tcPr>
                </a:tc>
              </a:tr>
              <a:tr h="378400">
                <a:tc>
                  <a:txBody>
                    <a:bodyPr/>
                    <a:lstStyle/>
                    <a:p>
                      <a:pPr indent="0" lvl="0" marL="0" marR="0" rtl="0" algn="l">
                        <a:lnSpc>
                          <a:spcPct val="100000"/>
                        </a:lnSpc>
                        <a:spcBef>
                          <a:spcPts val="0"/>
                        </a:spcBef>
                        <a:spcAft>
                          <a:spcPts val="0"/>
                        </a:spcAft>
                        <a:buNone/>
                      </a:pPr>
                      <a:r>
                        <a:rPr b="0" lang="en">
                          <a:solidFill>
                            <a:srgbClr val="3F3F3F"/>
                          </a:solidFill>
                        </a:rPr>
                        <a:t>Subaward</a:t>
                      </a:r>
                      <a:r>
                        <a:rPr b="0" lang="en">
                          <a:solidFill>
                            <a:srgbClr val="3F3F3F"/>
                          </a:solidFill>
                        </a:rPr>
                        <a:t> Invoices</a:t>
                      </a:r>
                      <a:endParaRPr b="0">
                        <a:solidFill>
                          <a:srgbClr val="3F3F3F"/>
                        </a:solidFill>
                      </a:endParaRPr>
                    </a:p>
                  </a:txBody>
                  <a:tcPr marT="0" marB="0" marR="68575" marL="6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None/>
                      </a:pPr>
                      <a:r>
                        <a:rPr b="1" lang="en" sz="1000">
                          <a:solidFill>
                            <a:srgbClr val="3F3F3F"/>
                          </a:solidFill>
                        </a:rPr>
                        <a:t>Josy Combs</a:t>
                      </a:r>
                      <a:endParaRPr b="1" sz="1000">
                        <a:solidFill>
                          <a:srgbClr val="3F3F3F"/>
                        </a:solidFill>
                      </a:endParaRPr>
                    </a:p>
                    <a:p>
                      <a:pPr indent="0" lvl="0" marL="0" marR="0" rtl="0" algn="l">
                        <a:lnSpc>
                          <a:spcPct val="100000"/>
                        </a:lnSpc>
                        <a:spcBef>
                          <a:spcPts val="0"/>
                        </a:spcBef>
                        <a:spcAft>
                          <a:spcPts val="0"/>
                        </a:spcAft>
                        <a:buNone/>
                      </a:pPr>
                      <a:r>
                        <a:rPr lang="en" sz="1000">
                          <a:solidFill>
                            <a:srgbClr val="3F3F3F"/>
                          </a:solidFill>
                        </a:rPr>
                        <a:t>Office of Sponsored Programs</a:t>
                      </a:r>
                      <a:endParaRPr sz="1000">
                        <a:solidFill>
                          <a:srgbClr val="3F3F3F"/>
                        </a:solidFill>
                      </a:endParaRPr>
                    </a:p>
                  </a:txBody>
                  <a:tcPr marT="0" marB="0" marR="114300" marL="114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rgbClr val="FFFFFF"/>
                    </a:solidFill>
                  </a:tcPr>
                </a:tc>
                <a:tc>
                  <a:txBody>
                    <a:bodyPr/>
                    <a:lstStyle/>
                    <a:p>
                      <a:pPr indent="0" lvl="0" marL="114300" marR="0" rtl="0" algn="l">
                        <a:lnSpc>
                          <a:spcPct val="100000"/>
                        </a:lnSpc>
                        <a:spcBef>
                          <a:spcPts val="0"/>
                        </a:spcBef>
                        <a:spcAft>
                          <a:spcPts val="0"/>
                        </a:spcAft>
                        <a:buNone/>
                      </a:pPr>
                      <a:r>
                        <a:rPr lang="en" sz="1000" u="sng">
                          <a:solidFill>
                            <a:schemeClr val="hlink"/>
                          </a:solidFill>
                          <a:hlinkClick r:id="rId6"/>
                        </a:rPr>
                        <a:t>combsj3@uw.edu</a:t>
                      </a:r>
                      <a:r>
                        <a:rPr lang="en" sz="1000"/>
                        <a:t> </a:t>
                      </a:r>
                      <a:endParaRPr sz="1000"/>
                    </a:p>
                  </a:txBody>
                  <a:tcPr marT="0" marB="0" marR="11430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en" sz="1000">
                          <a:solidFill>
                            <a:srgbClr val="3F3F3F"/>
                          </a:solidFill>
                        </a:rPr>
                        <a:t>5</a:t>
                      </a:r>
                      <a:endParaRPr sz="1000">
                        <a:solidFill>
                          <a:srgbClr val="3F3F3F"/>
                        </a:solidFill>
                      </a:endParaRPr>
                    </a:p>
                  </a:txBody>
                  <a:tcPr marT="0" marB="0" marR="68575" marL="6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chemeClr val="lt1"/>
                    </a:solidFill>
                  </a:tcPr>
                </a:tc>
              </a:tr>
              <a:tr h="378400">
                <a:tc>
                  <a:txBody>
                    <a:bodyPr/>
                    <a:lstStyle/>
                    <a:p>
                      <a:pPr indent="0" lvl="0" marL="0" marR="0" rtl="0" algn="l">
                        <a:lnSpc>
                          <a:spcPct val="100000"/>
                        </a:lnSpc>
                        <a:spcBef>
                          <a:spcPts val="0"/>
                        </a:spcBef>
                        <a:spcAft>
                          <a:spcPts val="0"/>
                        </a:spcAft>
                        <a:buNone/>
                      </a:pPr>
                      <a:r>
                        <a:rPr b="0" lang="en">
                          <a:solidFill>
                            <a:srgbClr val="3F3F3F"/>
                          </a:solidFill>
                        </a:rPr>
                        <a:t>Affiliate Faculty</a:t>
                      </a:r>
                      <a:endParaRPr b="0">
                        <a:solidFill>
                          <a:srgbClr val="3F3F3F"/>
                        </a:solidFill>
                      </a:endParaRPr>
                    </a:p>
                  </a:txBody>
                  <a:tcPr marT="0" marB="0" marR="68575" marL="6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b="1" lang="en" sz="1000">
                          <a:solidFill>
                            <a:srgbClr val="3F3F3F"/>
                          </a:solidFill>
                        </a:rPr>
                        <a:t>Joe Giffels</a:t>
                      </a:r>
                      <a:endParaRPr b="1" sz="1000">
                        <a:solidFill>
                          <a:srgbClr val="3F3F3F"/>
                        </a:solidFill>
                      </a:endParaRPr>
                    </a:p>
                    <a:p>
                      <a:pPr indent="0" lvl="0" marL="0" rtl="0" algn="l">
                        <a:spcBef>
                          <a:spcPts val="0"/>
                        </a:spcBef>
                        <a:spcAft>
                          <a:spcPts val="0"/>
                        </a:spcAft>
                        <a:buNone/>
                      </a:pPr>
                      <a:r>
                        <a:rPr lang="en" sz="1000">
                          <a:solidFill>
                            <a:srgbClr val="3F3F3F"/>
                          </a:solidFill>
                        </a:rPr>
                        <a:t>Office of Research</a:t>
                      </a:r>
                      <a:endParaRPr sz="1000">
                        <a:solidFill>
                          <a:srgbClr val="3F3F3F"/>
                        </a:solidFill>
                      </a:endParaRPr>
                    </a:p>
                  </a:txBody>
                  <a:tcPr marT="0" marB="0" marR="114300" marL="114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rgbClr val="FFFFFF"/>
                    </a:solidFill>
                  </a:tcPr>
                </a:tc>
                <a:tc>
                  <a:txBody>
                    <a:bodyPr/>
                    <a:lstStyle/>
                    <a:p>
                      <a:pPr indent="0" lvl="0" marL="114300" rtl="0" algn="l">
                        <a:spcBef>
                          <a:spcPts val="0"/>
                        </a:spcBef>
                        <a:spcAft>
                          <a:spcPts val="0"/>
                        </a:spcAft>
                        <a:buNone/>
                      </a:pPr>
                      <a:r>
                        <a:rPr lang="en" sz="1000" u="sng">
                          <a:solidFill>
                            <a:schemeClr val="hlink"/>
                          </a:solidFill>
                          <a:hlinkClick r:id="rId7"/>
                        </a:rPr>
                        <a:t>jgiffels@uw.edu</a:t>
                      </a:r>
                      <a:r>
                        <a:rPr lang="en" sz="1000"/>
                        <a:t> </a:t>
                      </a:r>
                      <a:endParaRPr sz="1000"/>
                    </a:p>
                  </a:txBody>
                  <a:tcPr marT="0" marB="0" marR="11430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en" sz="1000">
                          <a:solidFill>
                            <a:srgbClr val="3F3F3F"/>
                          </a:solidFill>
                        </a:rPr>
                        <a:t>5</a:t>
                      </a:r>
                      <a:endParaRPr sz="1000">
                        <a:solidFill>
                          <a:srgbClr val="3F3F3F"/>
                        </a:solidFill>
                      </a:endParaRPr>
                    </a:p>
                  </a:txBody>
                  <a:tcPr marT="0" marB="0" marR="68575" marL="6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chemeClr val="lt1"/>
                    </a:solidFill>
                  </a:tcPr>
                </a:tc>
              </a:tr>
              <a:tr h="378400">
                <a:tc>
                  <a:txBody>
                    <a:bodyPr/>
                    <a:lstStyle/>
                    <a:p>
                      <a:pPr indent="0" lvl="0" marL="0" marR="0" rtl="0" algn="l">
                        <a:lnSpc>
                          <a:spcPct val="100000"/>
                        </a:lnSpc>
                        <a:spcBef>
                          <a:spcPts val="0"/>
                        </a:spcBef>
                        <a:spcAft>
                          <a:spcPts val="0"/>
                        </a:spcAft>
                        <a:buNone/>
                      </a:pPr>
                      <a:r>
                        <a:rPr b="0" lang="en">
                          <a:solidFill>
                            <a:srgbClr val="3F3F3F"/>
                          </a:solidFill>
                        </a:rPr>
                        <a:t>Integrity of Peer Review</a:t>
                      </a:r>
                      <a:endParaRPr b="0">
                        <a:solidFill>
                          <a:srgbClr val="3F3F3F"/>
                        </a:solidFill>
                      </a:endParaRPr>
                    </a:p>
                  </a:txBody>
                  <a:tcPr marT="0" marB="0" marR="68575" marL="6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b="1" lang="en" sz="1000">
                          <a:solidFill>
                            <a:srgbClr val="3F3F3F"/>
                          </a:solidFill>
                        </a:rPr>
                        <a:t>Joe Giffels</a:t>
                      </a:r>
                      <a:endParaRPr b="1" sz="1000">
                        <a:solidFill>
                          <a:srgbClr val="3F3F3F"/>
                        </a:solidFill>
                      </a:endParaRPr>
                    </a:p>
                    <a:p>
                      <a:pPr indent="0" lvl="0" marL="0" rtl="0" algn="l">
                        <a:spcBef>
                          <a:spcPts val="0"/>
                        </a:spcBef>
                        <a:spcAft>
                          <a:spcPts val="0"/>
                        </a:spcAft>
                        <a:buNone/>
                      </a:pPr>
                      <a:r>
                        <a:rPr lang="en" sz="1000">
                          <a:solidFill>
                            <a:srgbClr val="3F3F3F"/>
                          </a:solidFill>
                        </a:rPr>
                        <a:t>Office of Research</a:t>
                      </a:r>
                      <a:endParaRPr sz="1000">
                        <a:solidFill>
                          <a:srgbClr val="3F3F3F"/>
                        </a:solidFill>
                      </a:endParaRPr>
                    </a:p>
                  </a:txBody>
                  <a:tcPr marT="0" marB="0" marR="114300" marL="114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rgbClr val="FFFFFF"/>
                    </a:solidFill>
                  </a:tcPr>
                </a:tc>
                <a:tc>
                  <a:txBody>
                    <a:bodyPr/>
                    <a:lstStyle/>
                    <a:p>
                      <a:pPr indent="0" lvl="0" marL="114300" rtl="0" algn="l">
                        <a:spcBef>
                          <a:spcPts val="0"/>
                        </a:spcBef>
                        <a:spcAft>
                          <a:spcPts val="0"/>
                        </a:spcAft>
                        <a:buNone/>
                      </a:pPr>
                      <a:r>
                        <a:rPr lang="en" sz="1000" u="sng">
                          <a:solidFill>
                            <a:schemeClr val="hlink"/>
                          </a:solidFill>
                          <a:hlinkClick r:id="rId8"/>
                        </a:rPr>
                        <a:t>jgiffels@uw.edu</a:t>
                      </a:r>
                      <a:r>
                        <a:rPr lang="en" sz="1000"/>
                        <a:t> </a:t>
                      </a:r>
                      <a:endParaRPr sz="1000"/>
                    </a:p>
                  </a:txBody>
                  <a:tcPr marT="0" marB="0" marR="11430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en" sz="1000">
                          <a:solidFill>
                            <a:srgbClr val="3F3F3F"/>
                          </a:solidFill>
                        </a:rPr>
                        <a:t>5</a:t>
                      </a:r>
                      <a:endParaRPr sz="1000">
                        <a:solidFill>
                          <a:srgbClr val="3F3F3F"/>
                        </a:solidFill>
                      </a:endParaRPr>
                    </a:p>
                  </a:txBody>
                  <a:tcPr marT="0" marB="0" marR="68575" marL="6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chemeClr val="lt1"/>
                    </a:solidFill>
                  </a:tcPr>
                </a:tc>
              </a:tr>
              <a:tr h="378400">
                <a:tc>
                  <a:txBody>
                    <a:bodyPr/>
                    <a:lstStyle/>
                    <a:p>
                      <a:pPr indent="0" lvl="0" marL="0" marR="0" rtl="0" algn="l">
                        <a:lnSpc>
                          <a:spcPct val="100000"/>
                        </a:lnSpc>
                        <a:spcBef>
                          <a:spcPts val="0"/>
                        </a:spcBef>
                        <a:spcAft>
                          <a:spcPts val="0"/>
                        </a:spcAft>
                        <a:buClr>
                          <a:srgbClr val="3F3F3F"/>
                        </a:buClr>
                        <a:buSzPts val="1100"/>
                        <a:buFont typeface="Calibri"/>
                        <a:buNone/>
                      </a:pPr>
                      <a:r>
                        <a:rPr b="0" lang="en">
                          <a:solidFill>
                            <a:srgbClr val="3F3F3F"/>
                          </a:solidFill>
                        </a:rPr>
                        <a:t>SAGE Award - Demo</a:t>
                      </a:r>
                      <a:endParaRPr b="0">
                        <a:solidFill>
                          <a:srgbClr val="3F3F3F"/>
                        </a:solidFill>
                      </a:endParaRPr>
                    </a:p>
                  </a:txBody>
                  <a:tcPr marT="0" marB="0" marR="68575" marL="6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None/>
                      </a:pPr>
                      <a:r>
                        <a:rPr b="1" lang="en" sz="1000">
                          <a:solidFill>
                            <a:srgbClr val="3F3F3F"/>
                          </a:solidFill>
                        </a:rPr>
                        <a:t>Amanda Snyder</a:t>
                      </a:r>
                      <a:endParaRPr b="1" sz="1000">
                        <a:solidFill>
                          <a:srgbClr val="3F3F3F"/>
                        </a:solidFill>
                      </a:endParaRPr>
                    </a:p>
                    <a:p>
                      <a:pPr indent="0" lvl="0" marL="0" marR="0" rtl="0" algn="l">
                        <a:lnSpc>
                          <a:spcPct val="100000"/>
                        </a:lnSpc>
                        <a:spcBef>
                          <a:spcPts val="0"/>
                        </a:spcBef>
                        <a:spcAft>
                          <a:spcPts val="0"/>
                        </a:spcAft>
                        <a:buNone/>
                      </a:pPr>
                      <a:r>
                        <a:rPr lang="en" sz="1000">
                          <a:solidFill>
                            <a:srgbClr val="3F3F3F"/>
                          </a:solidFill>
                        </a:rPr>
                        <a:t>Office of Sponsored Programs</a:t>
                      </a:r>
                      <a:endParaRPr sz="1000">
                        <a:solidFill>
                          <a:srgbClr val="3F3F3F"/>
                        </a:solidFill>
                      </a:endParaRPr>
                    </a:p>
                  </a:txBody>
                  <a:tcPr marT="0" marB="0" marR="114300" marL="1143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rgbClr val="FFFFFF"/>
                    </a:solidFill>
                  </a:tcPr>
                </a:tc>
                <a:tc>
                  <a:txBody>
                    <a:bodyPr/>
                    <a:lstStyle/>
                    <a:p>
                      <a:pPr indent="0" lvl="0" marL="0" rtl="0" algn="l">
                        <a:spcBef>
                          <a:spcPts val="0"/>
                        </a:spcBef>
                        <a:spcAft>
                          <a:spcPts val="0"/>
                        </a:spcAft>
                        <a:buClr>
                          <a:schemeClr val="dk1"/>
                        </a:buClr>
                        <a:buSzPts val="1100"/>
                        <a:buFont typeface="Arial"/>
                        <a:buNone/>
                      </a:pPr>
                      <a:r>
                        <a:rPr lang="en"/>
                        <a:t>   </a:t>
                      </a:r>
                      <a:r>
                        <a:rPr lang="en" sz="1000" u="sng">
                          <a:solidFill>
                            <a:schemeClr val="hlink"/>
                          </a:solidFill>
                          <a:hlinkClick r:id="rId9"/>
                        </a:rPr>
                        <a:t>acs229@uw.edu</a:t>
                      </a:r>
                      <a:r>
                        <a:rPr lang="en" sz="1000">
                          <a:solidFill>
                            <a:srgbClr val="3F3F3F"/>
                          </a:solidFill>
                        </a:rPr>
                        <a:t> </a:t>
                      </a:r>
                      <a:endParaRPr sz="1000" u="sng">
                        <a:solidFill>
                          <a:schemeClr val="hlink"/>
                        </a:solidFill>
                      </a:endParaRPr>
                    </a:p>
                  </a:txBody>
                  <a:tcPr marT="0" marB="0" marR="11430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en" sz="1000">
                          <a:solidFill>
                            <a:srgbClr val="3F3F3F"/>
                          </a:solidFill>
                        </a:rPr>
                        <a:t>20</a:t>
                      </a:r>
                      <a:endParaRPr sz="1000">
                        <a:solidFill>
                          <a:srgbClr val="3F3F3F"/>
                        </a:solidFill>
                      </a:endParaRPr>
                    </a:p>
                  </a:txBody>
                  <a:tcPr marT="0" marB="0" marR="68575" marL="6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chemeClr val="lt1"/>
                    </a:solidFill>
                  </a:tcPr>
                </a:tc>
              </a:tr>
              <a:tr h="681125">
                <a:tc gridSpan="4">
                  <a:txBody>
                    <a:bodyPr/>
                    <a:lstStyle/>
                    <a:p>
                      <a:pPr indent="0" lvl="8" marL="0" marR="0" rtl="0" algn="ctr">
                        <a:lnSpc>
                          <a:spcPct val="100000"/>
                        </a:lnSpc>
                        <a:spcBef>
                          <a:spcPts val="0"/>
                        </a:spcBef>
                        <a:spcAft>
                          <a:spcPts val="0"/>
                        </a:spcAft>
                        <a:buClr>
                          <a:schemeClr val="dk1"/>
                        </a:buClr>
                        <a:buSzPts val="1200"/>
                        <a:buFont typeface="Calibri"/>
                        <a:buNone/>
                      </a:pPr>
                      <a:r>
                        <a:t/>
                      </a:r>
                      <a:endParaRPr b="0" sz="1200" u="none" cap="none" strike="noStrike">
                        <a:solidFill>
                          <a:srgbClr val="5F497A"/>
                        </a:solidFill>
                        <a:latin typeface="Calibri"/>
                        <a:ea typeface="Calibri"/>
                        <a:cs typeface="Calibri"/>
                        <a:sym typeface="Calibri"/>
                      </a:endParaRPr>
                    </a:p>
                    <a:p>
                      <a:pPr indent="0" lvl="8" marL="0" marR="0" rtl="0" algn="ctr">
                        <a:lnSpc>
                          <a:spcPct val="100000"/>
                        </a:lnSpc>
                        <a:spcBef>
                          <a:spcPts val="0"/>
                        </a:spcBef>
                        <a:spcAft>
                          <a:spcPts val="0"/>
                        </a:spcAft>
                        <a:buClr>
                          <a:schemeClr val="dk1"/>
                        </a:buClr>
                        <a:buSzPts val="1200"/>
                        <a:buFont typeface="Calibri"/>
                        <a:buNone/>
                      </a:pPr>
                      <a:r>
                        <a:t/>
                      </a:r>
                      <a:endParaRPr b="0" sz="1200" u="none" cap="none" strike="noStrike">
                        <a:solidFill>
                          <a:srgbClr val="5F497A"/>
                        </a:solidFill>
                        <a:latin typeface="Calibri"/>
                        <a:ea typeface="Calibri"/>
                        <a:cs typeface="Calibri"/>
                        <a:sym typeface="Calibri"/>
                      </a:endParaRPr>
                    </a:p>
                    <a:p>
                      <a:pPr indent="0" lvl="8" marL="0" marR="0" rtl="0" algn="ctr">
                        <a:lnSpc>
                          <a:spcPct val="100000"/>
                        </a:lnSpc>
                        <a:spcBef>
                          <a:spcPts val="0"/>
                        </a:spcBef>
                        <a:spcAft>
                          <a:spcPts val="0"/>
                        </a:spcAft>
                        <a:buClr>
                          <a:srgbClr val="A5A5A5"/>
                        </a:buClr>
                        <a:buSzPts val="1800"/>
                        <a:buFont typeface="Calibri"/>
                        <a:buNone/>
                      </a:pPr>
                      <a:r>
                        <a:rPr b="1" lang="en" sz="1800" u="none" cap="none" strike="noStrike">
                          <a:solidFill>
                            <a:srgbClr val="A5A5A5"/>
                          </a:solidFill>
                          <a:latin typeface="Calibri"/>
                          <a:ea typeface="Calibri"/>
                          <a:cs typeface="Calibri"/>
                          <a:sym typeface="Calibri"/>
                        </a:rPr>
                        <a:t>NEXT MEETING</a:t>
                      </a:r>
                      <a:endParaRPr b="1" sz="1800" u="none" cap="none" strike="noStrike">
                        <a:solidFill>
                          <a:srgbClr val="A5A5A5"/>
                        </a:solidFill>
                        <a:latin typeface="Calibri"/>
                        <a:ea typeface="Calibri"/>
                        <a:cs typeface="Calibri"/>
                        <a:sym typeface="Calibri"/>
                      </a:endParaRPr>
                    </a:p>
                    <a:p>
                      <a:pPr indent="0" lvl="8" marL="0" marR="0" rtl="0" algn="ctr">
                        <a:lnSpc>
                          <a:spcPct val="100000"/>
                        </a:lnSpc>
                        <a:spcBef>
                          <a:spcPts val="0"/>
                        </a:spcBef>
                        <a:spcAft>
                          <a:spcPts val="0"/>
                        </a:spcAft>
                        <a:buClr>
                          <a:srgbClr val="5F497A"/>
                        </a:buClr>
                        <a:buSzPts val="1400"/>
                        <a:buFont typeface="Calibri"/>
                        <a:buNone/>
                      </a:pPr>
                      <a:r>
                        <a:rPr b="0" lang="en">
                          <a:solidFill>
                            <a:srgbClr val="5F497A"/>
                          </a:solidFill>
                        </a:rPr>
                        <a:t>March 9, 2023 9:00 AM - 10:00 AM</a:t>
                      </a:r>
                      <a:endParaRPr b="0" sz="1400" u="none" cap="none" strike="noStrike">
                        <a:solidFill>
                          <a:srgbClr val="5F497A"/>
                        </a:solidFill>
                        <a:latin typeface="Calibri"/>
                        <a:ea typeface="Calibri"/>
                        <a:cs typeface="Calibri"/>
                        <a:sym typeface="Calibri"/>
                      </a:endParaRPr>
                    </a:p>
                    <a:p>
                      <a:pPr indent="0" lvl="8" marL="0" marR="0" rtl="0" algn="ctr">
                        <a:lnSpc>
                          <a:spcPct val="100000"/>
                        </a:lnSpc>
                        <a:spcBef>
                          <a:spcPts val="0"/>
                        </a:spcBef>
                        <a:spcAft>
                          <a:spcPts val="0"/>
                        </a:spcAft>
                        <a:buClr>
                          <a:srgbClr val="5F497A"/>
                        </a:buClr>
                        <a:buSzPts val="1100"/>
                        <a:buFont typeface="Calibri"/>
                        <a:buNone/>
                      </a:pPr>
                      <a:r>
                        <a:t/>
                      </a:r>
                      <a:endParaRPr/>
                    </a:p>
                  </a:txBody>
                  <a:tcPr marT="0" marB="0" marR="68575" marL="6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BFBFBF"/>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hMerge="1"/>
                <a:tc hMerge="1"/>
                <a:tc hMerge="1"/>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0" name="Shape 390"/>
        <p:cNvGrpSpPr/>
        <p:nvPr/>
      </p:nvGrpSpPr>
      <p:grpSpPr>
        <a:xfrm>
          <a:off x="0" y="0"/>
          <a:ext cx="0" cy="0"/>
          <a:chOff x="0" y="0"/>
          <a:chExt cx="0" cy="0"/>
        </a:xfrm>
      </p:grpSpPr>
      <p:sp>
        <p:nvSpPr>
          <p:cNvPr id="391" name="Google Shape;391;p74"/>
          <p:cNvSpPr txBox="1"/>
          <p:nvPr>
            <p:ph idx="1" type="body"/>
          </p:nvPr>
        </p:nvSpPr>
        <p:spPr>
          <a:xfrm>
            <a:off x="671757" y="371510"/>
            <a:ext cx="8184600" cy="9921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4B2E83"/>
              </a:buClr>
              <a:buSzPts val="3000"/>
              <a:buNone/>
            </a:pPr>
            <a:r>
              <a:rPr lang="en">
                <a:latin typeface="Arial"/>
                <a:ea typeface="Arial"/>
                <a:cs typeface="Arial"/>
                <a:sym typeface="Arial"/>
              </a:rPr>
              <a:t>References</a:t>
            </a:r>
            <a:endParaRPr/>
          </a:p>
        </p:txBody>
      </p:sp>
      <p:sp>
        <p:nvSpPr>
          <p:cNvPr id="392" name="Google Shape;392;p74"/>
          <p:cNvSpPr txBox="1"/>
          <p:nvPr>
            <p:ph idx="2" type="body"/>
          </p:nvPr>
        </p:nvSpPr>
        <p:spPr>
          <a:xfrm>
            <a:off x="659305" y="1736725"/>
            <a:ext cx="8196300" cy="4015500"/>
          </a:xfrm>
          <a:prstGeom prst="rect">
            <a:avLst/>
          </a:prstGeom>
          <a:noFill/>
          <a:ln>
            <a:noFill/>
          </a:ln>
        </p:spPr>
        <p:txBody>
          <a:bodyPr anchorCtr="0" anchor="t" bIns="45700" lIns="91425" spcFirstLastPara="1" rIns="91425" wrap="square" tIns="45700">
            <a:normAutofit fontScale="70000" lnSpcReduction="10000"/>
          </a:bodyPr>
          <a:lstStyle/>
          <a:p>
            <a:pPr indent="-342900" lvl="0" marL="342900" rtl="0" algn="l">
              <a:spcBef>
                <a:spcPts val="0"/>
              </a:spcBef>
              <a:spcAft>
                <a:spcPts val="0"/>
              </a:spcAft>
              <a:buClr>
                <a:srgbClr val="4B2E83"/>
              </a:buClr>
              <a:buSzPct val="100000"/>
              <a:buFont typeface="Merriweather Sans"/>
              <a:buChar char="&gt;"/>
            </a:pPr>
            <a:r>
              <a:rPr lang="en">
                <a:latin typeface="Arial"/>
                <a:ea typeface="Arial"/>
                <a:cs typeface="Arial"/>
                <a:sym typeface="Arial"/>
              </a:rPr>
              <a:t>PAFC: </a:t>
            </a:r>
            <a:br>
              <a:rPr lang="en">
                <a:latin typeface="Arial"/>
                <a:ea typeface="Arial"/>
                <a:cs typeface="Arial"/>
                <a:sym typeface="Arial"/>
              </a:rPr>
            </a:br>
            <a:r>
              <a:rPr lang="en" u="sng">
                <a:solidFill>
                  <a:schemeClr val="hlink"/>
                </a:solidFill>
                <a:latin typeface="Arial"/>
                <a:ea typeface="Arial"/>
                <a:cs typeface="Arial"/>
                <a:sym typeface="Arial"/>
                <a:hlinkClick r:id="rId3"/>
              </a:rPr>
              <a:t>https://finance.uw.edu/pafc/program-income</a:t>
            </a:r>
            <a:endParaRPr>
              <a:latin typeface="Arial"/>
              <a:ea typeface="Arial"/>
              <a:cs typeface="Arial"/>
              <a:sym typeface="Arial"/>
            </a:endParaRPr>
          </a:p>
          <a:p>
            <a:pPr indent="-236220" lvl="0" marL="342900" rtl="0" algn="l">
              <a:spcBef>
                <a:spcPts val="336"/>
              </a:spcBef>
              <a:spcAft>
                <a:spcPts val="0"/>
              </a:spcAft>
              <a:buClr>
                <a:srgbClr val="4B2E83"/>
              </a:buClr>
              <a:buSzPct val="100000"/>
              <a:buFont typeface="Merriweather Sans"/>
              <a:buNone/>
            </a:pPr>
            <a:r>
              <a:t/>
            </a:r>
            <a:endParaRPr>
              <a:latin typeface="Arial"/>
              <a:ea typeface="Arial"/>
              <a:cs typeface="Arial"/>
              <a:sym typeface="Arial"/>
            </a:endParaRPr>
          </a:p>
          <a:p>
            <a:pPr indent="-342900" lvl="0" marL="342900" rtl="0" algn="l">
              <a:spcBef>
                <a:spcPts val="336"/>
              </a:spcBef>
              <a:spcAft>
                <a:spcPts val="0"/>
              </a:spcAft>
              <a:buClr>
                <a:srgbClr val="4B2E83"/>
              </a:buClr>
              <a:buSzPct val="100000"/>
              <a:buFont typeface="Merriweather Sans"/>
              <a:buChar char="&gt;"/>
            </a:pPr>
            <a:r>
              <a:rPr lang="en">
                <a:latin typeface="Arial"/>
                <a:ea typeface="Arial"/>
                <a:cs typeface="Arial"/>
                <a:sym typeface="Arial"/>
              </a:rPr>
              <a:t>GCA: </a:t>
            </a:r>
            <a:br>
              <a:rPr lang="en">
                <a:latin typeface="Arial"/>
                <a:ea typeface="Arial"/>
                <a:cs typeface="Arial"/>
                <a:sym typeface="Arial"/>
              </a:rPr>
            </a:br>
            <a:r>
              <a:rPr lang="en" u="sng">
                <a:solidFill>
                  <a:schemeClr val="hlink"/>
                </a:solidFill>
                <a:latin typeface="Arial"/>
                <a:ea typeface="Arial"/>
                <a:cs typeface="Arial"/>
                <a:sym typeface="Arial"/>
                <a:hlinkClick r:id="rId4"/>
              </a:rPr>
              <a:t>https://finance.uw.edu/gca/award-lifecycle/budget-setup/program-income-guidelines</a:t>
            </a:r>
            <a:endParaRPr>
              <a:latin typeface="Arial"/>
              <a:ea typeface="Arial"/>
              <a:cs typeface="Arial"/>
              <a:sym typeface="Arial"/>
            </a:endParaRPr>
          </a:p>
          <a:p>
            <a:pPr indent="-236220" lvl="0" marL="342900" rtl="0" algn="l">
              <a:spcBef>
                <a:spcPts val="336"/>
              </a:spcBef>
              <a:spcAft>
                <a:spcPts val="0"/>
              </a:spcAft>
              <a:buClr>
                <a:srgbClr val="4B2E83"/>
              </a:buClr>
              <a:buSzPct val="100000"/>
              <a:buFont typeface="Merriweather Sans"/>
              <a:buNone/>
            </a:pPr>
            <a:r>
              <a:t/>
            </a:r>
            <a:endParaRPr>
              <a:latin typeface="Arial"/>
              <a:ea typeface="Arial"/>
              <a:cs typeface="Arial"/>
              <a:sym typeface="Arial"/>
            </a:endParaRPr>
          </a:p>
          <a:p>
            <a:pPr indent="-342900" lvl="0" marL="342900" rtl="0" algn="l">
              <a:spcBef>
                <a:spcPts val="336"/>
              </a:spcBef>
              <a:spcAft>
                <a:spcPts val="0"/>
              </a:spcAft>
              <a:buClr>
                <a:srgbClr val="4B2E83"/>
              </a:buClr>
              <a:buSzPct val="100000"/>
              <a:buFont typeface="Merriweather Sans"/>
              <a:buChar char="&gt;"/>
            </a:pPr>
            <a:r>
              <a:rPr lang="en">
                <a:latin typeface="Arial"/>
                <a:ea typeface="Arial"/>
                <a:cs typeface="Arial"/>
                <a:sym typeface="Arial"/>
              </a:rPr>
              <a:t>Program Income Request Form (on GCA Program Income webpage):</a:t>
            </a:r>
            <a:endParaRPr/>
          </a:p>
          <a:p>
            <a:pPr indent="-285750" lvl="1" marL="742950" rtl="0" algn="l">
              <a:spcBef>
                <a:spcPts val="280"/>
              </a:spcBef>
              <a:spcAft>
                <a:spcPts val="0"/>
              </a:spcAft>
              <a:buClr>
                <a:srgbClr val="4B2E83"/>
              </a:buClr>
              <a:buSzPct val="100000"/>
              <a:buChar char="–"/>
            </a:pPr>
            <a:r>
              <a:rPr lang="en" u="sng">
                <a:solidFill>
                  <a:schemeClr val="hlink"/>
                </a:solidFill>
                <a:latin typeface="Arial"/>
                <a:ea typeface="Arial"/>
                <a:cs typeface="Arial"/>
                <a:sym typeface="Arial"/>
                <a:hlinkClick r:id="rId5"/>
              </a:rPr>
              <a:t>https://finance.uw.edu/gca/award-lifecycle/budget-setup/program-income-guidelines#request-form</a:t>
            </a:r>
            <a:endParaRPr>
              <a:latin typeface="Arial"/>
              <a:ea typeface="Arial"/>
              <a:cs typeface="Arial"/>
              <a:sym typeface="Arial"/>
            </a:endParaRPr>
          </a:p>
          <a:p>
            <a:pPr indent="0" lvl="0" marL="0" rtl="0" algn="l">
              <a:spcBef>
                <a:spcPts val="336"/>
              </a:spcBef>
              <a:spcAft>
                <a:spcPts val="0"/>
              </a:spcAft>
              <a:buClr>
                <a:srgbClr val="4B2E83"/>
              </a:buClr>
              <a:buSzPct val="100000"/>
              <a:buNone/>
            </a:pPr>
            <a:r>
              <a:t/>
            </a:r>
            <a:endParaRPr>
              <a:latin typeface="Arial"/>
              <a:ea typeface="Arial"/>
              <a:cs typeface="Arial"/>
              <a:sym typeface="Arial"/>
            </a:endParaRPr>
          </a:p>
          <a:p>
            <a:pPr indent="-342900" lvl="0" marL="342900" rtl="0" algn="l">
              <a:spcBef>
                <a:spcPts val="336"/>
              </a:spcBef>
              <a:spcAft>
                <a:spcPts val="0"/>
              </a:spcAft>
              <a:buClr>
                <a:srgbClr val="4B2E83"/>
              </a:buClr>
              <a:buSzPct val="100000"/>
              <a:buFont typeface="Merriweather Sans"/>
              <a:buChar char="&gt;"/>
            </a:pPr>
            <a:r>
              <a:rPr lang="en">
                <a:latin typeface="Arial"/>
                <a:ea typeface="Arial"/>
                <a:cs typeface="Arial"/>
                <a:sym typeface="Arial"/>
              </a:rPr>
              <a:t>Uniform Guidance (2 CFR 200):</a:t>
            </a:r>
            <a:endParaRPr/>
          </a:p>
          <a:p>
            <a:pPr indent="-285750" lvl="1" marL="742950" rtl="0" algn="l">
              <a:spcBef>
                <a:spcPts val="280"/>
              </a:spcBef>
              <a:spcAft>
                <a:spcPts val="0"/>
              </a:spcAft>
              <a:buClr>
                <a:srgbClr val="4B2E83"/>
              </a:buClr>
              <a:buSzPct val="100000"/>
              <a:buChar char="–"/>
            </a:pPr>
            <a:r>
              <a:rPr lang="en">
                <a:latin typeface="Arial"/>
                <a:ea typeface="Arial"/>
                <a:cs typeface="Arial"/>
                <a:sym typeface="Arial"/>
              </a:rPr>
              <a:t>200.180</a:t>
            </a:r>
            <a:endParaRPr/>
          </a:p>
          <a:p>
            <a:pPr indent="-285750" lvl="1" marL="742950" rtl="0" algn="l">
              <a:spcBef>
                <a:spcPts val="280"/>
              </a:spcBef>
              <a:spcAft>
                <a:spcPts val="0"/>
              </a:spcAft>
              <a:buClr>
                <a:srgbClr val="4B2E83"/>
              </a:buClr>
              <a:buSzPct val="100000"/>
              <a:buChar char="–"/>
            </a:pPr>
            <a:r>
              <a:rPr lang="en">
                <a:latin typeface="Arial"/>
                <a:ea typeface="Arial"/>
                <a:cs typeface="Arial"/>
                <a:sym typeface="Arial"/>
              </a:rPr>
              <a:t>200.305(b)(5)</a:t>
            </a:r>
            <a:endParaRPr/>
          </a:p>
          <a:p>
            <a:pPr indent="-285750" lvl="1" marL="742950" rtl="0" algn="l">
              <a:spcBef>
                <a:spcPts val="280"/>
              </a:spcBef>
              <a:spcAft>
                <a:spcPts val="0"/>
              </a:spcAft>
              <a:buClr>
                <a:srgbClr val="4B2E83"/>
              </a:buClr>
              <a:buSzPct val="100000"/>
              <a:buChar char="–"/>
            </a:pPr>
            <a:r>
              <a:rPr lang="en">
                <a:latin typeface="Arial"/>
                <a:ea typeface="Arial"/>
                <a:cs typeface="Arial"/>
                <a:sym typeface="Arial"/>
              </a:rPr>
              <a:t>200.370</a:t>
            </a:r>
            <a:endParaRPr/>
          </a:p>
          <a:p>
            <a:pPr indent="-196850" lvl="1" marL="742950" rtl="0" algn="l">
              <a:spcBef>
                <a:spcPts val="280"/>
              </a:spcBef>
              <a:spcAft>
                <a:spcPts val="0"/>
              </a:spcAft>
              <a:buClr>
                <a:srgbClr val="4B2E83"/>
              </a:buClr>
              <a:buSzPct val="100000"/>
              <a:buNone/>
            </a:pPr>
            <a:r>
              <a:t/>
            </a:r>
            <a:endParaRPr>
              <a:latin typeface="Arial"/>
              <a:ea typeface="Arial"/>
              <a:cs typeface="Arial"/>
              <a:sym typeface="Arial"/>
            </a:endParaRPr>
          </a:p>
        </p:txBody>
      </p:sp>
      <p:sp>
        <p:nvSpPr>
          <p:cNvPr id="393" name="Google Shape;393;p74"/>
          <p:cNvSpPr txBox="1"/>
          <p:nvPr/>
        </p:nvSpPr>
        <p:spPr>
          <a:xfrm>
            <a:off x="671758" y="6301355"/>
            <a:ext cx="7229400" cy="330900"/>
          </a:xfrm>
          <a:prstGeom prst="rect">
            <a:avLst/>
          </a:prstGeom>
          <a:noFill/>
          <a:ln>
            <a:noFill/>
          </a:ln>
        </p:spPr>
        <p:txBody>
          <a:bodyPr anchorCtr="0" anchor="b" bIns="45700" lIns="91425" spcFirstLastPara="1" rIns="91425" wrap="square" tIns="45700">
            <a:noAutofit/>
          </a:bodyPr>
          <a:lstStyle/>
          <a:p>
            <a:pPr indent="0" lvl="0" marL="0" marR="0" rtl="0" algn="l">
              <a:lnSpc>
                <a:spcPct val="150000"/>
              </a:lnSpc>
              <a:spcBef>
                <a:spcPts val="0"/>
              </a:spcBef>
              <a:spcAft>
                <a:spcPts val="0"/>
              </a:spcAft>
              <a:buClr>
                <a:srgbClr val="4B2E83"/>
              </a:buClr>
              <a:buSzPts val="1200"/>
              <a:buFont typeface="Arial"/>
              <a:buNone/>
            </a:pPr>
            <a:r>
              <a:rPr b="1" i="0" lang="en" sz="1200" u="none" cap="none" strike="noStrike">
                <a:solidFill>
                  <a:srgbClr val="4B2E83"/>
                </a:solidFill>
                <a:latin typeface="Arial"/>
                <a:ea typeface="Arial"/>
                <a:cs typeface="Arial"/>
                <a:sym typeface="Arial"/>
              </a:rPr>
              <a:t>MRAM – Matt Gardner – PAFC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7" name="Shape 397"/>
        <p:cNvGrpSpPr/>
        <p:nvPr/>
      </p:nvGrpSpPr>
      <p:grpSpPr>
        <a:xfrm>
          <a:off x="0" y="0"/>
          <a:ext cx="0" cy="0"/>
          <a:chOff x="0" y="0"/>
          <a:chExt cx="0" cy="0"/>
        </a:xfrm>
      </p:grpSpPr>
      <p:sp>
        <p:nvSpPr>
          <p:cNvPr id="398" name="Google Shape;398;p75"/>
          <p:cNvSpPr txBox="1"/>
          <p:nvPr>
            <p:ph idx="1" type="body"/>
          </p:nvPr>
        </p:nvSpPr>
        <p:spPr>
          <a:xfrm>
            <a:off x="692029" y="1640262"/>
            <a:ext cx="7634400" cy="2122800"/>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accent3"/>
              </a:buClr>
              <a:buSzPts val="5000"/>
              <a:buNone/>
            </a:pPr>
            <a:r>
              <a:rPr lang="en">
                <a:latin typeface="Arial"/>
                <a:ea typeface="Arial"/>
                <a:cs typeface="Arial"/>
                <a:sym typeface="Arial"/>
              </a:rPr>
              <a:t>FEDERAL CLOSEOUT REQUIREMENTS</a:t>
            </a:r>
            <a:endParaRPr/>
          </a:p>
        </p:txBody>
      </p:sp>
      <p:sp>
        <p:nvSpPr>
          <p:cNvPr id="399" name="Google Shape;399;p75"/>
          <p:cNvSpPr txBox="1"/>
          <p:nvPr/>
        </p:nvSpPr>
        <p:spPr>
          <a:xfrm>
            <a:off x="692029" y="4308049"/>
            <a:ext cx="6656700" cy="1812600"/>
          </a:xfrm>
          <a:prstGeom prst="rect">
            <a:avLst/>
          </a:prstGeom>
          <a:noFill/>
          <a:ln>
            <a:noFill/>
          </a:ln>
        </p:spPr>
        <p:txBody>
          <a:bodyPr anchorCtr="0" anchor="b" bIns="45700" lIns="91425" spcFirstLastPara="1" rIns="91425" wrap="square" tIns="45700">
            <a:noAutofit/>
          </a:bodyPr>
          <a:lstStyle/>
          <a:p>
            <a:pPr indent="0" lvl="0" marL="0" marR="0" rtl="0" algn="l">
              <a:lnSpc>
                <a:spcPct val="150000"/>
              </a:lnSpc>
              <a:spcBef>
                <a:spcPts val="0"/>
              </a:spcBef>
              <a:spcAft>
                <a:spcPts val="0"/>
              </a:spcAft>
              <a:buClr>
                <a:schemeClr val="accent3"/>
              </a:buClr>
              <a:buSzPts val="1600"/>
              <a:buFont typeface="Arial"/>
              <a:buNone/>
            </a:pPr>
            <a:r>
              <a:t/>
            </a:r>
            <a:endParaRPr b="0" i="0" sz="1600" u="none" cap="none" strike="noStrike">
              <a:solidFill>
                <a:srgbClr val="FFFFFF"/>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3" name="Shape 403"/>
        <p:cNvGrpSpPr/>
        <p:nvPr/>
      </p:nvGrpSpPr>
      <p:grpSpPr>
        <a:xfrm>
          <a:off x="0" y="0"/>
          <a:ext cx="0" cy="0"/>
          <a:chOff x="0" y="0"/>
          <a:chExt cx="0" cy="0"/>
        </a:xfrm>
      </p:grpSpPr>
      <p:sp>
        <p:nvSpPr>
          <p:cNvPr id="404" name="Google Shape;404;p76"/>
          <p:cNvSpPr txBox="1"/>
          <p:nvPr>
            <p:ph idx="1" type="body"/>
          </p:nvPr>
        </p:nvSpPr>
        <p:spPr>
          <a:xfrm>
            <a:off x="671757" y="371510"/>
            <a:ext cx="8184600" cy="9921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4B2E83"/>
              </a:buClr>
              <a:buSzPts val="3000"/>
              <a:buNone/>
            </a:pPr>
            <a:r>
              <a:rPr lang="en">
                <a:latin typeface="Arial"/>
                <a:ea typeface="Arial"/>
                <a:cs typeface="Arial"/>
                <a:sym typeface="Arial"/>
              </a:rPr>
              <a:t>Uniform Guidance Requirements</a:t>
            </a:r>
            <a:endParaRPr/>
          </a:p>
        </p:txBody>
      </p:sp>
      <p:sp>
        <p:nvSpPr>
          <p:cNvPr id="405" name="Google Shape;405;p76"/>
          <p:cNvSpPr txBox="1"/>
          <p:nvPr>
            <p:ph idx="2" type="body"/>
          </p:nvPr>
        </p:nvSpPr>
        <p:spPr>
          <a:xfrm>
            <a:off x="659305" y="1736725"/>
            <a:ext cx="8196300" cy="4015500"/>
          </a:xfrm>
          <a:prstGeom prst="rect">
            <a:avLst/>
          </a:prstGeom>
          <a:noFill/>
          <a:ln>
            <a:noFill/>
          </a:ln>
        </p:spPr>
        <p:txBody>
          <a:bodyPr anchorCtr="0" anchor="t" bIns="45700" lIns="91425" spcFirstLastPara="1" rIns="91425" wrap="square" tIns="45700">
            <a:normAutofit lnSpcReduction="20000"/>
          </a:bodyPr>
          <a:lstStyle/>
          <a:p>
            <a:pPr indent="-354837" lvl="0" marL="342900" rtl="0" algn="l">
              <a:spcBef>
                <a:spcPts val="0"/>
              </a:spcBef>
              <a:spcAft>
                <a:spcPts val="0"/>
              </a:spcAft>
              <a:buClr>
                <a:srgbClr val="4B2E83"/>
              </a:buClr>
              <a:buSzPts val="2500"/>
              <a:buFont typeface="Merriweather Sans"/>
              <a:buChar char="&gt;"/>
            </a:pPr>
            <a:r>
              <a:rPr lang="en" sz="2500">
                <a:latin typeface="Arial"/>
                <a:ea typeface="Arial"/>
                <a:cs typeface="Arial"/>
                <a:sym typeface="Arial"/>
              </a:rPr>
              <a:t>2 CFR 200.344 Closeout</a:t>
            </a:r>
            <a:endParaRPr/>
          </a:p>
          <a:p>
            <a:pPr indent="-201930" lvl="0" marL="342900" rtl="0" algn="l">
              <a:spcBef>
                <a:spcPts val="444"/>
              </a:spcBef>
              <a:spcAft>
                <a:spcPts val="0"/>
              </a:spcAft>
              <a:buClr>
                <a:srgbClr val="4B2E83"/>
              </a:buClr>
              <a:buSzPts val="2400"/>
              <a:buFont typeface="Merriweather Sans"/>
              <a:buNone/>
            </a:pPr>
            <a:r>
              <a:t/>
            </a:r>
            <a:endParaRPr>
              <a:latin typeface="Arial"/>
              <a:ea typeface="Arial"/>
              <a:cs typeface="Arial"/>
              <a:sym typeface="Arial"/>
            </a:endParaRPr>
          </a:p>
          <a:p>
            <a:pPr indent="0" lvl="1" marL="400050" rtl="0" algn="l">
              <a:spcBef>
                <a:spcPts val="370"/>
              </a:spcBef>
              <a:spcAft>
                <a:spcPts val="0"/>
              </a:spcAft>
              <a:buClr>
                <a:srgbClr val="4B2E83"/>
              </a:buClr>
              <a:buSzPts val="2000"/>
              <a:buNone/>
            </a:pPr>
            <a:r>
              <a:rPr lang="en">
                <a:latin typeface="Arial"/>
                <a:ea typeface="Arial"/>
                <a:cs typeface="Arial"/>
                <a:sym typeface="Arial"/>
              </a:rPr>
              <a:t>“(a)</a:t>
            </a:r>
            <a:r>
              <a:rPr b="0" lang="en">
                <a:latin typeface="Arial"/>
                <a:ea typeface="Arial"/>
                <a:cs typeface="Arial"/>
                <a:sym typeface="Arial"/>
              </a:rPr>
              <a:t> The recipient must submit, </a:t>
            </a:r>
            <a:r>
              <a:rPr lang="en">
                <a:latin typeface="Arial"/>
                <a:ea typeface="Arial"/>
                <a:cs typeface="Arial"/>
                <a:sym typeface="Arial"/>
              </a:rPr>
              <a:t>no later than 120 calendar days</a:t>
            </a:r>
            <a:r>
              <a:rPr b="0" lang="en">
                <a:latin typeface="Arial"/>
                <a:ea typeface="Arial"/>
                <a:cs typeface="Arial"/>
                <a:sym typeface="Arial"/>
              </a:rPr>
              <a:t> after the end date of the period of performance, </a:t>
            </a:r>
            <a:r>
              <a:rPr lang="en">
                <a:latin typeface="Arial"/>
                <a:ea typeface="Arial"/>
                <a:cs typeface="Arial"/>
                <a:sym typeface="Arial"/>
              </a:rPr>
              <a:t>all financial, performance, and other reports as required by the terms and conditions of the Federal award</a:t>
            </a:r>
            <a:r>
              <a:rPr b="0" lang="en">
                <a:latin typeface="Arial"/>
                <a:ea typeface="Arial"/>
                <a:cs typeface="Arial"/>
                <a:sym typeface="Arial"/>
              </a:rPr>
              <a:t>…” </a:t>
            </a:r>
            <a:endParaRPr/>
          </a:p>
          <a:p>
            <a:pPr indent="-201930" lvl="0" marL="342900" rtl="0" algn="l">
              <a:spcBef>
                <a:spcPts val="444"/>
              </a:spcBef>
              <a:spcAft>
                <a:spcPts val="0"/>
              </a:spcAft>
              <a:buClr>
                <a:srgbClr val="4B2E83"/>
              </a:buClr>
              <a:buSzPts val="2400"/>
              <a:buFont typeface="Merriweather Sans"/>
              <a:buNone/>
            </a:pPr>
            <a:r>
              <a:t/>
            </a:r>
            <a:endParaRPr b="0"/>
          </a:p>
          <a:p>
            <a:pPr indent="0" lvl="1" marL="400050" rtl="0" algn="l">
              <a:spcBef>
                <a:spcPts val="370"/>
              </a:spcBef>
              <a:spcAft>
                <a:spcPts val="0"/>
              </a:spcAft>
              <a:buClr>
                <a:srgbClr val="4B2E83"/>
              </a:buClr>
              <a:buSzPts val="2000"/>
              <a:buNone/>
            </a:pPr>
            <a:r>
              <a:rPr lang="en">
                <a:latin typeface="Arial"/>
                <a:ea typeface="Arial"/>
                <a:cs typeface="Arial"/>
                <a:sym typeface="Arial"/>
              </a:rPr>
              <a:t>Reports include:</a:t>
            </a:r>
            <a:endParaRPr/>
          </a:p>
          <a:p>
            <a:pPr indent="-295783" lvl="1" marL="742950" rtl="0" algn="l">
              <a:spcBef>
                <a:spcPts val="388"/>
              </a:spcBef>
              <a:spcAft>
                <a:spcPts val="0"/>
              </a:spcAft>
              <a:buClr>
                <a:srgbClr val="4B2E83"/>
              </a:buClr>
              <a:buSzPts val="2100"/>
              <a:buChar char="–"/>
            </a:pPr>
            <a:r>
              <a:rPr b="0" lang="en" sz="2100">
                <a:latin typeface="Arial"/>
                <a:ea typeface="Arial"/>
                <a:cs typeface="Arial"/>
                <a:sym typeface="Arial"/>
              </a:rPr>
              <a:t>SF425 Financial Report</a:t>
            </a:r>
            <a:endParaRPr/>
          </a:p>
          <a:p>
            <a:pPr indent="-295783" lvl="1" marL="742950" rtl="0" algn="l">
              <a:spcBef>
                <a:spcPts val="388"/>
              </a:spcBef>
              <a:spcAft>
                <a:spcPts val="0"/>
              </a:spcAft>
              <a:buClr>
                <a:srgbClr val="4B2E83"/>
              </a:buClr>
              <a:buSzPts val="2100"/>
              <a:buChar char="–"/>
            </a:pPr>
            <a:r>
              <a:rPr b="0" lang="en" sz="2100">
                <a:latin typeface="Arial"/>
                <a:ea typeface="Arial"/>
                <a:cs typeface="Arial"/>
                <a:sym typeface="Arial"/>
              </a:rPr>
              <a:t>Progress or technical reports</a:t>
            </a:r>
            <a:endParaRPr/>
          </a:p>
          <a:p>
            <a:pPr indent="-295783" lvl="1" marL="742950" rtl="0" algn="l">
              <a:spcBef>
                <a:spcPts val="388"/>
              </a:spcBef>
              <a:spcAft>
                <a:spcPts val="0"/>
              </a:spcAft>
              <a:buClr>
                <a:srgbClr val="4B2E83"/>
              </a:buClr>
              <a:buSzPts val="2100"/>
              <a:buChar char="–"/>
            </a:pPr>
            <a:r>
              <a:rPr b="0" lang="en" sz="2100">
                <a:latin typeface="Arial"/>
                <a:ea typeface="Arial"/>
                <a:cs typeface="Arial"/>
                <a:sym typeface="Arial"/>
              </a:rPr>
              <a:t>Invention statements</a:t>
            </a:r>
            <a:endParaRPr/>
          </a:p>
          <a:p>
            <a:pPr indent="-295783" lvl="1" marL="742950" rtl="0" algn="l">
              <a:spcBef>
                <a:spcPts val="388"/>
              </a:spcBef>
              <a:spcAft>
                <a:spcPts val="0"/>
              </a:spcAft>
              <a:buClr>
                <a:srgbClr val="4B2E83"/>
              </a:buClr>
              <a:buSzPts val="2100"/>
              <a:buChar char="–"/>
            </a:pPr>
            <a:r>
              <a:rPr b="0" lang="en" sz="2100">
                <a:latin typeface="Arial"/>
                <a:ea typeface="Arial"/>
                <a:cs typeface="Arial"/>
                <a:sym typeface="Arial"/>
              </a:rPr>
              <a:t>Any other report required by the sponsor</a:t>
            </a:r>
            <a:endParaRPr/>
          </a:p>
          <a:p>
            <a:pPr indent="-201930" lvl="0" marL="342900" rtl="0" algn="l">
              <a:spcBef>
                <a:spcPts val="444"/>
              </a:spcBef>
              <a:spcAft>
                <a:spcPts val="0"/>
              </a:spcAft>
              <a:buClr>
                <a:srgbClr val="4B2E83"/>
              </a:buClr>
              <a:buSzPts val="2400"/>
              <a:buFont typeface="Merriweather Sans"/>
              <a:buNone/>
            </a:pPr>
            <a:r>
              <a:t/>
            </a:r>
            <a:endParaRPr>
              <a:latin typeface="Arial"/>
              <a:ea typeface="Arial"/>
              <a:cs typeface="Arial"/>
              <a:sym typeface="Arial"/>
            </a:endParaRPr>
          </a:p>
        </p:txBody>
      </p:sp>
      <p:sp>
        <p:nvSpPr>
          <p:cNvPr id="406" name="Google Shape;406;p76"/>
          <p:cNvSpPr txBox="1"/>
          <p:nvPr/>
        </p:nvSpPr>
        <p:spPr>
          <a:xfrm>
            <a:off x="671758" y="6301355"/>
            <a:ext cx="7229400" cy="330900"/>
          </a:xfrm>
          <a:prstGeom prst="rect">
            <a:avLst/>
          </a:prstGeom>
          <a:noFill/>
          <a:ln>
            <a:noFill/>
          </a:ln>
        </p:spPr>
        <p:txBody>
          <a:bodyPr anchorCtr="0" anchor="b" bIns="45700" lIns="91425" spcFirstLastPara="1" rIns="91425" wrap="square" tIns="45700">
            <a:noAutofit/>
          </a:bodyPr>
          <a:lstStyle/>
          <a:p>
            <a:pPr indent="0" lvl="0" marL="0" marR="0" rtl="0" algn="l">
              <a:lnSpc>
                <a:spcPct val="150000"/>
              </a:lnSpc>
              <a:spcBef>
                <a:spcPts val="0"/>
              </a:spcBef>
              <a:spcAft>
                <a:spcPts val="0"/>
              </a:spcAft>
              <a:buClr>
                <a:srgbClr val="4B2E83"/>
              </a:buClr>
              <a:buSzPts val="1200"/>
              <a:buFont typeface="Arial"/>
              <a:buNone/>
            </a:pPr>
            <a:r>
              <a:rPr b="1" i="0" lang="en" sz="1200" u="none" cap="none" strike="noStrike">
                <a:solidFill>
                  <a:srgbClr val="4B2E83"/>
                </a:solidFill>
                <a:latin typeface="Arial"/>
                <a:ea typeface="Arial"/>
                <a:cs typeface="Arial"/>
                <a:sym typeface="Arial"/>
              </a:rPr>
              <a:t>MRAM – Matt Gardner – PAFC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0" name="Shape 410"/>
        <p:cNvGrpSpPr/>
        <p:nvPr/>
      </p:nvGrpSpPr>
      <p:grpSpPr>
        <a:xfrm>
          <a:off x="0" y="0"/>
          <a:ext cx="0" cy="0"/>
          <a:chOff x="0" y="0"/>
          <a:chExt cx="0" cy="0"/>
        </a:xfrm>
      </p:grpSpPr>
      <p:sp>
        <p:nvSpPr>
          <p:cNvPr id="411" name="Google Shape;411;p77"/>
          <p:cNvSpPr txBox="1"/>
          <p:nvPr>
            <p:ph idx="1" type="body"/>
          </p:nvPr>
        </p:nvSpPr>
        <p:spPr>
          <a:xfrm>
            <a:off x="671757" y="371510"/>
            <a:ext cx="8184600" cy="9921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4B2E83"/>
              </a:buClr>
              <a:buSzPts val="3000"/>
              <a:buNone/>
            </a:pPr>
            <a:r>
              <a:rPr lang="en">
                <a:latin typeface="Arial"/>
                <a:ea typeface="Arial"/>
                <a:cs typeface="Arial"/>
                <a:sym typeface="Arial"/>
              </a:rPr>
              <a:t>2 CFR 200.344(a) Closeout (Continued)</a:t>
            </a:r>
            <a:endParaRPr/>
          </a:p>
        </p:txBody>
      </p:sp>
      <p:sp>
        <p:nvSpPr>
          <p:cNvPr id="412" name="Google Shape;412;p77"/>
          <p:cNvSpPr txBox="1"/>
          <p:nvPr>
            <p:ph idx="2" type="body"/>
          </p:nvPr>
        </p:nvSpPr>
        <p:spPr>
          <a:xfrm>
            <a:off x="659305" y="1736725"/>
            <a:ext cx="8196300" cy="4015500"/>
          </a:xfrm>
          <a:prstGeom prst="rect">
            <a:avLst/>
          </a:prstGeom>
          <a:noFill/>
          <a:ln>
            <a:noFill/>
          </a:ln>
        </p:spPr>
        <p:txBody>
          <a:bodyPr anchorCtr="0" anchor="t" bIns="45700" lIns="91425" spcFirstLastPara="1" rIns="91425" wrap="square" tIns="45700">
            <a:normAutofit lnSpcReduction="10000"/>
          </a:bodyPr>
          <a:lstStyle/>
          <a:p>
            <a:pPr indent="-342900" lvl="0" marL="342900" rtl="0" algn="l">
              <a:lnSpc>
                <a:spcPct val="90000"/>
              </a:lnSpc>
              <a:spcBef>
                <a:spcPts val="0"/>
              </a:spcBef>
              <a:spcAft>
                <a:spcPts val="0"/>
              </a:spcAft>
              <a:buClr>
                <a:srgbClr val="4B2E83"/>
              </a:buClr>
              <a:buSzPts val="2300"/>
              <a:buChar char="&gt;"/>
            </a:pPr>
            <a:r>
              <a:rPr lang="en" sz="2300">
                <a:latin typeface="Arial"/>
                <a:ea typeface="Arial"/>
                <a:cs typeface="Arial"/>
                <a:sym typeface="Arial"/>
              </a:rPr>
              <a:t>200.344(a) (Continued)</a:t>
            </a:r>
            <a:endParaRPr/>
          </a:p>
          <a:p>
            <a:pPr indent="0" lvl="1" marL="400050" rtl="0" algn="l">
              <a:lnSpc>
                <a:spcPct val="90000"/>
              </a:lnSpc>
              <a:spcBef>
                <a:spcPts val="380"/>
              </a:spcBef>
              <a:spcAft>
                <a:spcPts val="0"/>
              </a:spcAft>
              <a:buClr>
                <a:srgbClr val="4B2E83"/>
              </a:buClr>
              <a:buSzPts val="1900"/>
              <a:buNone/>
            </a:pPr>
            <a:r>
              <a:t/>
            </a:r>
            <a:endParaRPr b="0" sz="1900">
              <a:latin typeface="Arial"/>
              <a:ea typeface="Arial"/>
              <a:cs typeface="Arial"/>
              <a:sym typeface="Arial"/>
            </a:endParaRPr>
          </a:p>
          <a:p>
            <a:pPr indent="0" lvl="1" marL="400050" rtl="0" algn="l">
              <a:lnSpc>
                <a:spcPct val="90000"/>
              </a:lnSpc>
              <a:spcBef>
                <a:spcPts val="380"/>
              </a:spcBef>
              <a:spcAft>
                <a:spcPts val="0"/>
              </a:spcAft>
              <a:buClr>
                <a:srgbClr val="4B2E83"/>
              </a:buClr>
              <a:buSzPts val="1900"/>
              <a:buNone/>
            </a:pPr>
            <a:r>
              <a:rPr b="0" lang="en" sz="1900">
                <a:latin typeface="Arial"/>
                <a:ea typeface="Arial"/>
                <a:cs typeface="Arial"/>
                <a:sym typeface="Arial"/>
              </a:rPr>
              <a:t>“…A subrecipient must submit to the pass-through entity, </a:t>
            </a:r>
            <a:r>
              <a:rPr lang="en" sz="1900">
                <a:latin typeface="Arial"/>
                <a:ea typeface="Arial"/>
                <a:cs typeface="Arial"/>
                <a:sym typeface="Arial"/>
              </a:rPr>
              <a:t>no later than 90 calendar days (or an earlier date as agreed upon by the pass-through entity and subrecipient) </a:t>
            </a:r>
            <a:r>
              <a:rPr b="0" lang="en" sz="1900">
                <a:latin typeface="Arial"/>
                <a:ea typeface="Arial"/>
                <a:cs typeface="Arial"/>
                <a:sym typeface="Arial"/>
              </a:rPr>
              <a:t>after the end date of the period of performance, </a:t>
            </a:r>
            <a:r>
              <a:rPr lang="en" sz="1900">
                <a:latin typeface="Arial"/>
                <a:ea typeface="Arial"/>
                <a:cs typeface="Arial"/>
                <a:sym typeface="Arial"/>
              </a:rPr>
              <a:t>all financial, performance, and other reports as required by the terms and conditions</a:t>
            </a:r>
            <a:r>
              <a:rPr b="0" lang="en" sz="1900">
                <a:latin typeface="Arial"/>
                <a:ea typeface="Arial"/>
                <a:cs typeface="Arial"/>
                <a:sym typeface="Arial"/>
              </a:rPr>
              <a:t> of the Federal award…” </a:t>
            </a:r>
            <a:endParaRPr/>
          </a:p>
          <a:p>
            <a:pPr indent="0" lvl="0" marL="0" rtl="0" algn="l">
              <a:lnSpc>
                <a:spcPct val="90000"/>
              </a:lnSpc>
              <a:spcBef>
                <a:spcPts val="460"/>
              </a:spcBef>
              <a:spcAft>
                <a:spcPts val="0"/>
              </a:spcAft>
              <a:buClr>
                <a:srgbClr val="4B2E83"/>
              </a:buClr>
              <a:buSzPts val="2300"/>
              <a:buNone/>
            </a:pPr>
            <a:r>
              <a:t/>
            </a:r>
            <a:endParaRPr b="0" sz="2300">
              <a:latin typeface="Arial"/>
              <a:ea typeface="Arial"/>
              <a:cs typeface="Arial"/>
              <a:sym typeface="Arial"/>
            </a:endParaRPr>
          </a:p>
          <a:p>
            <a:pPr indent="0" lvl="0" marL="0" rtl="0" algn="l">
              <a:lnSpc>
                <a:spcPct val="90000"/>
              </a:lnSpc>
              <a:spcBef>
                <a:spcPts val="460"/>
              </a:spcBef>
              <a:spcAft>
                <a:spcPts val="0"/>
              </a:spcAft>
              <a:buClr>
                <a:srgbClr val="4B2E83"/>
              </a:buClr>
              <a:buSzPts val="2300"/>
              <a:buNone/>
            </a:pPr>
            <a:r>
              <a:rPr lang="en" sz="2300">
                <a:latin typeface="Arial"/>
                <a:ea typeface="Arial"/>
                <a:cs typeface="Arial"/>
                <a:sym typeface="Arial"/>
              </a:rPr>
              <a:t>The federal regulations also cover sub closeout.</a:t>
            </a:r>
            <a:endParaRPr/>
          </a:p>
          <a:p>
            <a:pPr indent="0" lvl="0" marL="0" rtl="0" algn="l">
              <a:lnSpc>
                <a:spcPct val="90000"/>
              </a:lnSpc>
              <a:spcBef>
                <a:spcPts val="460"/>
              </a:spcBef>
              <a:spcAft>
                <a:spcPts val="0"/>
              </a:spcAft>
              <a:buClr>
                <a:srgbClr val="4B2E83"/>
              </a:buClr>
              <a:buSzPts val="2300"/>
              <a:buNone/>
            </a:pPr>
            <a:r>
              <a:t/>
            </a:r>
            <a:endParaRPr sz="2300">
              <a:latin typeface="Arial"/>
              <a:ea typeface="Arial"/>
              <a:cs typeface="Arial"/>
              <a:sym typeface="Arial"/>
            </a:endParaRPr>
          </a:p>
          <a:p>
            <a:pPr indent="0" lvl="0" marL="0" rtl="0" algn="l">
              <a:lnSpc>
                <a:spcPct val="90000"/>
              </a:lnSpc>
              <a:spcBef>
                <a:spcPts val="460"/>
              </a:spcBef>
              <a:spcAft>
                <a:spcPts val="0"/>
              </a:spcAft>
              <a:buClr>
                <a:srgbClr val="4B2E83"/>
              </a:buClr>
              <a:buSzPts val="2300"/>
              <a:buNone/>
            </a:pPr>
            <a:r>
              <a:rPr lang="en" sz="2300">
                <a:latin typeface="Arial"/>
                <a:ea typeface="Arial"/>
                <a:cs typeface="Arial"/>
                <a:sym typeface="Arial"/>
              </a:rPr>
              <a:t>A sub agreement can state a shorter closeout period (e.g. 60 days).</a:t>
            </a:r>
            <a:endParaRPr/>
          </a:p>
        </p:txBody>
      </p:sp>
      <p:sp>
        <p:nvSpPr>
          <p:cNvPr id="413" name="Google Shape;413;p77"/>
          <p:cNvSpPr txBox="1"/>
          <p:nvPr/>
        </p:nvSpPr>
        <p:spPr>
          <a:xfrm>
            <a:off x="671758" y="6301355"/>
            <a:ext cx="7229400" cy="330900"/>
          </a:xfrm>
          <a:prstGeom prst="rect">
            <a:avLst/>
          </a:prstGeom>
          <a:noFill/>
          <a:ln>
            <a:noFill/>
          </a:ln>
        </p:spPr>
        <p:txBody>
          <a:bodyPr anchorCtr="0" anchor="b" bIns="45700" lIns="91425" spcFirstLastPara="1" rIns="91425" wrap="square" tIns="45700">
            <a:noAutofit/>
          </a:bodyPr>
          <a:lstStyle/>
          <a:p>
            <a:pPr indent="0" lvl="0" marL="0" marR="0" rtl="0" algn="l">
              <a:lnSpc>
                <a:spcPct val="150000"/>
              </a:lnSpc>
              <a:spcBef>
                <a:spcPts val="0"/>
              </a:spcBef>
              <a:spcAft>
                <a:spcPts val="0"/>
              </a:spcAft>
              <a:buClr>
                <a:srgbClr val="4B2E83"/>
              </a:buClr>
              <a:buSzPts val="1200"/>
              <a:buFont typeface="Arial"/>
              <a:buNone/>
            </a:pPr>
            <a:r>
              <a:rPr b="1" i="0" lang="en" sz="1200" u="none" cap="none" strike="noStrike">
                <a:solidFill>
                  <a:srgbClr val="4B2E83"/>
                </a:solidFill>
                <a:latin typeface="Arial"/>
                <a:ea typeface="Arial"/>
                <a:cs typeface="Arial"/>
                <a:sym typeface="Arial"/>
              </a:rPr>
              <a:t>MRAM – Matt Gardner – PAFC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7" name="Shape 417"/>
        <p:cNvGrpSpPr/>
        <p:nvPr/>
      </p:nvGrpSpPr>
      <p:grpSpPr>
        <a:xfrm>
          <a:off x="0" y="0"/>
          <a:ext cx="0" cy="0"/>
          <a:chOff x="0" y="0"/>
          <a:chExt cx="0" cy="0"/>
        </a:xfrm>
      </p:grpSpPr>
      <p:sp>
        <p:nvSpPr>
          <p:cNvPr id="418" name="Google Shape;418;p78"/>
          <p:cNvSpPr txBox="1"/>
          <p:nvPr>
            <p:ph idx="1" type="body"/>
          </p:nvPr>
        </p:nvSpPr>
        <p:spPr>
          <a:xfrm>
            <a:off x="671757" y="371510"/>
            <a:ext cx="8184600" cy="9921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4B2E83"/>
              </a:buClr>
              <a:buSzPts val="3000"/>
              <a:buNone/>
            </a:pPr>
            <a:r>
              <a:rPr lang="en">
                <a:latin typeface="Arial"/>
                <a:ea typeface="Arial"/>
                <a:cs typeface="Arial"/>
                <a:sym typeface="Arial"/>
              </a:rPr>
              <a:t>2 CFR 200.344(a) Closeout (Continued)</a:t>
            </a:r>
            <a:endParaRPr/>
          </a:p>
        </p:txBody>
      </p:sp>
      <p:sp>
        <p:nvSpPr>
          <p:cNvPr id="419" name="Google Shape;419;p78"/>
          <p:cNvSpPr txBox="1"/>
          <p:nvPr>
            <p:ph idx="2" type="body"/>
          </p:nvPr>
        </p:nvSpPr>
        <p:spPr>
          <a:xfrm>
            <a:off x="659305" y="1736725"/>
            <a:ext cx="8196300" cy="4015500"/>
          </a:xfrm>
          <a:prstGeom prst="rect">
            <a:avLst/>
          </a:prstGeom>
          <a:noFill/>
          <a:ln>
            <a:noFill/>
          </a:ln>
        </p:spPr>
        <p:txBody>
          <a:bodyPr anchorCtr="0" anchor="t" bIns="45700" lIns="91425" spcFirstLastPara="1" rIns="91425" wrap="square" tIns="45700">
            <a:normAutofit lnSpcReduction="10000"/>
          </a:bodyPr>
          <a:lstStyle/>
          <a:p>
            <a:pPr indent="-354330" lvl="0" marL="342900" rtl="0" algn="l">
              <a:spcBef>
                <a:spcPts val="0"/>
              </a:spcBef>
              <a:spcAft>
                <a:spcPts val="0"/>
              </a:spcAft>
              <a:buClr>
                <a:srgbClr val="4B2E83"/>
              </a:buClr>
              <a:buSzPts val="2400"/>
              <a:buFont typeface="Merriweather Sans"/>
              <a:buChar char="&gt;"/>
            </a:pPr>
            <a:r>
              <a:rPr lang="en">
                <a:latin typeface="Arial"/>
                <a:ea typeface="Arial"/>
                <a:cs typeface="Arial"/>
                <a:sym typeface="Arial"/>
              </a:rPr>
              <a:t>200.344(a) (Continued)</a:t>
            </a:r>
            <a:endParaRPr/>
          </a:p>
          <a:p>
            <a:pPr indent="0" lvl="0" marL="0" rtl="0" algn="l">
              <a:spcBef>
                <a:spcPts val="333"/>
              </a:spcBef>
              <a:spcAft>
                <a:spcPts val="0"/>
              </a:spcAft>
              <a:buClr>
                <a:srgbClr val="4B2E83"/>
              </a:buClr>
              <a:buSzPts val="1800"/>
              <a:buNone/>
            </a:pPr>
            <a:r>
              <a:t/>
            </a:r>
            <a:endParaRPr b="0" sz="1800"/>
          </a:p>
          <a:p>
            <a:pPr indent="0" lvl="1" marL="400050" rtl="0" algn="l">
              <a:lnSpc>
                <a:spcPct val="90000"/>
              </a:lnSpc>
              <a:spcBef>
                <a:spcPts val="351"/>
              </a:spcBef>
              <a:spcAft>
                <a:spcPts val="0"/>
              </a:spcAft>
              <a:buClr>
                <a:srgbClr val="4B2E83"/>
              </a:buClr>
              <a:buSzPts val="1900"/>
              <a:buNone/>
            </a:pPr>
            <a:r>
              <a:rPr b="0" lang="en" sz="1900">
                <a:latin typeface="Arial"/>
                <a:ea typeface="Arial"/>
                <a:cs typeface="Arial"/>
                <a:sym typeface="Arial"/>
              </a:rPr>
              <a:t>“…The Federal awarding agency or pass-through entity may approve extensions when requested and justified by the non-Federal entity, as applicable.”</a:t>
            </a:r>
            <a:endParaRPr/>
          </a:p>
          <a:p>
            <a:pPr indent="0" lvl="0" marL="0" rtl="0" algn="l">
              <a:spcBef>
                <a:spcPts val="444"/>
              </a:spcBef>
              <a:spcAft>
                <a:spcPts val="0"/>
              </a:spcAft>
              <a:buClr>
                <a:srgbClr val="4B2E83"/>
              </a:buClr>
              <a:buSzPts val="2400"/>
              <a:buNone/>
            </a:pPr>
            <a:r>
              <a:t/>
            </a:r>
            <a:endParaRPr b="0"/>
          </a:p>
          <a:p>
            <a:pPr indent="0" lvl="0" marL="0" rtl="0" algn="l">
              <a:spcBef>
                <a:spcPts val="444"/>
              </a:spcBef>
              <a:spcAft>
                <a:spcPts val="0"/>
              </a:spcAft>
              <a:buClr>
                <a:srgbClr val="4B2E83"/>
              </a:buClr>
              <a:buSzPts val="2400"/>
              <a:buNone/>
            </a:pPr>
            <a:r>
              <a:rPr lang="en">
                <a:latin typeface="Arial"/>
                <a:ea typeface="Arial"/>
                <a:cs typeface="Arial"/>
                <a:sym typeface="Arial"/>
              </a:rPr>
              <a:t>The proper way to manage delays in closeout is to request a No-Cost Extension from the sponsor. </a:t>
            </a:r>
            <a:endParaRPr/>
          </a:p>
          <a:p>
            <a:pPr indent="0" lvl="0" marL="0" rtl="0" algn="l">
              <a:spcBef>
                <a:spcPts val="444"/>
              </a:spcBef>
              <a:spcAft>
                <a:spcPts val="0"/>
              </a:spcAft>
              <a:buClr>
                <a:srgbClr val="4B2E83"/>
              </a:buClr>
              <a:buSzPts val="2400"/>
              <a:buNone/>
            </a:pPr>
            <a:r>
              <a:t/>
            </a:r>
            <a:endParaRPr>
              <a:latin typeface="Arial"/>
              <a:ea typeface="Arial"/>
              <a:cs typeface="Arial"/>
              <a:sym typeface="Arial"/>
            </a:endParaRPr>
          </a:p>
          <a:p>
            <a:pPr indent="0" lvl="0" marL="0" rtl="0" algn="l">
              <a:spcBef>
                <a:spcPts val="444"/>
              </a:spcBef>
              <a:spcAft>
                <a:spcPts val="0"/>
              </a:spcAft>
              <a:buClr>
                <a:srgbClr val="4B2E83"/>
              </a:buClr>
              <a:buSzPts val="2400"/>
              <a:buNone/>
            </a:pPr>
            <a:r>
              <a:rPr lang="en">
                <a:latin typeface="Arial"/>
                <a:ea typeface="Arial"/>
                <a:cs typeface="Arial"/>
                <a:sym typeface="Arial"/>
              </a:rPr>
              <a:t>If a NCE is not available or not approved, it is up to the recipient to closeout the Award in compliance with the regulations and the sponsor’s terms and conditions.</a:t>
            </a:r>
            <a:endParaRPr/>
          </a:p>
        </p:txBody>
      </p:sp>
      <p:sp>
        <p:nvSpPr>
          <p:cNvPr id="420" name="Google Shape;420;p78"/>
          <p:cNvSpPr txBox="1"/>
          <p:nvPr/>
        </p:nvSpPr>
        <p:spPr>
          <a:xfrm>
            <a:off x="671758" y="6301355"/>
            <a:ext cx="7229400" cy="330900"/>
          </a:xfrm>
          <a:prstGeom prst="rect">
            <a:avLst/>
          </a:prstGeom>
          <a:noFill/>
          <a:ln>
            <a:noFill/>
          </a:ln>
        </p:spPr>
        <p:txBody>
          <a:bodyPr anchorCtr="0" anchor="b" bIns="45700" lIns="91425" spcFirstLastPara="1" rIns="91425" wrap="square" tIns="45700">
            <a:noAutofit/>
          </a:bodyPr>
          <a:lstStyle/>
          <a:p>
            <a:pPr indent="0" lvl="0" marL="0" marR="0" rtl="0" algn="l">
              <a:lnSpc>
                <a:spcPct val="150000"/>
              </a:lnSpc>
              <a:spcBef>
                <a:spcPts val="0"/>
              </a:spcBef>
              <a:spcAft>
                <a:spcPts val="0"/>
              </a:spcAft>
              <a:buClr>
                <a:srgbClr val="4B2E83"/>
              </a:buClr>
              <a:buSzPts val="1200"/>
              <a:buFont typeface="Arial"/>
              <a:buNone/>
            </a:pPr>
            <a:r>
              <a:rPr b="1" i="0" lang="en" sz="1200" u="none" cap="none" strike="noStrike">
                <a:solidFill>
                  <a:srgbClr val="4B2E83"/>
                </a:solidFill>
                <a:latin typeface="Arial"/>
                <a:ea typeface="Arial"/>
                <a:cs typeface="Arial"/>
                <a:sym typeface="Arial"/>
              </a:rPr>
              <a:t>MRAM – Matt Gardner – PAFC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4" name="Shape 424"/>
        <p:cNvGrpSpPr/>
        <p:nvPr/>
      </p:nvGrpSpPr>
      <p:grpSpPr>
        <a:xfrm>
          <a:off x="0" y="0"/>
          <a:ext cx="0" cy="0"/>
          <a:chOff x="0" y="0"/>
          <a:chExt cx="0" cy="0"/>
        </a:xfrm>
      </p:grpSpPr>
      <p:sp>
        <p:nvSpPr>
          <p:cNvPr id="425" name="Google Shape;425;p79"/>
          <p:cNvSpPr txBox="1"/>
          <p:nvPr>
            <p:ph idx="1" type="body"/>
          </p:nvPr>
        </p:nvSpPr>
        <p:spPr>
          <a:xfrm>
            <a:off x="671757" y="371510"/>
            <a:ext cx="8184600" cy="9921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4B2E83"/>
              </a:buClr>
              <a:buSzPts val="3000"/>
              <a:buNone/>
            </a:pPr>
            <a:r>
              <a:rPr lang="en">
                <a:latin typeface="Arial"/>
                <a:ea typeface="Arial"/>
                <a:cs typeface="Arial"/>
                <a:sym typeface="Arial"/>
              </a:rPr>
              <a:t>Reminders	</a:t>
            </a:r>
            <a:endParaRPr/>
          </a:p>
        </p:txBody>
      </p:sp>
      <p:sp>
        <p:nvSpPr>
          <p:cNvPr id="426" name="Google Shape;426;p79"/>
          <p:cNvSpPr txBox="1"/>
          <p:nvPr>
            <p:ph idx="2" type="body"/>
          </p:nvPr>
        </p:nvSpPr>
        <p:spPr>
          <a:xfrm>
            <a:off x="659305" y="1736725"/>
            <a:ext cx="8196300" cy="4015500"/>
          </a:xfrm>
          <a:prstGeom prst="rect">
            <a:avLst/>
          </a:prstGeom>
          <a:noFill/>
          <a:ln>
            <a:noFill/>
          </a:ln>
        </p:spPr>
        <p:txBody>
          <a:bodyPr anchorCtr="0" anchor="t" bIns="45700" lIns="91425" spcFirstLastPara="1" rIns="91425" wrap="square" tIns="45700">
            <a:normAutofit fontScale="92500" lnSpcReduction="20000"/>
          </a:bodyPr>
          <a:lstStyle/>
          <a:p>
            <a:pPr indent="-331470" lvl="0" marL="342900" rtl="0" algn="l">
              <a:spcBef>
                <a:spcPts val="0"/>
              </a:spcBef>
              <a:spcAft>
                <a:spcPts val="0"/>
              </a:spcAft>
              <a:buClr>
                <a:srgbClr val="4B2E83"/>
              </a:buClr>
              <a:buSzPct val="100000"/>
              <a:buFont typeface="Merriweather Sans"/>
              <a:buChar char="&gt;"/>
            </a:pPr>
            <a:r>
              <a:rPr lang="en">
                <a:latin typeface="Arial"/>
                <a:ea typeface="Arial"/>
                <a:cs typeface="Arial"/>
                <a:sym typeface="Arial"/>
              </a:rPr>
              <a:t>A federal agency </a:t>
            </a:r>
            <a:r>
              <a:rPr lang="en" u="sng">
                <a:latin typeface="Arial"/>
                <a:ea typeface="Arial"/>
                <a:cs typeface="Arial"/>
                <a:sym typeface="Arial"/>
              </a:rPr>
              <a:t>can</a:t>
            </a:r>
            <a:r>
              <a:rPr lang="en">
                <a:latin typeface="Arial"/>
                <a:ea typeface="Arial"/>
                <a:cs typeface="Arial"/>
                <a:sym typeface="Arial"/>
              </a:rPr>
              <a:t> impose stricter closeout conditions than the Uniform Guidance.</a:t>
            </a:r>
            <a:endParaRPr/>
          </a:p>
          <a:p>
            <a:pPr indent="-276225" lvl="1" marL="742950" rtl="0" algn="l">
              <a:spcBef>
                <a:spcPts val="400"/>
              </a:spcBef>
              <a:spcAft>
                <a:spcPts val="0"/>
              </a:spcAft>
              <a:buClr>
                <a:srgbClr val="4B2E83"/>
              </a:buClr>
              <a:buSzPct val="100000"/>
              <a:buChar char="–"/>
            </a:pPr>
            <a:r>
              <a:rPr lang="en">
                <a:latin typeface="Arial"/>
                <a:ea typeface="Arial"/>
                <a:cs typeface="Arial"/>
                <a:sym typeface="Arial"/>
              </a:rPr>
              <a:t>Always read/understand your Notice of Award, along with the applicable agency terms and conditions</a:t>
            </a:r>
            <a:endParaRPr/>
          </a:p>
          <a:p>
            <a:pPr indent="-158750" lvl="1" marL="742950" rtl="0" algn="l">
              <a:spcBef>
                <a:spcPts val="400"/>
              </a:spcBef>
              <a:spcAft>
                <a:spcPts val="0"/>
              </a:spcAft>
              <a:buClr>
                <a:srgbClr val="4B2E83"/>
              </a:buClr>
              <a:buSzPct val="100000"/>
              <a:buNone/>
            </a:pPr>
            <a:r>
              <a:t/>
            </a:r>
            <a:endParaRPr>
              <a:latin typeface="Arial"/>
              <a:ea typeface="Arial"/>
              <a:cs typeface="Arial"/>
              <a:sym typeface="Arial"/>
            </a:endParaRPr>
          </a:p>
          <a:p>
            <a:pPr indent="-331470" lvl="0" marL="342900" rtl="0" algn="l">
              <a:spcBef>
                <a:spcPts val="480"/>
              </a:spcBef>
              <a:spcAft>
                <a:spcPts val="0"/>
              </a:spcAft>
              <a:buClr>
                <a:srgbClr val="4B2E83"/>
              </a:buClr>
              <a:buSzPct val="100000"/>
              <a:buFont typeface="Merriweather Sans"/>
              <a:buChar char="&gt;"/>
            </a:pPr>
            <a:r>
              <a:rPr lang="en">
                <a:latin typeface="Arial"/>
                <a:ea typeface="Arial"/>
                <a:cs typeface="Arial"/>
                <a:sym typeface="Arial"/>
              </a:rPr>
              <a:t>All closeout actions must occur for the Award to be considered closed in the eyes of the sponsor.</a:t>
            </a:r>
            <a:endParaRPr/>
          </a:p>
          <a:p>
            <a:pPr indent="-276225" lvl="1" marL="742950" rtl="0" algn="l">
              <a:spcBef>
                <a:spcPts val="400"/>
              </a:spcBef>
              <a:spcAft>
                <a:spcPts val="0"/>
              </a:spcAft>
              <a:buClr>
                <a:srgbClr val="4B2E83"/>
              </a:buClr>
              <a:buSzPct val="100000"/>
              <a:buChar char="–"/>
            </a:pPr>
            <a:r>
              <a:rPr lang="en">
                <a:latin typeface="Arial"/>
                <a:ea typeface="Arial"/>
                <a:cs typeface="Arial"/>
                <a:sym typeface="Arial"/>
              </a:rPr>
              <a:t>Reports (financial or technical)</a:t>
            </a:r>
            <a:endParaRPr/>
          </a:p>
          <a:p>
            <a:pPr indent="-276225" lvl="1" marL="742950" rtl="0" algn="l">
              <a:spcBef>
                <a:spcPts val="400"/>
              </a:spcBef>
              <a:spcAft>
                <a:spcPts val="0"/>
              </a:spcAft>
              <a:buClr>
                <a:srgbClr val="4B2E83"/>
              </a:buClr>
              <a:buSzPct val="100000"/>
              <a:buChar char="–"/>
            </a:pPr>
            <a:r>
              <a:rPr lang="en">
                <a:latin typeface="Arial"/>
                <a:ea typeface="Arial"/>
                <a:cs typeface="Arial"/>
                <a:sym typeface="Arial"/>
              </a:rPr>
              <a:t>Deliverables</a:t>
            </a:r>
            <a:endParaRPr/>
          </a:p>
          <a:p>
            <a:pPr indent="-276225" lvl="1" marL="742950" rtl="0" algn="l">
              <a:spcBef>
                <a:spcPts val="400"/>
              </a:spcBef>
              <a:spcAft>
                <a:spcPts val="0"/>
              </a:spcAft>
              <a:buClr>
                <a:srgbClr val="4B2E83"/>
              </a:buClr>
              <a:buSzPct val="100000"/>
              <a:buChar char="–"/>
            </a:pPr>
            <a:r>
              <a:rPr lang="en">
                <a:latin typeface="Arial"/>
                <a:ea typeface="Arial"/>
                <a:cs typeface="Arial"/>
                <a:sym typeface="Arial"/>
              </a:rPr>
              <a:t>Cost Share</a:t>
            </a:r>
            <a:endParaRPr/>
          </a:p>
          <a:p>
            <a:pPr indent="-158750" lvl="1" marL="742950" rtl="0" algn="l">
              <a:spcBef>
                <a:spcPts val="400"/>
              </a:spcBef>
              <a:spcAft>
                <a:spcPts val="0"/>
              </a:spcAft>
              <a:buClr>
                <a:srgbClr val="4B2E83"/>
              </a:buClr>
              <a:buSzPct val="100000"/>
              <a:buNone/>
            </a:pPr>
            <a:r>
              <a:t/>
            </a:r>
            <a:endParaRPr>
              <a:latin typeface="Arial"/>
              <a:ea typeface="Arial"/>
              <a:cs typeface="Arial"/>
              <a:sym typeface="Arial"/>
            </a:endParaRPr>
          </a:p>
          <a:p>
            <a:pPr indent="-190500" lvl="0" marL="342900" rtl="0" algn="l">
              <a:spcBef>
                <a:spcPts val="480"/>
              </a:spcBef>
              <a:spcAft>
                <a:spcPts val="0"/>
              </a:spcAft>
              <a:buClr>
                <a:srgbClr val="4B2E83"/>
              </a:buClr>
              <a:buSzPct val="100000"/>
              <a:buFont typeface="Merriweather Sans"/>
              <a:buNone/>
            </a:pPr>
            <a:r>
              <a:t/>
            </a:r>
            <a:endParaRPr>
              <a:latin typeface="Arial"/>
              <a:ea typeface="Arial"/>
              <a:cs typeface="Arial"/>
              <a:sym typeface="Arial"/>
            </a:endParaRPr>
          </a:p>
          <a:p>
            <a:pPr indent="-190500" lvl="0" marL="342900" rtl="0" algn="l">
              <a:spcBef>
                <a:spcPts val="480"/>
              </a:spcBef>
              <a:spcAft>
                <a:spcPts val="0"/>
              </a:spcAft>
              <a:buClr>
                <a:srgbClr val="4B2E83"/>
              </a:buClr>
              <a:buSzPct val="100000"/>
              <a:buFont typeface="Merriweather Sans"/>
              <a:buNone/>
            </a:pPr>
            <a:r>
              <a:t/>
            </a:r>
            <a:endParaRPr>
              <a:latin typeface="Arial"/>
              <a:ea typeface="Arial"/>
              <a:cs typeface="Arial"/>
              <a:sym typeface="Arial"/>
            </a:endParaRPr>
          </a:p>
        </p:txBody>
      </p:sp>
      <p:sp>
        <p:nvSpPr>
          <p:cNvPr id="427" name="Google Shape;427;p79"/>
          <p:cNvSpPr txBox="1"/>
          <p:nvPr/>
        </p:nvSpPr>
        <p:spPr>
          <a:xfrm>
            <a:off x="671758" y="6301355"/>
            <a:ext cx="7229400" cy="330900"/>
          </a:xfrm>
          <a:prstGeom prst="rect">
            <a:avLst/>
          </a:prstGeom>
          <a:noFill/>
          <a:ln>
            <a:noFill/>
          </a:ln>
        </p:spPr>
        <p:txBody>
          <a:bodyPr anchorCtr="0" anchor="b" bIns="45700" lIns="91425" spcFirstLastPara="1" rIns="91425" wrap="square" tIns="45700">
            <a:noAutofit/>
          </a:bodyPr>
          <a:lstStyle/>
          <a:p>
            <a:pPr indent="0" lvl="0" marL="0" marR="0" rtl="0" algn="l">
              <a:lnSpc>
                <a:spcPct val="150000"/>
              </a:lnSpc>
              <a:spcBef>
                <a:spcPts val="0"/>
              </a:spcBef>
              <a:spcAft>
                <a:spcPts val="0"/>
              </a:spcAft>
              <a:buClr>
                <a:srgbClr val="4B2E83"/>
              </a:buClr>
              <a:buSzPts val="1200"/>
              <a:buFont typeface="Arial"/>
              <a:buNone/>
            </a:pPr>
            <a:r>
              <a:rPr b="1" i="0" lang="en" sz="1200" u="none" cap="none" strike="noStrike">
                <a:solidFill>
                  <a:srgbClr val="4B2E83"/>
                </a:solidFill>
                <a:latin typeface="Arial"/>
                <a:ea typeface="Arial"/>
                <a:cs typeface="Arial"/>
                <a:sym typeface="Arial"/>
              </a:rPr>
              <a:t>MRAM – Matt Gardner – PAFC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1" name="Shape 431"/>
        <p:cNvGrpSpPr/>
        <p:nvPr/>
      </p:nvGrpSpPr>
      <p:grpSpPr>
        <a:xfrm>
          <a:off x="0" y="0"/>
          <a:ext cx="0" cy="0"/>
          <a:chOff x="0" y="0"/>
          <a:chExt cx="0" cy="0"/>
        </a:xfrm>
      </p:grpSpPr>
      <p:sp>
        <p:nvSpPr>
          <p:cNvPr id="432" name="Google Shape;432;p80"/>
          <p:cNvSpPr txBox="1"/>
          <p:nvPr>
            <p:ph idx="1" type="body"/>
          </p:nvPr>
        </p:nvSpPr>
        <p:spPr>
          <a:xfrm>
            <a:off x="671757" y="371510"/>
            <a:ext cx="8184600" cy="9921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4B2E83"/>
              </a:buClr>
              <a:buSzPts val="4000"/>
              <a:buNone/>
            </a:pPr>
            <a:r>
              <a:rPr lang="en" sz="4000">
                <a:latin typeface="Arial"/>
                <a:ea typeface="Arial"/>
                <a:cs typeface="Arial"/>
                <a:sym typeface="Arial"/>
              </a:rPr>
              <a:t>Questions</a:t>
            </a:r>
            <a:endParaRPr/>
          </a:p>
        </p:txBody>
      </p:sp>
      <p:sp>
        <p:nvSpPr>
          <p:cNvPr id="433" name="Google Shape;433;p80"/>
          <p:cNvSpPr txBox="1"/>
          <p:nvPr>
            <p:ph idx="2" type="body"/>
          </p:nvPr>
        </p:nvSpPr>
        <p:spPr>
          <a:xfrm>
            <a:off x="659305" y="1736725"/>
            <a:ext cx="8196300" cy="40155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rgbClr val="4B2E83"/>
              </a:buClr>
              <a:buSzPts val="2400"/>
              <a:buChar char="&gt;"/>
            </a:pPr>
            <a:r>
              <a:rPr lang="en">
                <a:latin typeface="Arial"/>
                <a:ea typeface="Arial"/>
                <a:cs typeface="Arial"/>
                <a:sym typeface="Arial"/>
              </a:rPr>
              <a:t>Post Award Fiscal Compliance (PAFC)</a:t>
            </a:r>
            <a:endParaRPr/>
          </a:p>
          <a:p>
            <a:pPr indent="-285750" lvl="1" marL="742950" rtl="0" algn="l">
              <a:spcBef>
                <a:spcPts val="400"/>
              </a:spcBef>
              <a:spcAft>
                <a:spcPts val="0"/>
              </a:spcAft>
              <a:buClr>
                <a:srgbClr val="4B2E83"/>
              </a:buClr>
              <a:buSzPts val="2000"/>
              <a:buChar char="–"/>
            </a:pPr>
            <a:r>
              <a:rPr lang="en" u="sng">
                <a:solidFill>
                  <a:schemeClr val="hlink"/>
                </a:solidFill>
                <a:latin typeface="Arial"/>
                <a:ea typeface="Arial"/>
                <a:cs typeface="Arial"/>
                <a:sym typeface="Arial"/>
                <a:hlinkClick r:id="rId3"/>
              </a:rPr>
              <a:t>gcafco@uw.edu</a:t>
            </a:r>
            <a:endParaRPr>
              <a:latin typeface="Arial"/>
              <a:ea typeface="Arial"/>
              <a:cs typeface="Arial"/>
              <a:sym typeface="Arial"/>
            </a:endParaRPr>
          </a:p>
          <a:p>
            <a:pPr indent="-285750" lvl="1" marL="742950" rtl="0" algn="l">
              <a:spcBef>
                <a:spcPts val="400"/>
              </a:spcBef>
              <a:spcAft>
                <a:spcPts val="0"/>
              </a:spcAft>
              <a:buClr>
                <a:srgbClr val="4B2E83"/>
              </a:buClr>
              <a:buSzPts val="2000"/>
              <a:buChar char="–"/>
            </a:pPr>
            <a:r>
              <a:rPr lang="en" u="sng">
                <a:solidFill>
                  <a:schemeClr val="hlink"/>
                </a:solidFill>
                <a:latin typeface="Arial"/>
                <a:ea typeface="Arial"/>
                <a:cs typeface="Arial"/>
                <a:sym typeface="Arial"/>
                <a:hlinkClick r:id="rId4"/>
              </a:rPr>
              <a:t>https://finance.uw.edu/pafc/</a:t>
            </a:r>
            <a:br>
              <a:rPr lang="en">
                <a:latin typeface="Arial"/>
                <a:ea typeface="Arial"/>
                <a:cs typeface="Arial"/>
                <a:sym typeface="Arial"/>
              </a:rPr>
            </a:br>
            <a:endParaRPr>
              <a:latin typeface="Arial"/>
              <a:ea typeface="Arial"/>
              <a:cs typeface="Arial"/>
              <a:sym typeface="Arial"/>
            </a:endParaRPr>
          </a:p>
          <a:p>
            <a:pPr indent="-342900" lvl="0" marL="342900" rtl="0" algn="l">
              <a:spcBef>
                <a:spcPts val="480"/>
              </a:spcBef>
              <a:spcAft>
                <a:spcPts val="0"/>
              </a:spcAft>
              <a:buClr>
                <a:srgbClr val="4B2E83"/>
              </a:buClr>
              <a:buSzPts val="2400"/>
              <a:buChar char="&gt;"/>
            </a:pPr>
            <a:r>
              <a:rPr lang="en">
                <a:latin typeface="Arial"/>
                <a:ea typeface="Arial"/>
                <a:cs typeface="Arial"/>
                <a:sym typeface="Arial"/>
              </a:rPr>
              <a:t>Matt Gardner</a:t>
            </a:r>
            <a:endParaRPr/>
          </a:p>
          <a:p>
            <a:pPr indent="-285750" lvl="1" marL="742950" rtl="0" algn="l">
              <a:spcBef>
                <a:spcPts val="400"/>
              </a:spcBef>
              <a:spcAft>
                <a:spcPts val="0"/>
              </a:spcAft>
              <a:buClr>
                <a:srgbClr val="4B2E83"/>
              </a:buClr>
              <a:buSzPts val="2000"/>
              <a:buChar char="–"/>
            </a:pPr>
            <a:r>
              <a:rPr lang="en" u="sng">
                <a:solidFill>
                  <a:schemeClr val="hlink"/>
                </a:solidFill>
                <a:latin typeface="Arial"/>
                <a:ea typeface="Arial"/>
                <a:cs typeface="Arial"/>
                <a:sym typeface="Arial"/>
                <a:hlinkClick r:id="rId5"/>
              </a:rPr>
              <a:t>mgard4@uw.edu</a:t>
            </a:r>
            <a:endParaRPr>
              <a:latin typeface="Arial"/>
              <a:ea typeface="Arial"/>
              <a:cs typeface="Arial"/>
              <a:sym typeface="Arial"/>
            </a:endParaRPr>
          </a:p>
          <a:p>
            <a:pPr indent="-285750" lvl="1" marL="742950" rtl="0" algn="l">
              <a:spcBef>
                <a:spcPts val="400"/>
              </a:spcBef>
              <a:spcAft>
                <a:spcPts val="0"/>
              </a:spcAft>
              <a:buClr>
                <a:srgbClr val="4B2E83"/>
              </a:buClr>
              <a:buSzPts val="2000"/>
              <a:buChar char="–"/>
            </a:pPr>
            <a:r>
              <a:rPr lang="en">
                <a:latin typeface="Arial"/>
                <a:ea typeface="Arial"/>
                <a:cs typeface="Arial"/>
                <a:sym typeface="Arial"/>
              </a:rPr>
              <a:t>206-543-2610</a:t>
            </a:r>
            <a:endParaRPr/>
          </a:p>
          <a:p>
            <a:pPr indent="-209550" lvl="1" marL="742950" rtl="0" algn="l">
              <a:spcBef>
                <a:spcPts val="240"/>
              </a:spcBef>
              <a:spcAft>
                <a:spcPts val="0"/>
              </a:spcAft>
              <a:buClr>
                <a:srgbClr val="4B2E83"/>
              </a:buClr>
              <a:buSzPts val="1200"/>
              <a:buNone/>
            </a:pPr>
            <a:r>
              <a:t/>
            </a:r>
            <a:endParaRPr sz="1200">
              <a:latin typeface="Arial"/>
              <a:ea typeface="Arial"/>
              <a:cs typeface="Arial"/>
              <a:sym typeface="Arial"/>
            </a:endParaRPr>
          </a:p>
          <a:p>
            <a:pPr indent="-158750" lvl="1" marL="742950" rtl="0" algn="l">
              <a:spcBef>
                <a:spcPts val="400"/>
              </a:spcBef>
              <a:spcAft>
                <a:spcPts val="0"/>
              </a:spcAft>
              <a:buClr>
                <a:srgbClr val="4B2E83"/>
              </a:buClr>
              <a:buSzPts val="2000"/>
              <a:buNone/>
            </a:pPr>
            <a:r>
              <a:t/>
            </a:r>
            <a:endParaRPr>
              <a:latin typeface="Arial"/>
              <a:ea typeface="Arial"/>
              <a:cs typeface="Arial"/>
              <a:sym typeface="Arial"/>
            </a:endParaRPr>
          </a:p>
          <a:p>
            <a:pPr indent="-190500" lvl="0" marL="342900" rtl="0" algn="l">
              <a:spcBef>
                <a:spcPts val="480"/>
              </a:spcBef>
              <a:spcAft>
                <a:spcPts val="0"/>
              </a:spcAft>
              <a:buClr>
                <a:srgbClr val="4B2E83"/>
              </a:buClr>
              <a:buSzPts val="2400"/>
              <a:buNone/>
            </a:pPr>
            <a:r>
              <a:t/>
            </a:r>
            <a:endParaRPr>
              <a:latin typeface="Arial"/>
              <a:ea typeface="Arial"/>
              <a:cs typeface="Arial"/>
              <a:sym typeface="Arial"/>
            </a:endParaRPr>
          </a:p>
        </p:txBody>
      </p:sp>
      <p:sp>
        <p:nvSpPr>
          <p:cNvPr id="434" name="Google Shape;434;p80"/>
          <p:cNvSpPr txBox="1"/>
          <p:nvPr/>
        </p:nvSpPr>
        <p:spPr>
          <a:xfrm>
            <a:off x="671758" y="6301355"/>
            <a:ext cx="7229400" cy="330900"/>
          </a:xfrm>
          <a:prstGeom prst="rect">
            <a:avLst/>
          </a:prstGeom>
          <a:noFill/>
          <a:ln>
            <a:noFill/>
          </a:ln>
        </p:spPr>
        <p:txBody>
          <a:bodyPr anchorCtr="0" anchor="b" bIns="45700" lIns="91425" spcFirstLastPara="1" rIns="91425" wrap="square" tIns="45700">
            <a:noAutofit/>
          </a:bodyPr>
          <a:lstStyle/>
          <a:p>
            <a:pPr indent="0" lvl="0" marL="0" marR="0" rtl="0" algn="l">
              <a:lnSpc>
                <a:spcPct val="150000"/>
              </a:lnSpc>
              <a:spcBef>
                <a:spcPts val="0"/>
              </a:spcBef>
              <a:spcAft>
                <a:spcPts val="0"/>
              </a:spcAft>
              <a:buClr>
                <a:srgbClr val="4B2E83"/>
              </a:buClr>
              <a:buSzPts val="1200"/>
              <a:buFont typeface="Arial"/>
              <a:buNone/>
            </a:pPr>
            <a:r>
              <a:rPr b="1" i="0" lang="en" sz="1200" u="none" cap="none" strike="noStrike">
                <a:solidFill>
                  <a:srgbClr val="4B2E83"/>
                </a:solidFill>
                <a:latin typeface="Arial"/>
                <a:ea typeface="Arial"/>
                <a:cs typeface="Arial"/>
                <a:sym typeface="Arial"/>
              </a:rPr>
              <a:t>MRAM – Matt Gardner – PAFC</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8" name="Shape 438"/>
        <p:cNvGrpSpPr/>
        <p:nvPr/>
      </p:nvGrpSpPr>
      <p:grpSpPr>
        <a:xfrm>
          <a:off x="0" y="0"/>
          <a:ext cx="0" cy="0"/>
          <a:chOff x="0" y="0"/>
          <a:chExt cx="0" cy="0"/>
        </a:xfrm>
      </p:grpSpPr>
      <p:sp>
        <p:nvSpPr>
          <p:cNvPr id="439" name="Google Shape;439;p81"/>
          <p:cNvSpPr txBox="1"/>
          <p:nvPr>
            <p:ph idx="1" type="body"/>
          </p:nvPr>
        </p:nvSpPr>
        <p:spPr>
          <a:xfrm>
            <a:off x="671757" y="1167124"/>
            <a:ext cx="6972300" cy="26418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4B2E83"/>
              </a:buClr>
              <a:buSzPts val="1500"/>
              <a:buFont typeface="Arial"/>
              <a:buNone/>
            </a:pPr>
            <a:r>
              <a:rPr lang="en" sz="4200"/>
              <a:t>Subaward Invoices</a:t>
            </a:r>
            <a:endParaRPr sz="4200"/>
          </a:p>
        </p:txBody>
      </p:sp>
      <p:sp>
        <p:nvSpPr>
          <p:cNvPr id="440" name="Google Shape;440;p81"/>
          <p:cNvSpPr txBox="1"/>
          <p:nvPr/>
        </p:nvSpPr>
        <p:spPr>
          <a:xfrm>
            <a:off x="692029" y="4736699"/>
            <a:ext cx="6656700" cy="1310100"/>
          </a:xfrm>
          <a:prstGeom prst="rect">
            <a:avLst/>
          </a:prstGeom>
          <a:noFill/>
          <a:ln>
            <a:noFill/>
          </a:ln>
        </p:spPr>
        <p:txBody>
          <a:bodyPr anchorCtr="0" anchor="b" bIns="45700" lIns="91425" spcFirstLastPara="1" rIns="91425" wrap="square" tIns="45700">
            <a:noAutofit/>
          </a:bodyPr>
          <a:lstStyle/>
          <a:p>
            <a:pPr indent="0" lvl="0" marL="0" marR="0" rtl="0" algn="l">
              <a:lnSpc>
                <a:spcPct val="150000"/>
              </a:lnSpc>
              <a:spcBef>
                <a:spcPts val="0"/>
              </a:spcBef>
              <a:spcAft>
                <a:spcPts val="0"/>
              </a:spcAft>
              <a:buClr>
                <a:srgbClr val="33006F"/>
              </a:buClr>
              <a:buSzPts val="400"/>
              <a:buFont typeface="Arial"/>
              <a:buNone/>
            </a:pPr>
            <a:r>
              <a:rPr lang="en" sz="1600">
                <a:solidFill>
                  <a:srgbClr val="33006F"/>
                </a:solidFill>
                <a:latin typeface="Open Sans"/>
                <a:ea typeface="Open Sans"/>
                <a:cs typeface="Open Sans"/>
                <a:sym typeface="Open Sans"/>
              </a:rPr>
              <a:t>February 2023 </a:t>
            </a:r>
            <a:r>
              <a:rPr b="0" i="0" lang="en" sz="1600" u="none" cap="none" strike="noStrike">
                <a:solidFill>
                  <a:srgbClr val="33006F"/>
                </a:solidFill>
                <a:latin typeface="Open Sans"/>
                <a:ea typeface="Open Sans"/>
                <a:cs typeface="Open Sans"/>
                <a:sym typeface="Open Sans"/>
              </a:rPr>
              <a:t>MRAM</a:t>
            </a:r>
            <a:endParaRPr/>
          </a:p>
          <a:p>
            <a:pPr indent="0" lvl="0" marL="0" marR="0" rtl="0" algn="l">
              <a:lnSpc>
                <a:spcPct val="150000"/>
              </a:lnSpc>
              <a:spcBef>
                <a:spcPts val="320"/>
              </a:spcBef>
              <a:spcAft>
                <a:spcPts val="0"/>
              </a:spcAft>
              <a:buClr>
                <a:srgbClr val="33006F"/>
              </a:buClr>
              <a:buSzPts val="400"/>
              <a:buFont typeface="Arial"/>
              <a:buNone/>
            </a:pPr>
            <a:r>
              <a:rPr lang="en" sz="1600">
                <a:solidFill>
                  <a:srgbClr val="33006F"/>
                </a:solidFill>
                <a:latin typeface="Open Sans"/>
                <a:ea typeface="Open Sans"/>
                <a:cs typeface="Open Sans"/>
                <a:sym typeface="Open Sans"/>
              </a:rPr>
              <a:t>Josy Combs, Manager Subaward Team</a:t>
            </a:r>
            <a:endParaRPr/>
          </a:p>
          <a:p>
            <a:pPr indent="0" lvl="0" marL="0" marR="0" rtl="0" algn="l">
              <a:lnSpc>
                <a:spcPct val="150000"/>
              </a:lnSpc>
              <a:spcBef>
                <a:spcPts val="320"/>
              </a:spcBef>
              <a:spcAft>
                <a:spcPts val="0"/>
              </a:spcAft>
              <a:buClr>
                <a:srgbClr val="33006F"/>
              </a:buClr>
              <a:buSzPts val="400"/>
              <a:buFont typeface="Arial"/>
              <a:buNone/>
            </a:pPr>
            <a:r>
              <a:rPr b="0" i="0" lang="en" sz="1600" u="none" cap="none" strike="noStrike">
                <a:solidFill>
                  <a:srgbClr val="33006F"/>
                </a:solidFill>
                <a:latin typeface="Open Sans"/>
                <a:ea typeface="Open Sans"/>
                <a:cs typeface="Open Sans"/>
                <a:sym typeface="Open Sans"/>
              </a:rPr>
              <a:t>Office of Sponsored Programs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5" name="Shape 445"/>
        <p:cNvGrpSpPr/>
        <p:nvPr/>
      </p:nvGrpSpPr>
      <p:grpSpPr>
        <a:xfrm>
          <a:off x="0" y="0"/>
          <a:ext cx="0" cy="0"/>
          <a:chOff x="0" y="0"/>
          <a:chExt cx="0" cy="0"/>
        </a:xfrm>
      </p:grpSpPr>
      <p:sp>
        <p:nvSpPr>
          <p:cNvPr id="446" name="Google Shape;446;p82"/>
          <p:cNvSpPr txBox="1"/>
          <p:nvPr>
            <p:ph idx="1" type="body"/>
          </p:nvPr>
        </p:nvSpPr>
        <p:spPr>
          <a:xfrm>
            <a:off x="671757" y="371510"/>
            <a:ext cx="8184600" cy="992100"/>
          </a:xfrm>
          <a:prstGeom prst="rect">
            <a:avLst/>
          </a:prstGeom>
        </p:spPr>
        <p:txBody>
          <a:bodyPr anchorCtr="0" anchor="b" bIns="91425" lIns="91425" spcFirstLastPara="1" rIns="91425" wrap="square" tIns="91425">
            <a:noAutofit/>
          </a:bodyPr>
          <a:lstStyle/>
          <a:p>
            <a:pPr indent="0" lvl="0" marL="0" rtl="0" algn="l">
              <a:spcBef>
                <a:spcPts val="600"/>
              </a:spcBef>
              <a:spcAft>
                <a:spcPts val="0"/>
              </a:spcAft>
              <a:buNone/>
            </a:pPr>
            <a:r>
              <a:rPr lang="en"/>
              <a:t>Subrecipient Monitoring	</a:t>
            </a:r>
            <a:endParaRPr/>
          </a:p>
        </p:txBody>
      </p:sp>
      <p:sp>
        <p:nvSpPr>
          <p:cNvPr id="447" name="Google Shape;447;p82"/>
          <p:cNvSpPr txBox="1"/>
          <p:nvPr>
            <p:ph idx="2" type="body"/>
          </p:nvPr>
        </p:nvSpPr>
        <p:spPr>
          <a:xfrm>
            <a:off x="720200" y="1481300"/>
            <a:ext cx="8087700" cy="40155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2000"/>
              <a:t>OSP is aware that late subrecipient invoices have been an issue. </a:t>
            </a:r>
            <a:endParaRPr sz="2000"/>
          </a:p>
          <a:p>
            <a:pPr indent="0" lvl="0" marL="0" rtl="0" algn="l">
              <a:lnSpc>
                <a:spcPct val="115000"/>
              </a:lnSpc>
              <a:spcBef>
                <a:spcPts val="0"/>
              </a:spcBef>
              <a:spcAft>
                <a:spcPts val="0"/>
              </a:spcAft>
              <a:buNone/>
            </a:pPr>
            <a:r>
              <a:t/>
            </a:r>
            <a:endParaRPr sz="2000"/>
          </a:p>
          <a:p>
            <a:pPr indent="0" lvl="0" marL="0" rtl="0" algn="l">
              <a:lnSpc>
                <a:spcPct val="115000"/>
              </a:lnSpc>
              <a:spcBef>
                <a:spcPts val="0"/>
              </a:spcBef>
              <a:spcAft>
                <a:spcPts val="0"/>
              </a:spcAft>
              <a:buNone/>
            </a:pPr>
            <a:r>
              <a:rPr lang="en" sz="2000"/>
              <a:t>Reminders and best practices: </a:t>
            </a:r>
            <a:endParaRPr sz="2000"/>
          </a:p>
          <a:p>
            <a:pPr indent="0" lvl="0" marL="0" rtl="0" algn="l">
              <a:lnSpc>
                <a:spcPct val="115000"/>
              </a:lnSpc>
              <a:spcBef>
                <a:spcPts val="0"/>
              </a:spcBef>
              <a:spcAft>
                <a:spcPts val="0"/>
              </a:spcAft>
              <a:buNone/>
            </a:pPr>
            <a:r>
              <a:t/>
            </a:r>
            <a:endParaRPr sz="2000"/>
          </a:p>
          <a:p>
            <a:pPr indent="-355600" lvl="0" marL="457200" rtl="0" algn="l">
              <a:lnSpc>
                <a:spcPct val="115000"/>
              </a:lnSpc>
              <a:spcBef>
                <a:spcPts val="0"/>
              </a:spcBef>
              <a:spcAft>
                <a:spcPts val="0"/>
              </a:spcAft>
              <a:buSzPts val="2000"/>
              <a:buChar char="&gt;"/>
            </a:pPr>
            <a:r>
              <a:rPr lang="en" sz="2000"/>
              <a:t>Project-level subrecipient monitoring is responsibility of PI</a:t>
            </a:r>
            <a:endParaRPr sz="2000"/>
          </a:p>
          <a:p>
            <a:pPr indent="-355600" lvl="0" marL="457200" rtl="0" algn="l">
              <a:lnSpc>
                <a:spcPct val="115000"/>
              </a:lnSpc>
              <a:spcBef>
                <a:spcPts val="0"/>
              </a:spcBef>
              <a:spcAft>
                <a:spcPts val="0"/>
              </a:spcAft>
              <a:buSzPts val="2000"/>
              <a:buChar char="&gt;"/>
            </a:pPr>
            <a:r>
              <a:rPr lang="en" sz="2000"/>
              <a:t>Subrecipient invoices are a key tool in project level monitoring</a:t>
            </a:r>
            <a:endParaRPr sz="2000"/>
          </a:p>
          <a:p>
            <a:pPr indent="-355600" lvl="0" marL="457200" rtl="0" algn="l">
              <a:lnSpc>
                <a:spcPct val="115000"/>
              </a:lnSpc>
              <a:spcBef>
                <a:spcPts val="0"/>
              </a:spcBef>
              <a:spcAft>
                <a:spcPts val="0"/>
              </a:spcAft>
              <a:buSzPts val="2000"/>
              <a:buChar char="&gt;"/>
            </a:pPr>
            <a:r>
              <a:rPr b="1" lang="en" sz="2000"/>
              <a:t>Timely</a:t>
            </a:r>
            <a:r>
              <a:rPr lang="en" sz="2000"/>
              <a:t> submission and review of invoices is important</a:t>
            </a:r>
            <a:endParaRPr sz="2000"/>
          </a:p>
          <a:p>
            <a:pPr indent="0" lvl="0" marL="0" rtl="0" algn="l">
              <a:lnSpc>
                <a:spcPct val="115000"/>
              </a:lnSpc>
              <a:spcBef>
                <a:spcPts val="0"/>
              </a:spcBef>
              <a:spcAft>
                <a:spcPts val="0"/>
              </a:spcAft>
              <a:buNone/>
            </a:pPr>
            <a:r>
              <a:t/>
            </a:r>
            <a:endParaRPr/>
          </a:p>
          <a:p>
            <a:pPr indent="0" lvl="0" marL="457200" marR="0" rtl="0" algn="l">
              <a:lnSpc>
                <a:spcPct val="115000"/>
              </a:lnSpc>
              <a:spcBef>
                <a:spcPts val="480"/>
              </a:spcBef>
              <a:spcAft>
                <a:spcPts val="0"/>
              </a:spcAft>
              <a:buNone/>
            </a:pPr>
            <a:r>
              <a:t/>
            </a:r>
            <a:endParaRPr/>
          </a:p>
          <a:p>
            <a:pPr indent="0" lvl="0" marL="0" rtl="0" algn="l">
              <a:lnSpc>
                <a:spcPct val="115000"/>
              </a:lnSpc>
              <a:spcBef>
                <a:spcPts val="480"/>
              </a:spcBef>
              <a:spcAft>
                <a:spcPts val="0"/>
              </a:spcAft>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2" name="Shape 452"/>
        <p:cNvGrpSpPr/>
        <p:nvPr/>
      </p:nvGrpSpPr>
      <p:grpSpPr>
        <a:xfrm>
          <a:off x="0" y="0"/>
          <a:ext cx="0" cy="0"/>
          <a:chOff x="0" y="0"/>
          <a:chExt cx="0" cy="0"/>
        </a:xfrm>
      </p:grpSpPr>
      <p:sp>
        <p:nvSpPr>
          <p:cNvPr id="453" name="Google Shape;453;p83"/>
          <p:cNvSpPr txBox="1"/>
          <p:nvPr>
            <p:ph idx="1" type="body"/>
          </p:nvPr>
        </p:nvSpPr>
        <p:spPr>
          <a:xfrm>
            <a:off x="671757" y="371510"/>
            <a:ext cx="8184600" cy="992100"/>
          </a:xfrm>
          <a:prstGeom prst="rect">
            <a:avLst/>
          </a:prstGeom>
        </p:spPr>
        <p:txBody>
          <a:bodyPr anchorCtr="0" anchor="b" bIns="91425" lIns="91425" spcFirstLastPara="1" rIns="91425" wrap="square" tIns="91425">
            <a:noAutofit/>
          </a:bodyPr>
          <a:lstStyle/>
          <a:p>
            <a:pPr indent="0" lvl="0" marL="0" rtl="0" algn="l">
              <a:spcBef>
                <a:spcPts val="600"/>
              </a:spcBef>
              <a:spcAft>
                <a:spcPts val="0"/>
              </a:spcAft>
              <a:buNone/>
            </a:pPr>
            <a:r>
              <a:rPr lang="en"/>
              <a:t>What is timely? </a:t>
            </a:r>
            <a:endParaRPr/>
          </a:p>
        </p:txBody>
      </p:sp>
      <p:sp>
        <p:nvSpPr>
          <p:cNvPr id="454" name="Google Shape;454;p83"/>
          <p:cNvSpPr txBox="1"/>
          <p:nvPr>
            <p:ph idx="2" type="body"/>
          </p:nvPr>
        </p:nvSpPr>
        <p:spPr>
          <a:xfrm>
            <a:off x="659305" y="1127125"/>
            <a:ext cx="8196300" cy="4015500"/>
          </a:xfrm>
          <a:prstGeom prst="rect">
            <a:avLst/>
          </a:prstGeom>
        </p:spPr>
        <p:txBody>
          <a:bodyPr anchorCtr="0" anchor="t" bIns="91425" lIns="91425" spcFirstLastPara="1" rIns="91425" wrap="square" tIns="91425">
            <a:noAutofit/>
          </a:bodyPr>
          <a:lstStyle/>
          <a:p>
            <a:pPr indent="0" lvl="0" marL="0" rtl="0" algn="l">
              <a:spcBef>
                <a:spcPts val="480"/>
              </a:spcBef>
              <a:spcAft>
                <a:spcPts val="0"/>
              </a:spcAft>
              <a:buNone/>
            </a:pPr>
            <a:r>
              <a:t/>
            </a:r>
            <a:endParaRPr/>
          </a:p>
          <a:p>
            <a:pPr indent="-381000" lvl="0" marL="457200" rtl="0" algn="l">
              <a:spcBef>
                <a:spcPts val="480"/>
              </a:spcBef>
              <a:spcAft>
                <a:spcPts val="0"/>
              </a:spcAft>
              <a:buSzPts val="2400"/>
              <a:buChar char="&gt;"/>
            </a:pPr>
            <a:r>
              <a:rPr lang="en"/>
              <a:t>FDP subawards</a:t>
            </a:r>
            <a:endParaRPr/>
          </a:p>
          <a:p>
            <a:pPr indent="-355600" lvl="1" marL="914400" rtl="0" algn="l">
              <a:spcBef>
                <a:spcPts val="0"/>
              </a:spcBef>
              <a:spcAft>
                <a:spcPts val="0"/>
              </a:spcAft>
              <a:buSzPts val="2000"/>
              <a:buChar char="–"/>
            </a:pPr>
            <a:r>
              <a:rPr lang="en"/>
              <a:t>Monthly, but at least quarterly</a:t>
            </a:r>
            <a:endParaRPr/>
          </a:p>
          <a:p>
            <a:pPr indent="-355600" lvl="1" marL="914400" rtl="0" algn="l">
              <a:spcBef>
                <a:spcPts val="0"/>
              </a:spcBef>
              <a:spcAft>
                <a:spcPts val="0"/>
              </a:spcAft>
              <a:buSzPts val="2000"/>
              <a:buChar char="–"/>
            </a:pPr>
            <a:r>
              <a:rPr lang="en"/>
              <a:t>Final - 60 days after end date</a:t>
            </a:r>
            <a:endParaRPr/>
          </a:p>
          <a:p>
            <a:pPr indent="-381000" lvl="0" marL="457200" rtl="0" algn="l">
              <a:spcBef>
                <a:spcPts val="0"/>
              </a:spcBef>
              <a:spcAft>
                <a:spcPts val="0"/>
              </a:spcAft>
              <a:buSzPts val="2400"/>
              <a:buChar char="&gt;"/>
            </a:pPr>
            <a:r>
              <a:rPr lang="en"/>
              <a:t>UW template</a:t>
            </a:r>
            <a:endParaRPr/>
          </a:p>
          <a:p>
            <a:pPr indent="-355600" lvl="1" marL="914400" rtl="0" algn="l">
              <a:spcBef>
                <a:spcPts val="0"/>
              </a:spcBef>
              <a:spcAft>
                <a:spcPts val="0"/>
              </a:spcAft>
              <a:buSzPts val="2000"/>
              <a:buChar char="–"/>
            </a:pPr>
            <a:r>
              <a:rPr lang="en"/>
              <a:t>A</a:t>
            </a:r>
            <a:r>
              <a:rPr lang="en"/>
              <a:t>t least quarterly</a:t>
            </a:r>
            <a:endParaRPr/>
          </a:p>
          <a:p>
            <a:pPr indent="-342900" lvl="2" marL="1371600" rtl="0" algn="l">
              <a:spcBef>
                <a:spcPts val="0"/>
              </a:spcBef>
              <a:spcAft>
                <a:spcPts val="0"/>
              </a:spcAft>
              <a:buSzPts val="1800"/>
              <a:buChar char="&gt;"/>
            </a:pPr>
            <a:r>
              <a:rPr lang="en"/>
              <a:t>higher-risk organizations - monthly</a:t>
            </a:r>
            <a:endParaRPr/>
          </a:p>
          <a:p>
            <a:pPr indent="-355600" lvl="1" marL="914400" rtl="0" algn="l">
              <a:spcBef>
                <a:spcPts val="0"/>
              </a:spcBef>
              <a:spcAft>
                <a:spcPts val="0"/>
              </a:spcAft>
              <a:buSzPts val="2000"/>
              <a:buChar char="–"/>
            </a:pPr>
            <a:r>
              <a:rPr lang="en"/>
              <a:t>Final - 60 days after end date</a:t>
            </a:r>
            <a:endParaRPr/>
          </a:p>
          <a:p>
            <a:pPr indent="0" lvl="0" marL="0" rtl="0" algn="l">
              <a:spcBef>
                <a:spcPts val="480"/>
              </a:spcBef>
              <a:spcAft>
                <a:spcPts val="0"/>
              </a:spcAft>
              <a:buNone/>
            </a:pPr>
            <a:r>
              <a:t/>
            </a:r>
            <a:endParaRPr/>
          </a:p>
          <a:p>
            <a:pPr indent="0" lvl="0" marL="0" rtl="0" algn="l">
              <a:spcBef>
                <a:spcPts val="480"/>
              </a:spcBef>
              <a:spcAft>
                <a:spcPts val="0"/>
              </a:spcAft>
              <a:buNone/>
            </a:pPr>
            <a:r>
              <a:rPr lang="en"/>
              <a:t>If your project requires </a:t>
            </a:r>
            <a:r>
              <a:rPr b="1" lang="en"/>
              <a:t>other</a:t>
            </a:r>
            <a:r>
              <a:rPr lang="en"/>
              <a:t> </a:t>
            </a:r>
            <a:r>
              <a:rPr b="1" lang="en"/>
              <a:t>invoicing terms</a:t>
            </a:r>
            <a:r>
              <a:rPr lang="en"/>
              <a:t>, mention</a:t>
            </a:r>
            <a:r>
              <a:rPr b="1" lang="en"/>
              <a:t> </a:t>
            </a:r>
            <a:r>
              <a:rPr lang="en"/>
              <a:t>need for alternate invoicing terms</a:t>
            </a:r>
            <a:r>
              <a:rPr b="1" lang="en"/>
              <a:t> </a:t>
            </a:r>
            <a:r>
              <a:rPr lang="en"/>
              <a:t>in the SAGE Subaward Request form.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p66"/>
          <p:cNvSpPr txBox="1"/>
          <p:nvPr>
            <p:ph idx="1" type="body"/>
          </p:nvPr>
        </p:nvSpPr>
        <p:spPr>
          <a:xfrm>
            <a:off x="671757" y="371510"/>
            <a:ext cx="8184600" cy="9921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4B2E83"/>
              </a:buClr>
              <a:buSzPts val="3000"/>
              <a:buNone/>
            </a:pPr>
            <a:r>
              <a:rPr b="1" lang="en">
                <a:latin typeface="Arial"/>
                <a:ea typeface="Arial"/>
                <a:cs typeface="Arial"/>
                <a:sym typeface="Arial"/>
              </a:rPr>
              <a:t>Live Closed Captioning is now available</a:t>
            </a:r>
            <a:endParaRPr/>
          </a:p>
        </p:txBody>
      </p:sp>
      <p:sp>
        <p:nvSpPr>
          <p:cNvPr id="339" name="Google Shape;339;p66"/>
          <p:cNvSpPr txBox="1"/>
          <p:nvPr>
            <p:ph idx="2" type="body"/>
          </p:nvPr>
        </p:nvSpPr>
        <p:spPr>
          <a:xfrm>
            <a:off x="659305" y="1736725"/>
            <a:ext cx="8196300" cy="40155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rgbClr val="4B2E83"/>
              </a:buClr>
              <a:buSzPts val="2400"/>
              <a:buFont typeface="Merriweather Sans"/>
              <a:buChar char="&gt;"/>
            </a:pPr>
            <a:r>
              <a:rPr lang="en">
                <a:latin typeface="Arial"/>
                <a:ea typeface="Arial"/>
                <a:cs typeface="Arial"/>
                <a:sym typeface="Arial"/>
              </a:rPr>
              <a:t>Live transcription and closed captions are enabled via the “CC/Transcript” button in your Zoom window.</a:t>
            </a:r>
            <a:endParaRPr/>
          </a:p>
          <a:p>
            <a:pPr indent="-190500" lvl="0" marL="342900" rtl="0" algn="l">
              <a:spcBef>
                <a:spcPts val="480"/>
              </a:spcBef>
              <a:spcAft>
                <a:spcPts val="0"/>
              </a:spcAft>
              <a:buClr>
                <a:srgbClr val="4B2E83"/>
              </a:buClr>
              <a:buSzPts val="2400"/>
              <a:buFont typeface="Merriweather Sans"/>
              <a:buNone/>
            </a:pPr>
            <a:r>
              <a:t/>
            </a:r>
            <a:endParaRPr>
              <a:latin typeface="Arial"/>
              <a:ea typeface="Arial"/>
              <a:cs typeface="Arial"/>
              <a:sym typeface="Arial"/>
            </a:endParaRPr>
          </a:p>
          <a:p>
            <a:pPr indent="-342900" lvl="0" marL="342900" rtl="0" algn="l">
              <a:spcBef>
                <a:spcPts val="480"/>
              </a:spcBef>
              <a:spcAft>
                <a:spcPts val="0"/>
              </a:spcAft>
              <a:buClr>
                <a:srgbClr val="4B2E83"/>
              </a:buClr>
              <a:buSzPts val="2400"/>
              <a:buFont typeface="Merriweather Sans"/>
              <a:buChar char="&gt;"/>
            </a:pPr>
            <a:r>
              <a:rPr lang="en">
                <a:latin typeface="Arial"/>
                <a:ea typeface="Arial"/>
                <a:cs typeface="Arial"/>
                <a:sym typeface="Arial"/>
              </a:rPr>
              <a:t>Recordings of our sessions, with manually edited closed captions, are typically available within a week after the meeting, and a link is emailed with the post-session Q&amp;A.</a:t>
            </a:r>
            <a:endParaRPr/>
          </a:p>
          <a:p>
            <a:pPr indent="0" lvl="0" marL="0" rtl="0" algn="l">
              <a:spcBef>
                <a:spcPts val="480"/>
              </a:spcBef>
              <a:spcAft>
                <a:spcPts val="0"/>
              </a:spcAft>
              <a:buClr>
                <a:srgbClr val="4B2E83"/>
              </a:buClr>
              <a:buSzPts val="2400"/>
              <a:buNone/>
            </a:pPr>
            <a:r>
              <a:t/>
            </a:r>
            <a:endParaRPr>
              <a:latin typeface="Arial"/>
              <a:ea typeface="Arial"/>
              <a:cs typeface="Arial"/>
              <a:sym typeface="Arial"/>
            </a:endParaRPr>
          </a:p>
          <a:p>
            <a:pPr indent="-342900" lvl="0" marL="342900" rtl="0" algn="l">
              <a:spcBef>
                <a:spcPts val="480"/>
              </a:spcBef>
              <a:spcAft>
                <a:spcPts val="0"/>
              </a:spcAft>
              <a:buClr>
                <a:srgbClr val="4B2E83"/>
              </a:buClr>
              <a:buSzPts val="2400"/>
              <a:buFont typeface="Merriweather Sans"/>
              <a:buChar char="&gt;"/>
            </a:pPr>
            <a:r>
              <a:rPr lang="en">
                <a:latin typeface="Arial"/>
                <a:ea typeface="Arial"/>
                <a:cs typeface="Arial"/>
                <a:sym typeface="Arial"/>
              </a:rPr>
              <a:t>If you have any issues or questions, please let us know at </a:t>
            </a:r>
            <a:r>
              <a:rPr lang="en" u="sng">
                <a:solidFill>
                  <a:schemeClr val="hlink"/>
                </a:solidFill>
                <a:latin typeface="Arial"/>
                <a:ea typeface="Arial"/>
                <a:cs typeface="Arial"/>
                <a:sym typeface="Arial"/>
                <a:hlinkClick r:id="rId3"/>
              </a:rPr>
              <a:t>mramques@uw.edu</a:t>
            </a:r>
            <a:r>
              <a:rPr lang="en">
                <a:latin typeface="Arial"/>
                <a:ea typeface="Arial"/>
                <a:cs typeface="Arial"/>
                <a:sym typeface="Arial"/>
              </a:rPr>
              <a:t>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9" name="Shape 459"/>
        <p:cNvGrpSpPr/>
        <p:nvPr/>
      </p:nvGrpSpPr>
      <p:grpSpPr>
        <a:xfrm>
          <a:off x="0" y="0"/>
          <a:ext cx="0" cy="0"/>
          <a:chOff x="0" y="0"/>
          <a:chExt cx="0" cy="0"/>
        </a:xfrm>
      </p:grpSpPr>
      <p:sp>
        <p:nvSpPr>
          <p:cNvPr id="460" name="Google Shape;460;p84"/>
          <p:cNvSpPr txBox="1"/>
          <p:nvPr>
            <p:ph idx="1" type="body"/>
          </p:nvPr>
        </p:nvSpPr>
        <p:spPr>
          <a:xfrm>
            <a:off x="671757" y="371510"/>
            <a:ext cx="8184600" cy="992100"/>
          </a:xfrm>
          <a:prstGeom prst="rect">
            <a:avLst/>
          </a:prstGeom>
        </p:spPr>
        <p:txBody>
          <a:bodyPr anchorCtr="0" anchor="b" bIns="91425" lIns="91425" spcFirstLastPara="1" rIns="91425" wrap="square" tIns="91425">
            <a:noAutofit/>
          </a:bodyPr>
          <a:lstStyle/>
          <a:p>
            <a:pPr indent="0" lvl="0" marL="0" rtl="0" algn="l">
              <a:spcBef>
                <a:spcPts val="600"/>
              </a:spcBef>
              <a:spcAft>
                <a:spcPts val="0"/>
              </a:spcAft>
              <a:buNone/>
            </a:pPr>
            <a:r>
              <a:rPr lang="en"/>
              <a:t>What to do about late subrecipient invoices </a:t>
            </a:r>
            <a:endParaRPr/>
          </a:p>
        </p:txBody>
      </p:sp>
      <p:sp>
        <p:nvSpPr>
          <p:cNvPr id="461" name="Google Shape;461;p84"/>
          <p:cNvSpPr txBox="1"/>
          <p:nvPr>
            <p:ph idx="2" type="body"/>
          </p:nvPr>
        </p:nvSpPr>
        <p:spPr>
          <a:xfrm>
            <a:off x="720200" y="1633700"/>
            <a:ext cx="8087700" cy="40155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2500"/>
              <a:t>Follow up and work with</a:t>
            </a:r>
            <a:r>
              <a:rPr lang="en" sz="2500"/>
              <a:t> the subrecipient to </a:t>
            </a:r>
            <a:r>
              <a:rPr lang="en" sz="2500"/>
              <a:t>catch up on late invoices.</a:t>
            </a:r>
            <a:endParaRPr sz="2500"/>
          </a:p>
          <a:p>
            <a:pPr indent="0" lvl="0" marL="0" rtl="0" algn="l">
              <a:lnSpc>
                <a:spcPct val="115000"/>
              </a:lnSpc>
              <a:spcBef>
                <a:spcPts val="0"/>
              </a:spcBef>
              <a:spcAft>
                <a:spcPts val="0"/>
              </a:spcAft>
              <a:buNone/>
            </a:pPr>
            <a:r>
              <a:t/>
            </a:r>
            <a:endParaRPr sz="2500"/>
          </a:p>
          <a:p>
            <a:pPr indent="0" lvl="0" marL="0" rtl="0" algn="l">
              <a:lnSpc>
                <a:spcPct val="115000"/>
              </a:lnSpc>
              <a:spcBef>
                <a:spcPts val="0"/>
              </a:spcBef>
              <a:spcAft>
                <a:spcPts val="0"/>
              </a:spcAft>
              <a:buNone/>
            </a:pPr>
            <a:r>
              <a:rPr lang="en" sz="2500"/>
              <a:t>If late invoices continue to be an issue, reach out to the OSP Subawards team. </a:t>
            </a:r>
            <a:endParaRPr sz="2500"/>
          </a:p>
          <a:p>
            <a:pPr indent="0" lvl="0" marL="0" rtl="0" algn="l">
              <a:lnSpc>
                <a:spcPct val="115000"/>
              </a:lnSpc>
              <a:spcBef>
                <a:spcPts val="0"/>
              </a:spcBef>
              <a:spcAft>
                <a:spcPts val="0"/>
              </a:spcAft>
              <a:buNone/>
            </a:pPr>
            <a:r>
              <a:t/>
            </a:r>
            <a:endParaRPr sz="2500"/>
          </a:p>
          <a:p>
            <a:pPr indent="0" lvl="0" marL="0" rtl="0" algn="l">
              <a:lnSpc>
                <a:spcPct val="115000"/>
              </a:lnSpc>
              <a:spcBef>
                <a:spcPts val="0"/>
              </a:spcBef>
              <a:spcAft>
                <a:spcPts val="0"/>
              </a:spcAft>
              <a:buNone/>
            </a:pPr>
            <a:r>
              <a:rPr lang="en" sz="2500" u="sng">
                <a:solidFill>
                  <a:schemeClr val="hlink"/>
                </a:solidFill>
                <a:hlinkClick r:id="rId3"/>
              </a:rPr>
              <a:t>ospsubs@uw.edu</a:t>
            </a:r>
            <a:r>
              <a:rPr lang="en" sz="2500"/>
              <a:t> </a:t>
            </a:r>
            <a:endParaRPr sz="2500"/>
          </a:p>
          <a:p>
            <a:pPr indent="0" lvl="0" marL="0" rtl="0" algn="l">
              <a:lnSpc>
                <a:spcPct val="115000"/>
              </a:lnSpc>
              <a:spcBef>
                <a:spcPts val="0"/>
              </a:spcBef>
              <a:spcAft>
                <a:spcPts val="0"/>
              </a:spcAft>
              <a:buNone/>
            </a:pPr>
            <a:r>
              <a:t/>
            </a:r>
            <a:endParaRPr sz="2600"/>
          </a:p>
          <a:p>
            <a:pPr indent="0" lvl="0" marL="0" rtl="0" algn="l">
              <a:lnSpc>
                <a:spcPct val="115000"/>
              </a:lnSpc>
              <a:spcBef>
                <a:spcPts val="0"/>
              </a:spcBef>
              <a:spcAft>
                <a:spcPts val="0"/>
              </a:spcAft>
              <a:buNone/>
            </a:pPr>
            <a:r>
              <a:t/>
            </a:r>
            <a:endParaRPr sz="2900"/>
          </a:p>
          <a:p>
            <a:pPr indent="0" lvl="0" marL="457200" marR="0" rtl="0" algn="l">
              <a:lnSpc>
                <a:spcPct val="115000"/>
              </a:lnSpc>
              <a:spcBef>
                <a:spcPts val="480"/>
              </a:spcBef>
              <a:spcAft>
                <a:spcPts val="0"/>
              </a:spcAft>
              <a:buNone/>
            </a:pPr>
            <a:r>
              <a:t/>
            </a:r>
            <a:endParaRPr/>
          </a:p>
          <a:p>
            <a:pPr indent="0" lvl="0" marL="0" rtl="0" algn="l">
              <a:lnSpc>
                <a:spcPct val="115000"/>
              </a:lnSpc>
              <a:spcBef>
                <a:spcPts val="480"/>
              </a:spcBef>
              <a:spcAft>
                <a:spcPts val="0"/>
              </a:spcAft>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5" name="Shape 465"/>
        <p:cNvGrpSpPr/>
        <p:nvPr/>
      </p:nvGrpSpPr>
      <p:grpSpPr>
        <a:xfrm>
          <a:off x="0" y="0"/>
          <a:ext cx="0" cy="0"/>
          <a:chOff x="0" y="0"/>
          <a:chExt cx="0" cy="0"/>
        </a:xfrm>
      </p:grpSpPr>
      <p:sp>
        <p:nvSpPr>
          <p:cNvPr id="466" name="Google Shape;466;p85"/>
          <p:cNvSpPr txBox="1"/>
          <p:nvPr>
            <p:ph idx="1" type="body"/>
          </p:nvPr>
        </p:nvSpPr>
        <p:spPr>
          <a:xfrm>
            <a:off x="671757" y="371510"/>
            <a:ext cx="8184600" cy="992100"/>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rgbClr val="4B2E83"/>
              </a:buClr>
              <a:buSzPts val="750"/>
              <a:buFont typeface="Arial"/>
              <a:buNone/>
            </a:pPr>
            <a:r>
              <a:rPr b="0" i="0" lang="en" sz="3000" u="none" cap="none" strike="noStrike">
                <a:solidFill>
                  <a:srgbClr val="4B2E83"/>
                </a:solidFill>
                <a:latin typeface="Open Sans"/>
                <a:ea typeface="Open Sans"/>
                <a:cs typeface="Open Sans"/>
                <a:sym typeface="Open Sans"/>
              </a:rPr>
              <a:t>Questions</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1" name="Shape 471"/>
        <p:cNvGrpSpPr/>
        <p:nvPr/>
      </p:nvGrpSpPr>
      <p:grpSpPr>
        <a:xfrm>
          <a:off x="0" y="0"/>
          <a:ext cx="0" cy="0"/>
          <a:chOff x="0" y="0"/>
          <a:chExt cx="0" cy="0"/>
        </a:xfrm>
      </p:grpSpPr>
      <p:sp>
        <p:nvSpPr>
          <p:cNvPr id="472" name="Google Shape;472;p86"/>
          <p:cNvSpPr txBox="1"/>
          <p:nvPr>
            <p:ph idx="1" type="body"/>
          </p:nvPr>
        </p:nvSpPr>
        <p:spPr>
          <a:xfrm>
            <a:off x="692029" y="1822840"/>
            <a:ext cx="5908200" cy="10389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accent3"/>
              </a:buClr>
              <a:buSzPts val="2800"/>
              <a:buNone/>
            </a:pPr>
            <a:r>
              <a:rPr lang="en" sz="2800">
                <a:latin typeface="Arial"/>
                <a:ea typeface="Arial"/>
                <a:cs typeface="Arial"/>
                <a:sym typeface="Arial"/>
              </a:rPr>
              <a:t>Heads Up:</a:t>
            </a:r>
            <a:endParaRPr/>
          </a:p>
          <a:p>
            <a:pPr indent="0" lvl="0" marL="0" rtl="0" algn="l">
              <a:lnSpc>
                <a:spcPct val="100000"/>
              </a:lnSpc>
              <a:spcBef>
                <a:spcPts val="560"/>
              </a:spcBef>
              <a:spcAft>
                <a:spcPts val="0"/>
              </a:spcAft>
              <a:buClr>
                <a:schemeClr val="accent3"/>
              </a:buClr>
              <a:buSzPts val="2800"/>
              <a:buNone/>
            </a:pPr>
            <a:r>
              <a:t/>
            </a:r>
            <a:endParaRPr sz="2800">
              <a:latin typeface="Arial"/>
              <a:ea typeface="Arial"/>
              <a:cs typeface="Arial"/>
              <a:sym typeface="Arial"/>
            </a:endParaRPr>
          </a:p>
          <a:p>
            <a:pPr indent="0" lvl="0" marL="0" rtl="0" algn="l">
              <a:lnSpc>
                <a:spcPct val="100000"/>
              </a:lnSpc>
              <a:spcBef>
                <a:spcPts val="560"/>
              </a:spcBef>
              <a:spcAft>
                <a:spcPts val="0"/>
              </a:spcAft>
              <a:buClr>
                <a:schemeClr val="accent3"/>
              </a:buClr>
              <a:buSzPts val="2800"/>
              <a:buNone/>
            </a:pPr>
            <a:r>
              <a:rPr lang="en" sz="2800">
                <a:latin typeface="Arial"/>
                <a:ea typeface="Arial"/>
                <a:cs typeface="Arial"/>
                <a:sym typeface="Arial"/>
              </a:rPr>
              <a:t>	-Affiliate Faculty</a:t>
            </a:r>
            <a:endParaRPr/>
          </a:p>
          <a:p>
            <a:pPr indent="0" lvl="0" marL="0" rtl="0" algn="l">
              <a:lnSpc>
                <a:spcPct val="100000"/>
              </a:lnSpc>
              <a:spcBef>
                <a:spcPts val="560"/>
              </a:spcBef>
              <a:spcAft>
                <a:spcPts val="0"/>
              </a:spcAft>
              <a:buClr>
                <a:schemeClr val="accent3"/>
              </a:buClr>
              <a:buSzPts val="2800"/>
              <a:buNone/>
            </a:pPr>
            <a:r>
              <a:rPr lang="en" sz="2800">
                <a:latin typeface="Arial"/>
                <a:ea typeface="Arial"/>
                <a:cs typeface="Arial"/>
                <a:sym typeface="Arial"/>
              </a:rPr>
              <a:t>		-International Invitations</a:t>
            </a:r>
            <a:endParaRPr/>
          </a:p>
          <a:p>
            <a:pPr indent="0" lvl="0" marL="0" rtl="0" algn="l">
              <a:lnSpc>
                <a:spcPct val="100000"/>
              </a:lnSpc>
              <a:spcBef>
                <a:spcPts val="560"/>
              </a:spcBef>
              <a:spcAft>
                <a:spcPts val="0"/>
              </a:spcAft>
              <a:buClr>
                <a:schemeClr val="accent3"/>
              </a:buClr>
              <a:buSzPts val="2800"/>
              <a:buNone/>
            </a:pPr>
            <a:r>
              <a:rPr lang="en" sz="2800">
                <a:latin typeface="Arial"/>
                <a:ea typeface="Arial"/>
                <a:cs typeface="Arial"/>
                <a:sym typeface="Arial"/>
              </a:rPr>
              <a:t>			-Peer Review Breaches</a:t>
            </a:r>
            <a:endParaRPr/>
          </a:p>
        </p:txBody>
      </p:sp>
      <p:sp>
        <p:nvSpPr>
          <p:cNvPr id="473" name="Google Shape;473;p86"/>
          <p:cNvSpPr txBox="1"/>
          <p:nvPr/>
        </p:nvSpPr>
        <p:spPr>
          <a:xfrm>
            <a:off x="692029" y="4308049"/>
            <a:ext cx="6656700" cy="1812600"/>
          </a:xfrm>
          <a:prstGeom prst="rect">
            <a:avLst/>
          </a:prstGeom>
          <a:noFill/>
          <a:ln>
            <a:noFill/>
          </a:ln>
        </p:spPr>
        <p:txBody>
          <a:bodyPr anchorCtr="0" anchor="b" bIns="45700" lIns="91425" spcFirstLastPara="1" rIns="91425" wrap="square" tIns="45700">
            <a:noAutofit/>
          </a:bodyPr>
          <a:lstStyle/>
          <a:p>
            <a:pPr indent="0" lvl="0" marL="0" marR="0" rtl="0" algn="l">
              <a:lnSpc>
                <a:spcPct val="150000"/>
              </a:lnSpc>
              <a:spcBef>
                <a:spcPts val="0"/>
              </a:spcBef>
              <a:spcAft>
                <a:spcPts val="0"/>
              </a:spcAft>
              <a:buClr>
                <a:schemeClr val="lt2"/>
              </a:buClr>
              <a:buSzPts val="2000"/>
              <a:buFont typeface="Arial"/>
              <a:buNone/>
            </a:pPr>
            <a:r>
              <a:rPr b="0" i="0" lang="en" sz="2000" u="none" cap="none" strike="noStrike">
                <a:solidFill>
                  <a:schemeClr val="lt2"/>
                </a:solidFill>
                <a:latin typeface="Arial"/>
                <a:ea typeface="Arial"/>
                <a:cs typeface="Arial"/>
                <a:sym typeface="Arial"/>
              </a:rPr>
              <a:t>MRAM</a:t>
            </a:r>
            <a:endParaRPr/>
          </a:p>
          <a:p>
            <a:pPr indent="0" lvl="0" marL="0" marR="0" rtl="0" algn="l">
              <a:lnSpc>
                <a:spcPct val="150000"/>
              </a:lnSpc>
              <a:spcBef>
                <a:spcPts val="320"/>
              </a:spcBef>
              <a:spcAft>
                <a:spcPts val="0"/>
              </a:spcAft>
              <a:buClr>
                <a:schemeClr val="lt2"/>
              </a:buClr>
              <a:buSzPts val="1600"/>
              <a:buFont typeface="Arial"/>
              <a:buNone/>
            </a:pPr>
            <a:r>
              <a:rPr b="0" i="0" lang="en" sz="1600" u="none" cap="none" strike="noStrike">
                <a:solidFill>
                  <a:schemeClr val="lt2"/>
                </a:solidFill>
                <a:latin typeface="Arial"/>
                <a:ea typeface="Arial"/>
                <a:cs typeface="Arial"/>
                <a:sym typeface="Arial"/>
              </a:rPr>
              <a:t>February 2023</a:t>
            </a:r>
            <a:endParaRPr/>
          </a:p>
          <a:p>
            <a:pPr indent="0" lvl="0" marL="0" marR="0" rtl="0" algn="l">
              <a:lnSpc>
                <a:spcPct val="150000"/>
              </a:lnSpc>
              <a:spcBef>
                <a:spcPts val="320"/>
              </a:spcBef>
              <a:spcAft>
                <a:spcPts val="0"/>
              </a:spcAft>
              <a:buClr>
                <a:schemeClr val="lt2"/>
              </a:buClr>
              <a:buSzPts val="1600"/>
              <a:buFont typeface="Arial"/>
              <a:buNone/>
            </a:pPr>
            <a:r>
              <a:rPr b="0" i="0" lang="en" sz="1600" u="none" cap="none" strike="noStrike">
                <a:solidFill>
                  <a:schemeClr val="lt2"/>
                </a:solidFill>
                <a:latin typeface="Arial"/>
                <a:ea typeface="Arial"/>
                <a:cs typeface="Arial"/>
                <a:sym typeface="Arial"/>
              </a:rPr>
              <a:t>Joe Giffels</a:t>
            </a:r>
            <a:endParaRPr/>
          </a:p>
          <a:p>
            <a:pPr indent="0" lvl="0" marL="0" marR="0" rtl="0" algn="l">
              <a:lnSpc>
                <a:spcPct val="150000"/>
              </a:lnSpc>
              <a:spcBef>
                <a:spcPts val="320"/>
              </a:spcBef>
              <a:spcAft>
                <a:spcPts val="0"/>
              </a:spcAft>
              <a:buClr>
                <a:schemeClr val="lt2"/>
              </a:buClr>
              <a:buSzPts val="1600"/>
              <a:buFont typeface="Arial"/>
              <a:buNone/>
            </a:pPr>
            <a:r>
              <a:rPr b="0" i="0" lang="en" sz="1600" u="none" cap="none" strike="noStrike">
                <a:solidFill>
                  <a:schemeClr val="lt2"/>
                </a:solidFill>
                <a:latin typeface="Arial"/>
                <a:ea typeface="Arial"/>
                <a:cs typeface="Arial"/>
                <a:sym typeface="Arial"/>
              </a:rPr>
              <a:t>Office of Research</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8" name="Shape 478"/>
        <p:cNvGrpSpPr/>
        <p:nvPr/>
      </p:nvGrpSpPr>
      <p:grpSpPr>
        <a:xfrm>
          <a:off x="0" y="0"/>
          <a:ext cx="0" cy="0"/>
          <a:chOff x="0" y="0"/>
          <a:chExt cx="0" cy="0"/>
        </a:xfrm>
      </p:grpSpPr>
      <p:sp>
        <p:nvSpPr>
          <p:cNvPr id="479" name="Google Shape;479;p87"/>
          <p:cNvSpPr txBox="1"/>
          <p:nvPr>
            <p:ph idx="1" type="body"/>
          </p:nvPr>
        </p:nvSpPr>
        <p:spPr>
          <a:xfrm>
            <a:off x="671757" y="371510"/>
            <a:ext cx="8184600" cy="9921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4B2E83"/>
              </a:buClr>
              <a:buSzPts val="3000"/>
              <a:buNone/>
            </a:pPr>
            <a:r>
              <a:rPr lang="en">
                <a:latin typeface="Encode Sans"/>
                <a:ea typeface="Encode Sans"/>
                <a:cs typeface="Encode Sans"/>
                <a:sym typeface="Encode Sans"/>
              </a:rPr>
              <a:t>Affiliate Faculty</a:t>
            </a:r>
            <a:endParaRPr>
              <a:latin typeface="Encode Sans"/>
              <a:ea typeface="Encode Sans"/>
              <a:cs typeface="Encode Sans"/>
              <a:sym typeface="Encode Sans"/>
            </a:endParaRPr>
          </a:p>
        </p:txBody>
      </p:sp>
      <p:sp>
        <p:nvSpPr>
          <p:cNvPr id="480" name="Google Shape;480;p87"/>
          <p:cNvSpPr txBox="1"/>
          <p:nvPr>
            <p:ph idx="2" type="body"/>
          </p:nvPr>
        </p:nvSpPr>
        <p:spPr>
          <a:xfrm>
            <a:off x="659305" y="1736725"/>
            <a:ext cx="8196300" cy="40155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rgbClr val="4B2E83"/>
              </a:buClr>
              <a:buSzPts val="2400"/>
              <a:buFont typeface="Arial"/>
              <a:buChar char="•"/>
            </a:pPr>
            <a:r>
              <a:rPr b="0" i="1" lang="en"/>
              <a:t>Principal employment responsibilities lie outside the University (&gt;0.5 UW FTE)</a:t>
            </a:r>
            <a:endParaRPr/>
          </a:p>
          <a:p>
            <a:pPr indent="-342900" lvl="0" marL="342900" rtl="0" algn="l">
              <a:spcBef>
                <a:spcPts val="480"/>
              </a:spcBef>
              <a:spcAft>
                <a:spcPts val="0"/>
              </a:spcAft>
              <a:buClr>
                <a:srgbClr val="4B2E83"/>
              </a:buClr>
              <a:buSzPts val="2400"/>
              <a:buFont typeface="Arial"/>
              <a:buChar char="•"/>
            </a:pPr>
            <a:r>
              <a:rPr b="0" i="1" lang="en"/>
              <a:t>Typically hold faculty appointments at other academic institutions or work in industry</a:t>
            </a:r>
            <a:endParaRPr/>
          </a:p>
          <a:p>
            <a:pPr indent="-342900" lvl="0" marL="342900" rtl="0" algn="l">
              <a:spcBef>
                <a:spcPts val="480"/>
              </a:spcBef>
              <a:spcAft>
                <a:spcPts val="0"/>
              </a:spcAft>
              <a:buClr>
                <a:srgbClr val="4B2E83"/>
              </a:buClr>
              <a:buSzPts val="2400"/>
              <a:buFont typeface="Arial"/>
              <a:buChar char="•"/>
            </a:pPr>
            <a:r>
              <a:rPr b="0" i="1" lang="en"/>
              <a:t>Compliance liabilities</a:t>
            </a:r>
            <a:endParaRPr/>
          </a:p>
          <a:p>
            <a:pPr indent="-285750" lvl="1" marL="742950" rtl="0" algn="l">
              <a:spcBef>
                <a:spcPts val="400"/>
              </a:spcBef>
              <a:spcAft>
                <a:spcPts val="0"/>
              </a:spcAft>
              <a:buClr>
                <a:srgbClr val="4B2E83"/>
              </a:buClr>
              <a:buSzPts val="2000"/>
              <a:buFont typeface="Arial"/>
              <a:buChar char="•"/>
            </a:pPr>
            <a:r>
              <a:rPr b="0" i="1" lang="en"/>
              <a:t>For UW activities</a:t>
            </a:r>
            <a:endParaRPr/>
          </a:p>
          <a:p>
            <a:pPr indent="-285750" lvl="1" marL="742950" rtl="0" algn="l">
              <a:spcBef>
                <a:spcPts val="400"/>
              </a:spcBef>
              <a:spcAft>
                <a:spcPts val="0"/>
              </a:spcAft>
              <a:buClr>
                <a:srgbClr val="4B2E83"/>
              </a:buClr>
              <a:buSzPts val="2000"/>
              <a:buFont typeface="Arial"/>
              <a:buChar char="•"/>
            </a:pPr>
            <a:r>
              <a:rPr b="0" i="1" lang="en"/>
              <a:t>For non-UW activities</a:t>
            </a:r>
            <a:endParaRPr/>
          </a:p>
          <a:p>
            <a:pPr indent="-190500" lvl="0" marL="342900" rtl="0" algn="l">
              <a:spcBef>
                <a:spcPts val="480"/>
              </a:spcBef>
              <a:spcAft>
                <a:spcPts val="0"/>
              </a:spcAft>
              <a:buClr>
                <a:srgbClr val="4B2E83"/>
              </a:buClr>
              <a:buSzPts val="2400"/>
              <a:buFont typeface="Merriweather Sans"/>
              <a:buNone/>
            </a:pPr>
            <a:r>
              <a:t/>
            </a:r>
            <a:endParaRPr b="0" i="1"/>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5" name="Shape 485"/>
        <p:cNvGrpSpPr/>
        <p:nvPr/>
      </p:nvGrpSpPr>
      <p:grpSpPr>
        <a:xfrm>
          <a:off x="0" y="0"/>
          <a:ext cx="0" cy="0"/>
          <a:chOff x="0" y="0"/>
          <a:chExt cx="0" cy="0"/>
        </a:xfrm>
      </p:grpSpPr>
      <p:sp>
        <p:nvSpPr>
          <p:cNvPr id="486" name="Google Shape;486;p88"/>
          <p:cNvSpPr txBox="1"/>
          <p:nvPr>
            <p:ph idx="1" type="body"/>
          </p:nvPr>
        </p:nvSpPr>
        <p:spPr>
          <a:xfrm>
            <a:off x="671757" y="371510"/>
            <a:ext cx="8184600" cy="9921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4B2E83"/>
              </a:buClr>
              <a:buSzPts val="3000"/>
              <a:buNone/>
            </a:pPr>
            <a:r>
              <a:rPr lang="en">
                <a:latin typeface="Encode Sans"/>
                <a:ea typeface="Encode Sans"/>
                <a:cs typeface="Encode Sans"/>
                <a:sym typeface="Encode Sans"/>
              </a:rPr>
              <a:t>International Invitations</a:t>
            </a:r>
            <a:endParaRPr>
              <a:latin typeface="Encode Sans"/>
              <a:ea typeface="Encode Sans"/>
              <a:cs typeface="Encode Sans"/>
              <a:sym typeface="Encode Sans"/>
            </a:endParaRPr>
          </a:p>
        </p:txBody>
      </p:sp>
      <p:sp>
        <p:nvSpPr>
          <p:cNvPr id="487" name="Google Shape;487;p88"/>
          <p:cNvSpPr txBox="1"/>
          <p:nvPr>
            <p:ph idx="2" type="body"/>
          </p:nvPr>
        </p:nvSpPr>
        <p:spPr>
          <a:xfrm>
            <a:off x="659305" y="1736725"/>
            <a:ext cx="8196300" cy="40155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rgbClr val="4B2E83"/>
              </a:buClr>
              <a:buSzPts val="2400"/>
              <a:buFont typeface="Arial"/>
              <a:buChar char="•"/>
            </a:pPr>
            <a:r>
              <a:rPr b="0" i="1" lang="en"/>
              <a:t>Foreign Talent Programs</a:t>
            </a:r>
            <a:endParaRPr/>
          </a:p>
        </p:txBody>
      </p:sp>
      <p:pic>
        <p:nvPicPr>
          <p:cNvPr id="488" name="Google Shape;488;p88"/>
          <p:cNvPicPr preferRelativeResize="0"/>
          <p:nvPr/>
        </p:nvPicPr>
        <p:blipFill rotWithShape="1">
          <a:blip r:embed="rId3">
            <a:alphaModFix/>
          </a:blip>
          <a:srcRect b="0" l="0" r="0" t="0"/>
          <a:stretch/>
        </p:blipFill>
        <p:spPr>
          <a:xfrm rot="-600062">
            <a:off x="1070567" y="2886591"/>
            <a:ext cx="6910647" cy="2282902"/>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3" name="Shape 493"/>
        <p:cNvGrpSpPr/>
        <p:nvPr/>
      </p:nvGrpSpPr>
      <p:grpSpPr>
        <a:xfrm>
          <a:off x="0" y="0"/>
          <a:ext cx="0" cy="0"/>
          <a:chOff x="0" y="0"/>
          <a:chExt cx="0" cy="0"/>
        </a:xfrm>
      </p:grpSpPr>
      <p:sp>
        <p:nvSpPr>
          <p:cNvPr id="494" name="Google Shape;494;p89"/>
          <p:cNvSpPr txBox="1"/>
          <p:nvPr>
            <p:ph idx="1" type="body"/>
          </p:nvPr>
        </p:nvSpPr>
        <p:spPr>
          <a:xfrm>
            <a:off x="671757" y="371510"/>
            <a:ext cx="8184600" cy="9921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4B2E83"/>
              </a:buClr>
              <a:buSzPts val="3000"/>
              <a:buNone/>
            </a:pPr>
            <a:r>
              <a:rPr lang="en">
                <a:latin typeface="Encode Sans"/>
                <a:ea typeface="Encode Sans"/>
                <a:cs typeface="Encode Sans"/>
                <a:sym typeface="Encode Sans"/>
              </a:rPr>
              <a:t>International Invitations</a:t>
            </a:r>
            <a:endParaRPr>
              <a:latin typeface="Encode Sans"/>
              <a:ea typeface="Encode Sans"/>
              <a:cs typeface="Encode Sans"/>
              <a:sym typeface="Encode Sans"/>
            </a:endParaRPr>
          </a:p>
        </p:txBody>
      </p:sp>
      <p:sp>
        <p:nvSpPr>
          <p:cNvPr id="495" name="Google Shape;495;p89"/>
          <p:cNvSpPr txBox="1"/>
          <p:nvPr>
            <p:ph idx="2" type="body"/>
          </p:nvPr>
        </p:nvSpPr>
        <p:spPr>
          <a:xfrm>
            <a:off x="659305" y="1736725"/>
            <a:ext cx="8196300" cy="40155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rgbClr val="4B2E83"/>
              </a:buClr>
              <a:buSzPts val="2400"/>
              <a:buFont typeface="Arial"/>
              <a:buChar char="•"/>
            </a:pPr>
            <a:r>
              <a:rPr b="0" i="1" lang="en"/>
              <a:t>Paper or conference prizes</a:t>
            </a:r>
            <a:endParaRPr/>
          </a:p>
        </p:txBody>
      </p:sp>
      <p:pic>
        <p:nvPicPr>
          <p:cNvPr id="496" name="Google Shape;496;p89"/>
          <p:cNvPicPr preferRelativeResize="0"/>
          <p:nvPr/>
        </p:nvPicPr>
        <p:blipFill rotWithShape="1">
          <a:blip r:embed="rId3">
            <a:alphaModFix/>
          </a:blip>
          <a:srcRect b="0" l="0" r="0" t="0"/>
          <a:stretch/>
        </p:blipFill>
        <p:spPr>
          <a:xfrm rot="-1123981">
            <a:off x="1236623" y="2609308"/>
            <a:ext cx="5859545" cy="2926021"/>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1" name="Shape 501"/>
        <p:cNvGrpSpPr/>
        <p:nvPr/>
      </p:nvGrpSpPr>
      <p:grpSpPr>
        <a:xfrm>
          <a:off x="0" y="0"/>
          <a:ext cx="0" cy="0"/>
          <a:chOff x="0" y="0"/>
          <a:chExt cx="0" cy="0"/>
        </a:xfrm>
      </p:grpSpPr>
      <p:sp>
        <p:nvSpPr>
          <p:cNvPr id="502" name="Google Shape;502;p90"/>
          <p:cNvSpPr txBox="1"/>
          <p:nvPr>
            <p:ph idx="1" type="body"/>
          </p:nvPr>
        </p:nvSpPr>
        <p:spPr>
          <a:xfrm>
            <a:off x="671757" y="371510"/>
            <a:ext cx="8184600" cy="9921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4B2E83"/>
              </a:buClr>
              <a:buSzPts val="3000"/>
              <a:buNone/>
            </a:pPr>
            <a:r>
              <a:rPr lang="en">
                <a:latin typeface="Encode Sans"/>
                <a:ea typeface="Encode Sans"/>
                <a:cs typeface="Encode Sans"/>
                <a:sym typeface="Encode Sans"/>
              </a:rPr>
              <a:t>International Invitations</a:t>
            </a:r>
            <a:endParaRPr>
              <a:latin typeface="Encode Sans"/>
              <a:ea typeface="Encode Sans"/>
              <a:cs typeface="Encode Sans"/>
              <a:sym typeface="Encode Sans"/>
            </a:endParaRPr>
          </a:p>
        </p:txBody>
      </p:sp>
      <p:sp>
        <p:nvSpPr>
          <p:cNvPr id="503" name="Google Shape;503;p90"/>
          <p:cNvSpPr txBox="1"/>
          <p:nvPr>
            <p:ph idx="2" type="body"/>
          </p:nvPr>
        </p:nvSpPr>
        <p:spPr>
          <a:xfrm>
            <a:off x="659305" y="1736725"/>
            <a:ext cx="8196300" cy="40155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rgbClr val="4B2E83"/>
              </a:buClr>
              <a:buSzPts val="2400"/>
              <a:buFont typeface="Arial"/>
              <a:buChar char="•"/>
            </a:pPr>
            <a:r>
              <a:rPr b="0" i="1" lang="en"/>
              <a:t>Foreign Talent Programs</a:t>
            </a:r>
            <a:endParaRPr/>
          </a:p>
          <a:p>
            <a:pPr indent="-342900" lvl="0" marL="342900" rtl="0" algn="l">
              <a:spcBef>
                <a:spcPts val="480"/>
              </a:spcBef>
              <a:spcAft>
                <a:spcPts val="0"/>
              </a:spcAft>
              <a:buClr>
                <a:srgbClr val="4B2E83"/>
              </a:buClr>
              <a:buSzPts val="2400"/>
              <a:buFont typeface="Arial"/>
              <a:buChar char="•"/>
            </a:pPr>
            <a:r>
              <a:rPr b="0" i="1" lang="en"/>
              <a:t>Paper or Conference Prizes</a:t>
            </a:r>
            <a:endParaRPr/>
          </a:p>
        </p:txBody>
      </p:sp>
      <p:pic>
        <p:nvPicPr>
          <p:cNvPr id="504" name="Google Shape;504;p90"/>
          <p:cNvPicPr preferRelativeResize="0"/>
          <p:nvPr/>
        </p:nvPicPr>
        <p:blipFill rotWithShape="1">
          <a:blip r:embed="rId3">
            <a:alphaModFix/>
          </a:blip>
          <a:srcRect b="0" l="0" r="0" t="0"/>
          <a:stretch/>
        </p:blipFill>
        <p:spPr>
          <a:xfrm>
            <a:off x="1697167" y="3032822"/>
            <a:ext cx="4703631" cy="3136493"/>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9" name="Shape 509"/>
        <p:cNvGrpSpPr/>
        <p:nvPr/>
      </p:nvGrpSpPr>
      <p:grpSpPr>
        <a:xfrm>
          <a:off x="0" y="0"/>
          <a:ext cx="0" cy="0"/>
          <a:chOff x="0" y="0"/>
          <a:chExt cx="0" cy="0"/>
        </a:xfrm>
      </p:grpSpPr>
      <p:sp>
        <p:nvSpPr>
          <p:cNvPr id="510" name="Google Shape;510;p91"/>
          <p:cNvSpPr txBox="1"/>
          <p:nvPr>
            <p:ph idx="1" type="body"/>
          </p:nvPr>
        </p:nvSpPr>
        <p:spPr>
          <a:xfrm>
            <a:off x="671757" y="371510"/>
            <a:ext cx="8184600" cy="9921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4B2E83"/>
              </a:buClr>
              <a:buSzPts val="3000"/>
              <a:buNone/>
            </a:pPr>
            <a:r>
              <a:rPr lang="en">
                <a:latin typeface="Encode Sans"/>
                <a:ea typeface="Encode Sans"/>
                <a:cs typeface="Encode Sans"/>
                <a:sym typeface="Encode Sans"/>
              </a:rPr>
              <a:t>Peer Review Breaches (NIH)</a:t>
            </a:r>
            <a:endParaRPr>
              <a:latin typeface="Encode Sans"/>
              <a:ea typeface="Encode Sans"/>
              <a:cs typeface="Encode Sans"/>
              <a:sym typeface="Encode Sans"/>
            </a:endParaRPr>
          </a:p>
        </p:txBody>
      </p:sp>
      <p:sp>
        <p:nvSpPr>
          <p:cNvPr id="511" name="Google Shape;511;p91"/>
          <p:cNvSpPr txBox="1"/>
          <p:nvPr>
            <p:ph idx="2" type="body"/>
          </p:nvPr>
        </p:nvSpPr>
        <p:spPr>
          <a:xfrm>
            <a:off x="659305" y="1627543"/>
            <a:ext cx="8196300" cy="4015500"/>
          </a:xfrm>
          <a:prstGeom prst="rect">
            <a:avLst/>
          </a:prstGeom>
          <a:noFill/>
          <a:ln>
            <a:noFill/>
          </a:ln>
        </p:spPr>
        <p:txBody>
          <a:bodyPr anchorCtr="0" anchor="t" bIns="45700" lIns="91425" spcFirstLastPara="1" rIns="91425" wrap="square" tIns="45700">
            <a:normAutofit lnSpcReduction="20000"/>
          </a:bodyPr>
          <a:lstStyle/>
          <a:p>
            <a:pPr indent="-354330" lvl="0" marL="342900" rtl="0" algn="l">
              <a:lnSpc>
                <a:spcPct val="90000"/>
              </a:lnSpc>
              <a:spcBef>
                <a:spcPts val="0"/>
              </a:spcBef>
              <a:spcAft>
                <a:spcPts val="0"/>
              </a:spcAft>
              <a:buClr>
                <a:srgbClr val="4B2E83"/>
              </a:buClr>
              <a:buSzPts val="2400"/>
              <a:buFont typeface="Arial"/>
              <a:buChar char="•"/>
            </a:pPr>
            <a:r>
              <a:rPr b="0" i="1" lang="en"/>
              <a:t>Study Sections / Scientific Review Groups</a:t>
            </a:r>
            <a:endParaRPr/>
          </a:p>
          <a:p>
            <a:pPr indent="-354330" lvl="0" marL="342900" rtl="0" algn="l">
              <a:lnSpc>
                <a:spcPct val="90000"/>
              </a:lnSpc>
              <a:spcBef>
                <a:spcPts val="1000"/>
              </a:spcBef>
              <a:spcAft>
                <a:spcPts val="0"/>
              </a:spcAft>
              <a:buClr>
                <a:srgbClr val="4B2E83"/>
              </a:buClr>
              <a:buSzPts val="2400"/>
              <a:buFont typeface="Arial"/>
              <a:buChar char="•"/>
            </a:pPr>
            <a:r>
              <a:rPr b="0" i="1" lang="en"/>
              <a:t> Maintaining Security and Confidentiality in NIH Peer Review: Rules, Responsibilities and Possible Consequences Notice Number: </a:t>
            </a:r>
            <a:r>
              <a:rPr b="0" i="1" lang="en" u="sng">
                <a:solidFill>
                  <a:schemeClr val="hlink"/>
                </a:solidFill>
                <a:hlinkClick r:id="rId3"/>
              </a:rPr>
              <a:t>NOT-OD-22-044</a:t>
            </a:r>
            <a:r>
              <a:rPr b="0" i="1" lang="en"/>
              <a:t> </a:t>
            </a:r>
            <a:endParaRPr/>
          </a:p>
          <a:p>
            <a:pPr indent="-354330" lvl="0" marL="342900" rtl="0" algn="l">
              <a:lnSpc>
                <a:spcPct val="90000"/>
              </a:lnSpc>
              <a:spcBef>
                <a:spcPts val="1000"/>
              </a:spcBef>
              <a:spcAft>
                <a:spcPts val="0"/>
              </a:spcAft>
              <a:buClr>
                <a:srgbClr val="4B2E83"/>
              </a:buClr>
              <a:buSzPts val="2400"/>
              <a:buFont typeface="Arial"/>
              <a:buChar char="•"/>
            </a:pPr>
            <a:r>
              <a:rPr b="0" i="1" lang="en" u="sng">
                <a:solidFill>
                  <a:schemeClr val="hlink"/>
                </a:solidFill>
                <a:hlinkClick r:id="rId4"/>
              </a:rPr>
              <a:t>Integrity and Confidentiality in NIH Peer Review</a:t>
            </a:r>
            <a:endParaRPr b="0" i="1"/>
          </a:p>
          <a:p>
            <a:pPr indent="-238125" lvl="1" marL="685800" rtl="0" algn="l">
              <a:lnSpc>
                <a:spcPct val="90000"/>
              </a:lnSpc>
              <a:spcBef>
                <a:spcPts val="500"/>
              </a:spcBef>
              <a:spcAft>
                <a:spcPts val="0"/>
              </a:spcAft>
              <a:buClr>
                <a:srgbClr val="4B2E83"/>
              </a:buClr>
              <a:buSzPts val="2000"/>
              <a:buFont typeface="Arial"/>
              <a:buChar char="•"/>
            </a:pPr>
            <a:r>
              <a:rPr b="0" i="1" lang="en"/>
              <a:t>Applies to reviewers and applicants</a:t>
            </a:r>
            <a:endParaRPr/>
          </a:p>
          <a:p>
            <a:pPr indent="-238125" lvl="1" marL="685800" rtl="0" algn="l">
              <a:lnSpc>
                <a:spcPct val="90000"/>
              </a:lnSpc>
              <a:spcBef>
                <a:spcPts val="500"/>
              </a:spcBef>
              <a:spcAft>
                <a:spcPts val="0"/>
              </a:spcAft>
              <a:buClr>
                <a:srgbClr val="4B2E83"/>
              </a:buClr>
              <a:buSzPts val="2000"/>
              <a:buFont typeface="Arial"/>
              <a:buChar char="•"/>
            </a:pPr>
            <a:r>
              <a:rPr b="0" i="1" lang="en"/>
              <a:t>Requirements and Prohibitions</a:t>
            </a:r>
            <a:endParaRPr/>
          </a:p>
          <a:p>
            <a:pPr indent="-238125" lvl="1" marL="685800" rtl="0" algn="l">
              <a:lnSpc>
                <a:spcPct val="90000"/>
              </a:lnSpc>
              <a:spcBef>
                <a:spcPts val="500"/>
              </a:spcBef>
              <a:spcAft>
                <a:spcPts val="0"/>
              </a:spcAft>
              <a:buClr>
                <a:srgbClr val="4B2E83"/>
              </a:buClr>
              <a:buSzPts val="2000"/>
              <a:buFont typeface="Arial"/>
              <a:buChar char="•"/>
            </a:pPr>
            <a:r>
              <a:rPr b="0" i="1" lang="en"/>
              <a:t>Certifications (Confidentiality Agreement)</a:t>
            </a:r>
            <a:endParaRPr/>
          </a:p>
          <a:p>
            <a:pPr indent="-238125" lvl="1" marL="685800" rtl="0" algn="l">
              <a:lnSpc>
                <a:spcPct val="90000"/>
              </a:lnSpc>
              <a:spcBef>
                <a:spcPts val="500"/>
              </a:spcBef>
              <a:spcAft>
                <a:spcPts val="0"/>
              </a:spcAft>
              <a:buClr>
                <a:srgbClr val="4B2E83"/>
              </a:buClr>
              <a:buSzPts val="2000"/>
              <a:buFont typeface="Arial"/>
              <a:buChar char="•"/>
            </a:pPr>
            <a:r>
              <a:rPr b="0" i="1" lang="en"/>
              <a:t>Penalties</a:t>
            </a:r>
            <a:endParaRPr/>
          </a:p>
          <a:p>
            <a:pPr indent="-238125" lvl="1" marL="685800" rtl="0" algn="l">
              <a:lnSpc>
                <a:spcPct val="90000"/>
              </a:lnSpc>
              <a:spcBef>
                <a:spcPts val="500"/>
              </a:spcBef>
              <a:spcAft>
                <a:spcPts val="0"/>
              </a:spcAft>
              <a:buClr>
                <a:srgbClr val="4B2E83"/>
              </a:buClr>
              <a:buSzPts val="2000"/>
              <a:buFont typeface="Arial"/>
              <a:buChar char="•"/>
            </a:pPr>
            <a:r>
              <a:rPr b="0" i="1" lang="en"/>
              <a:t>Consequences</a:t>
            </a:r>
            <a:endParaRPr/>
          </a:p>
          <a:p>
            <a:pPr indent="-354330" lvl="0" marL="342900" rtl="0" algn="l">
              <a:lnSpc>
                <a:spcPct val="90000"/>
              </a:lnSpc>
              <a:spcBef>
                <a:spcPts val="1000"/>
              </a:spcBef>
              <a:spcAft>
                <a:spcPts val="0"/>
              </a:spcAft>
              <a:buClr>
                <a:srgbClr val="4B2E83"/>
              </a:buClr>
              <a:buSzPts val="2400"/>
              <a:buFont typeface="Arial"/>
              <a:buChar char="•"/>
            </a:pPr>
            <a:r>
              <a:rPr b="0" i="1" lang="en"/>
              <a:t>NIH is increasingly reaching out to institutions to investigate and respond to alleged breaches</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5" name="Shape 515"/>
        <p:cNvGrpSpPr/>
        <p:nvPr/>
      </p:nvGrpSpPr>
      <p:grpSpPr>
        <a:xfrm>
          <a:off x="0" y="0"/>
          <a:ext cx="0" cy="0"/>
          <a:chOff x="0" y="0"/>
          <a:chExt cx="0" cy="0"/>
        </a:xfrm>
      </p:grpSpPr>
      <p:sp>
        <p:nvSpPr>
          <p:cNvPr id="516" name="Google Shape;516;p92"/>
          <p:cNvSpPr txBox="1"/>
          <p:nvPr>
            <p:ph type="title"/>
          </p:nvPr>
        </p:nvSpPr>
        <p:spPr>
          <a:xfrm>
            <a:off x="460375" y="860000"/>
            <a:ext cx="8683500" cy="35223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chemeClr val="lt2"/>
              </a:buClr>
              <a:buSzPts val="5000"/>
              <a:buFont typeface="Encode Sans Black"/>
              <a:buNone/>
            </a:pPr>
            <a:r>
              <a:rPr lang="en" sz="4500"/>
              <a:t>SAGE AWARD DEMO </a:t>
            </a:r>
            <a:endParaRPr sz="4500"/>
          </a:p>
          <a:p>
            <a:pPr indent="0" lvl="0" marL="0" rtl="0" algn="l">
              <a:lnSpc>
                <a:spcPct val="115000"/>
              </a:lnSpc>
              <a:spcBef>
                <a:spcPts val="0"/>
              </a:spcBef>
              <a:spcAft>
                <a:spcPts val="0"/>
              </a:spcAft>
              <a:buClr>
                <a:schemeClr val="lt2"/>
              </a:buClr>
              <a:buSzPts val="5000"/>
              <a:buFont typeface="Encode Sans Black"/>
              <a:buNone/>
            </a:pPr>
            <a:r>
              <a:rPr lang="en" sz="2200">
                <a:solidFill>
                  <a:schemeClr val="lt1"/>
                </a:solidFill>
              </a:rPr>
              <a:t>February 9, 2023</a:t>
            </a:r>
            <a:endParaRPr sz="3200">
              <a:solidFill>
                <a:schemeClr val="lt1"/>
              </a:solidFill>
            </a:endParaRPr>
          </a:p>
        </p:txBody>
      </p:sp>
      <p:sp>
        <p:nvSpPr>
          <p:cNvPr id="517" name="Google Shape;517;p92"/>
          <p:cNvSpPr/>
          <p:nvPr/>
        </p:nvSpPr>
        <p:spPr>
          <a:xfrm>
            <a:off x="300250" y="5601633"/>
            <a:ext cx="3129000" cy="10860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 name="Google Shape;518;p92"/>
          <p:cNvSpPr txBox="1"/>
          <p:nvPr/>
        </p:nvSpPr>
        <p:spPr>
          <a:xfrm>
            <a:off x="491725" y="4927600"/>
            <a:ext cx="58509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800">
                <a:solidFill>
                  <a:schemeClr val="lt2"/>
                </a:solidFill>
                <a:latin typeface="Open Sans"/>
                <a:ea typeface="Open Sans"/>
                <a:cs typeface="Open Sans"/>
                <a:sym typeface="Open Sans"/>
              </a:rPr>
              <a:t>Amanda Snyder</a:t>
            </a:r>
            <a:endParaRPr sz="1800">
              <a:solidFill>
                <a:schemeClr val="lt2"/>
              </a:solidFill>
              <a:latin typeface="Open Sans"/>
              <a:ea typeface="Open Sans"/>
              <a:cs typeface="Open Sans"/>
              <a:sym typeface="Open Sans"/>
            </a:endParaRPr>
          </a:p>
          <a:p>
            <a:pPr indent="0" lvl="0" marL="0" rtl="0" algn="l">
              <a:spcBef>
                <a:spcPts val="0"/>
              </a:spcBef>
              <a:spcAft>
                <a:spcPts val="0"/>
              </a:spcAft>
              <a:buNone/>
            </a:pPr>
            <a:r>
              <a:rPr lang="en" sz="1800">
                <a:solidFill>
                  <a:schemeClr val="lt2"/>
                </a:solidFill>
                <a:latin typeface="Open Sans"/>
                <a:ea typeface="Open Sans"/>
                <a:cs typeface="Open Sans"/>
                <a:sym typeface="Open Sans"/>
              </a:rPr>
              <a:t>Office of Sponsored Programs</a:t>
            </a:r>
            <a:endParaRPr>
              <a:solidFill>
                <a:schemeClr val="lt2"/>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2" name="Shape 522"/>
        <p:cNvGrpSpPr/>
        <p:nvPr/>
      </p:nvGrpSpPr>
      <p:grpSpPr>
        <a:xfrm>
          <a:off x="0" y="0"/>
          <a:ext cx="0" cy="0"/>
          <a:chOff x="0" y="0"/>
          <a:chExt cx="0" cy="0"/>
        </a:xfrm>
      </p:grpSpPr>
      <p:sp>
        <p:nvSpPr>
          <p:cNvPr id="523" name="Google Shape;523;p93"/>
          <p:cNvSpPr txBox="1"/>
          <p:nvPr>
            <p:ph idx="2" type="subTitle"/>
          </p:nvPr>
        </p:nvSpPr>
        <p:spPr>
          <a:xfrm>
            <a:off x="577675" y="70400"/>
            <a:ext cx="7973700" cy="648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0" lang="en">
                <a:latin typeface="Encode Sans Black"/>
                <a:ea typeface="Encode Sans Black"/>
                <a:cs typeface="Encode Sans Black"/>
                <a:sym typeface="Encode Sans Black"/>
              </a:rPr>
              <a:t>AGENDA</a:t>
            </a:r>
            <a:endParaRPr b="0">
              <a:latin typeface="Encode Sans Black"/>
              <a:ea typeface="Encode Sans Black"/>
              <a:cs typeface="Encode Sans Black"/>
              <a:sym typeface="Encode Sans Black"/>
            </a:endParaRPr>
          </a:p>
        </p:txBody>
      </p:sp>
      <p:sp>
        <p:nvSpPr>
          <p:cNvPr id="524" name="Google Shape;524;p93"/>
          <p:cNvSpPr txBox="1"/>
          <p:nvPr/>
        </p:nvSpPr>
        <p:spPr>
          <a:xfrm>
            <a:off x="731300" y="1484200"/>
            <a:ext cx="7776300" cy="3386400"/>
          </a:xfrm>
          <a:prstGeom prst="rect">
            <a:avLst/>
          </a:prstGeom>
          <a:noFill/>
          <a:ln>
            <a:noFill/>
          </a:ln>
        </p:spPr>
        <p:txBody>
          <a:bodyPr anchorCtr="0" anchor="t" bIns="91425" lIns="91425" spcFirstLastPara="1" rIns="91425" wrap="square" tIns="91425">
            <a:spAutoFit/>
          </a:bodyPr>
          <a:lstStyle/>
          <a:p>
            <a:pPr indent="-330200" lvl="0" marL="457200" rtl="0" algn="l">
              <a:spcBef>
                <a:spcPts val="0"/>
              </a:spcBef>
              <a:spcAft>
                <a:spcPts val="0"/>
              </a:spcAft>
              <a:buClr>
                <a:srgbClr val="4B2E83"/>
              </a:buClr>
              <a:buSzPts val="1600"/>
              <a:buFont typeface="Open Sans"/>
              <a:buChar char="˃"/>
            </a:pPr>
            <a:r>
              <a:rPr lang="en" sz="1600">
                <a:solidFill>
                  <a:srgbClr val="4B2E83"/>
                </a:solidFill>
                <a:latin typeface="Open Sans"/>
                <a:ea typeface="Open Sans"/>
                <a:cs typeface="Open Sans"/>
                <a:sym typeface="Open Sans"/>
              </a:rPr>
              <a:t>Terminology</a:t>
            </a:r>
            <a:br>
              <a:rPr lang="en" sz="1600">
                <a:solidFill>
                  <a:srgbClr val="4B2E83"/>
                </a:solidFill>
                <a:latin typeface="Open Sans"/>
                <a:ea typeface="Open Sans"/>
                <a:cs typeface="Open Sans"/>
                <a:sym typeface="Open Sans"/>
              </a:rPr>
            </a:br>
            <a:endParaRPr sz="1600">
              <a:solidFill>
                <a:srgbClr val="4B2E83"/>
              </a:solidFill>
              <a:latin typeface="Open Sans"/>
              <a:ea typeface="Open Sans"/>
              <a:cs typeface="Open Sans"/>
              <a:sym typeface="Open Sans"/>
            </a:endParaRPr>
          </a:p>
          <a:p>
            <a:pPr indent="-330200" lvl="0" marL="457200" rtl="0" algn="l">
              <a:spcBef>
                <a:spcPts val="0"/>
              </a:spcBef>
              <a:spcAft>
                <a:spcPts val="0"/>
              </a:spcAft>
              <a:buClr>
                <a:srgbClr val="4B2E83"/>
              </a:buClr>
              <a:buSzPts val="1600"/>
              <a:buFont typeface="Open Sans"/>
              <a:buChar char="˃"/>
            </a:pPr>
            <a:r>
              <a:rPr lang="en" sz="1600">
                <a:solidFill>
                  <a:srgbClr val="4B2E83"/>
                </a:solidFill>
                <a:latin typeface="Open Sans"/>
                <a:ea typeface="Open Sans"/>
                <a:cs typeface="Open Sans"/>
                <a:sym typeface="Open Sans"/>
              </a:rPr>
              <a:t>Benefits of SAGE Award Setup Request</a:t>
            </a:r>
            <a:br>
              <a:rPr lang="en" sz="1600">
                <a:solidFill>
                  <a:srgbClr val="4B2E83"/>
                </a:solidFill>
                <a:latin typeface="Open Sans"/>
                <a:ea typeface="Open Sans"/>
                <a:cs typeface="Open Sans"/>
                <a:sym typeface="Open Sans"/>
              </a:rPr>
            </a:br>
            <a:endParaRPr sz="1600">
              <a:solidFill>
                <a:srgbClr val="4B2E83"/>
              </a:solidFill>
              <a:latin typeface="Open Sans"/>
              <a:ea typeface="Open Sans"/>
              <a:cs typeface="Open Sans"/>
              <a:sym typeface="Open Sans"/>
            </a:endParaRPr>
          </a:p>
          <a:p>
            <a:pPr indent="-330200" lvl="0" marL="457200" rtl="0" algn="l">
              <a:spcBef>
                <a:spcPts val="0"/>
              </a:spcBef>
              <a:spcAft>
                <a:spcPts val="0"/>
              </a:spcAft>
              <a:buClr>
                <a:srgbClr val="4B2E83"/>
              </a:buClr>
              <a:buSzPts val="1600"/>
              <a:buFont typeface="Open Sans"/>
              <a:buChar char="˃"/>
            </a:pPr>
            <a:r>
              <a:rPr lang="en" sz="1600">
                <a:solidFill>
                  <a:srgbClr val="4B2E83"/>
                </a:solidFill>
                <a:latin typeface="Open Sans"/>
                <a:ea typeface="Open Sans"/>
                <a:cs typeface="Open Sans"/>
                <a:sym typeface="Open Sans"/>
              </a:rPr>
              <a:t>Award Setup Request Overview</a:t>
            </a:r>
            <a:br>
              <a:rPr lang="en" sz="1600">
                <a:solidFill>
                  <a:srgbClr val="4B2E83"/>
                </a:solidFill>
                <a:latin typeface="Open Sans"/>
                <a:ea typeface="Open Sans"/>
                <a:cs typeface="Open Sans"/>
                <a:sym typeface="Open Sans"/>
              </a:rPr>
            </a:br>
            <a:endParaRPr sz="1600">
              <a:solidFill>
                <a:srgbClr val="4B2E83"/>
              </a:solidFill>
              <a:latin typeface="Open Sans"/>
              <a:ea typeface="Open Sans"/>
              <a:cs typeface="Open Sans"/>
              <a:sym typeface="Open Sans"/>
            </a:endParaRPr>
          </a:p>
          <a:p>
            <a:pPr indent="-330200" lvl="0" marL="457200" rtl="0" algn="l">
              <a:spcBef>
                <a:spcPts val="0"/>
              </a:spcBef>
              <a:spcAft>
                <a:spcPts val="0"/>
              </a:spcAft>
              <a:buClr>
                <a:srgbClr val="4B2E83"/>
              </a:buClr>
              <a:buSzPts val="1600"/>
              <a:buFont typeface="Open Sans"/>
              <a:buChar char="˃"/>
            </a:pPr>
            <a:r>
              <a:rPr lang="en" sz="1600">
                <a:solidFill>
                  <a:srgbClr val="4B2E83"/>
                </a:solidFill>
                <a:latin typeface="Open Sans"/>
                <a:ea typeface="Open Sans"/>
                <a:cs typeface="Open Sans"/>
                <a:sym typeface="Open Sans"/>
              </a:rPr>
              <a:t>Demo</a:t>
            </a:r>
            <a:br>
              <a:rPr lang="en" sz="1600">
                <a:solidFill>
                  <a:srgbClr val="4B2E83"/>
                </a:solidFill>
                <a:latin typeface="Open Sans"/>
                <a:ea typeface="Open Sans"/>
                <a:cs typeface="Open Sans"/>
                <a:sym typeface="Open Sans"/>
              </a:rPr>
            </a:br>
            <a:endParaRPr sz="1600">
              <a:solidFill>
                <a:srgbClr val="4B2E83"/>
              </a:solidFill>
              <a:latin typeface="Open Sans"/>
              <a:ea typeface="Open Sans"/>
              <a:cs typeface="Open Sans"/>
              <a:sym typeface="Open Sans"/>
            </a:endParaRPr>
          </a:p>
          <a:p>
            <a:pPr indent="-330200" lvl="0" marL="457200" rtl="0" algn="l">
              <a:spcBef>
                <a:spcPts val="0"/>
              </a:spcBef>
              <a:spcAft>
                <a:spcPts val="0"/>
              </a:spcAft>
              <a:buClr>
                <a:srgbClr val="4B2E83"/>
              </a:buClr>
              <a:buSzPts val="1600"/>
              <a:buFont typeface="Open Sans"/>
              <a:buChar char="˃"/>
            </a:pPr>
            <a:r>
              <a:rPr lang="en" sz="1600">
                <a:solidFill>
                  <a:srgbClr val="4B2E83"/>
                </a:solidFill>
                <a:latin typeface="Open Sans"/>
                <a:ea typeface="Open Sans"/>
                <a:cs typeface="Open Sans"/>
                <a:sym typeface="Open Sans"/>
              </a:rPr>
              <a:t>Awards M</a:t>
            </a:r>
            <a:r>
              <a:rPr lang="en" sz="1600">
                <a:solidFill>
                  <a:srgbClr val="4B2E83"/>
                </a:solidFill>
                <a:latin typeface="Open Sans"/>
                <a:ea typeface="Open Sans"/>
                <a:cs typeface="Open Sans"/>
                <a:sym typeface="Open Sans"/>
              </a:rPr>
              <a:t>anagement</a:t>
            </a:r>
            <a:br>
              <a:rPr lang="en" sz="1600">
                <a:solidFill>
                  <a:srgbClr val="4B2E83"/>
                </a:solidFill>
                <a:latin typeface="Open Sans"/>
                <a:ea typeface="Open Sans"/>
                <a:cs typeface="Open Sans"/>
                <a:sym typeface="Open Sans"/>
              </a:rPr>
            </a:br>
            <a:endParaRPr sz="1600">
              <a:solidFill>
                <a:srgbClr val="4B2E83"/>
              </a:solidFill>
              <a:latin typeface="Open Sans"/>
              <a:ea typeface="Open Sans"/>
              <a:cs typeface="Open Sans"/>
              <a:sym typeface="Open Sans"/>
            </a:endParaRPr>
          </a:p>
          <a:p>
            <a:pPr indent="-330200" lvl="0" marL="457200" rtl="0" algn="l">
              <a:spcBef>
                <a:spcPts val="0"/>
              </a:spcBef>
              <a:spcAft>
                <a:spcPts val="0"/>
              </a:spcAft>
              <a:buClr>
                <a:srgbClr val="4B2E83"/>
              </a:buClr>
              <a:buSzPts val="1600"/>
              <a:buFont typeface="Open Sans"/>
              <a:buChar char="˃"/>
            </a:pPr>
            <a:r>
              <a:rPr lang="en" sz="1600">
                <a:solidFill>
                  <a:srgbClr val="4B2E83"/>
                </a:solidFill>
                <a:latin typeface="Open Sans"/>
                <a:ea typeface="Open Sans"/>
                <a:cs typeface="Open Sans"/>
                <a:sym typeface="Open Sans"/>
              </a:rPr>
              <a:t>SAGE Award Training &amp; Help Resources</a:t>
            </a:r>
            <a:br>
              <a:rPr lang="en" sz="1600">
                <a:solidFill>
                  <a:srgbClr val="4B2E83"/>
                </a:solidFill>
                <a:latin typeface="Open Sans"/>
                <a:ea typeface="Open Sans"/>
                <a:cs typeface="Open Sans"/>
                <a:sym typeface="Open Sans"/>
              </a:rPr>
            </a:br>
            <a:endParaRPr sz="1600">
              <a:solidFill>
                <a:srgbClr val="4B2E83"/>
              </a:solidFill>
              <a:latin typeface="Open Sans"/>
              <a:ea typeface="Open Sans"/>
              <a:cs typeface="Open Sans"/>
              <a:sym typeface="Open Sans"/>
            </a:endParaRPr>
          </a:p>
          <a:p>
            <a:pPr indent="-330200" lvl="0" marL="457200" rtl="0" algn="l">
              <a:spcBef>
                <a:spcPts val="0"/>
              </a:spcBef>
              <a:spcAft>
                <a:spcPts val="0"/>
              </a:spcAft>
              <a:buClr>
                <a:srgbClr val="4B2E83"/>
              </a:buClr>
              <a:buSzPts val="1600"/>
              <a:buFont typeface="Open Sans"/>
              <a:buChar char="˃"/>
            </a:pPr>
            <a:r>
              <a:rPr lang="en" sz="1600">
                <a:solidFill>
                  <a:srgbClr val="4B2E83"/>
                </a:solidFill>
                <a:latin typeface="Open Sans"/>
                <a:ea typeface="Open Sans"/>
                <a:cs typeface="Open Sans"/>
                <a:sym typeface="Open Sans"/>
              </a:rPr>
              <a:t>Q&amp;A: </a:t>
            </a:r>
            <a:r>
              <a:rPr lang="en" sz="1600">
                <a:solidFill>
                  <a:srgbClr val="4B2E83"/>
                </a:solidFill>
                <a:latin typeface="Open Sans"/>
                <a:ea typeface="Open Sans"/>
                <a:cs typeface="Open Sans"/>
                <a:sym typeface="Open Sans"/>
              </a:rPr>
              <a:t>Use the Q&amp;A button in Zoom</a:t>
            </a:r>
            <a:endParaRPr sz="1600">
              <a:solidFill>
                <a:srgbClr val="4B2E83"/>
              </a:solidFill>
              <a:latin typeface="Open Sans"/>
              <a:ea typeface="Open Sans"/>
              <a:cs typeface="Open Sans"/>
              <a:sym typeface="Open San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sp>
        <p:nvSpPr>
          <p:cNvPr id="344" name="Google Shape;344;p67"/>
          <p:cNvSpPr txBox="1"/>
          <p:nvPr>
            <p:ph idx="1" type="body"/>
          </p:nvPr>
        </p:nvSpPr>
        <p:spPr>
          <a:xfrm>
            <a:off x="692029" y="1640262"/>
            <a:ext cx="7634400" cy="2122800"/>
          </a:xfrm>
          <a:prstGeom prst="rect">
            <a:avLst/>
          </a:prstGeom>
          <a:noFill/>
          <a:ln>
            <a:noFill/>
          </a:ln>
        </p:spPr>
        <p:txBody>
          <a:bodyPr anchorCtr="0" anchor="b" bIns="45700" lIns="91425" spcFirstLastPara="1" rIns="91425" wrap="square" tIns="45700">
            <a:normAutofit lnSpcReduction="20000"/>
          </a:bodyPr>
          <a:lstStyle/>
          <a:p>
            <a:pPr indent="0" lvl="0" marL="0" rtl="0" algn="l">
              <a:lnSpc>
                <a:spcPct val="100000"/>
              </a:lnSpc>
              <a:spcBef>
                <a:spcPts val="0"/>
              </a:spcBef>
              <a:spcAft>
                <a:spcPts val="0"/>
              </a:spcAft>
              <a:buClr>
                <a:schemeClr val="accent3"/>
              </a:buClr>
              <a:buSzPts val="5000"/>
              <a:buNone/>
            </a:pPr>
            <a:r>
              <a:rPr lang="en">
                <a:latin typeface="Arial"/>
                <a:ea typeface="Arial"/>
                <a:cs typeface="Arial"/>
                <a:sym typeface="Arial"/>
              </a:rPr>
              <a:t>COMPLIANCE HOT TOPIC: PROGRAM INCOME</a:t>
            </a:r>
            <a:endParaRPr/>
          </a:p>
        </p:txBody>
      </p:sp>
      <p:sp>
        <p:nvSpPr>
          <p:cNvPr id="345" name="Google Shape;345;p67"/>
          <p:cNvSpPr txBox="1"/>
          <p:nvPr/>
        </p:nvSpPr>
        <p:spPr>
          <a:xfrm>
            <a:off x="692029" y="4308049"/>
            <a:ext cx="6656700" cy="1812600"/>
          </a:xfrm>
          <a:prstGeom prst="rect">
            <a:avLst/>
          </a:prstGeom>
          <a:noFill/>
          <a:ln>
            <a:noFill/>
          </a:ln>
        </p:spPr>
        <p:txBody>
          <a:bodyPr anchorCtr="0" anchor="b" bIns="45700" lIns="91425" spcFirstLastPara="1" rIns="91425" wrap="square" tIns="45700">
            <a:noAutofit/>
          </a:bodyPr>
          <a:lstStyle/>
          <a:p>
            <a:pPr indent="0" lvl="0" marL="0" marR="0" rtl="0" algn="l">
              <a:lnSpc>
                <a:spcPct val="150000"/>
              </a:lnSpc>
              <a:spcBef>
                <a:spcPts val="0"/>
              </a:spcBef>
              <a:spcAft>
                <a:spcPts val="0"/>
              </a:spcAft>
              <a:buClr>
                <a:schemeClr val="lt2"/>
              </a:buClr>
              <a:buSzPts val="2000"/>
              <a:buFont typeface="Arial"/>
              <a:buNone/>
            </a:pPr>
            <a:r>
              <a:rPr b="0" i="0" lang="en" sz="2000" u="none" cap="none" strike="noStrike">
                <a:solidFill>
                  <a:schemeClr val="lt2"/>
                </a:solidFill>
                <a:latin typeface="Arial"/>
                <a:ea typeface="Arial"/>
                <a:cs typeface="Arial"/>
                <a:sym typeface="Arial"/>
              </a:rPr>
              <a:t>MRAM</a:t>
            </a:r>
            <a:endParaRPr/>
          </a:p>
          <a:p>
            <a:pPr indent="0" lvl="0" marL="0" marR="0" rtl="0" algn="l">
              <a:lnSpc>
                <a:spcPct val="150000"/>
              </a:lnSpc>
              <a:spcBef>
                <a:spcPts val="320"/>
              </a:spcBef>
              <a:spcAft>
                <a:spcPts val="0"/>
              </a:spcAft>
              <a:buClr>
                <a:schemeClr val="lt2"/>
              </a:buClr>
              <a:buSzPts val="1600"/>
              <a:buFont typeface="Arial"/>
              <a:buNone/>
            </a:pPr>
            <a:r>
              <a:rPr b="0" i="0" lang="en" sz="1600" u="none" cap="none" strike="noStrike">
                <a:solidFill>
                  <a:schemeClr val="lt2"/>
                </a:solidFill>
                <a:latin typeface="Arial"/>
                <a:ea typeface="Arial"/>
                <a:cs typeface="Arial"/>
                <a:sym typeface="Arial"/>
              </a:rPr>
              <a:t>February 2023</a:t>
            </a:r>
            <a:endParaRPr/>
          </a:p>
          <a:p>
            <a:pPr indent="0" lvl="0" marL="0" marR="0" rtl="0" algn="l">
              <a:lnSpc>
                <a:spcPct val="150000"/>
              </a:lnSpc>
              <a:spcBef>
                <a:spcPts val="320"/>
              </a:spcBef>
              <a:spcAft>
                <a:spcPts val="0"/>
              </a:spcAft>
              <a:buClr>
                <a:schemeClr val="lt2"/>
              </a:buClr>
              <a:buSzPts val="1600"/>
              <a:buFont typeface="Arial"/>
              <a:buNone/>
            </a:pPr>
            <a:r>
              <a:rPr b="0" i="0" lang="en" sz="1600" u="none" cap="none" strike="noStrike">
                <a:solidFill>
                  <a:schemeClr val="lt2"/>
                </a:solidFill>
                <a:latin typeface="Arial"/>
                <a:ea typeface="Arial"/>
                <a:cs typeface="Arial"/>
                <a:sym typeface="Arial"/>
              </a:rPr>
              <a:t>Matt Gardner</a:t>
            </a:r>
            <a:endParaRPr/>
          </a:p>
          <a:p>
            <a:pPr indent="0" lvl="0" marL="0" marR="0" rtl="0" algn="l">
              <a:lnSpc>
                <a:spcPct val="150000"/>
              </a:lnSpc>
              <a:spcBef>
                <a:spcPts val="320"/>
              </a:spcBef>
              <a:spcAft>
                <a:spcPts val="0"/>
              </a:spcAft>
              <a:buClr>
                <a:schemeClr val="lt2"/>
              </a:buClr>
              <a:buSzPts val="1600"/>
              <a:buFont typeface="Arial"/>
              <a:buNone/>
            </a:pPr>
            <a:r>
              <a:rPr b="0" i="0" lang="en" sz="1600" u="none" cap="none" strike="noStrike">
                <a:solidFill>
                  <a:schemeClr val="lt2"/>
                </a:solidFill>
                <a:latin typeface="Arial"/>
                <a:ea typeface="Arial"/>
                <a:cs typeface="Arial"/>
                <a:sym typeface="Arial"/>
              </a:rPr>
              <a:t>Post Award Fiscal Compliance</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8" name="Shape 528"/>
        <p:cNvGrpSpPr/>
        <p:nvPr/>
      </p:nvGrpSpPr>
      <p:grpSpPr>
        <a:xfrm>
          <a:off x="0" y="0"/>
          <a:ext cx="0" cy="0"/>
          <a:chOff x="0" y="0"/>
          <a:chExt cx="0" cy="0"/>
        </a:xfrm>
      </p:grpSpPr>
      <p:sp>
        <p:nvSpPr>
          <p:cNvPr id="529" name="Google Shape;529;p94"/>
          <p:cNvSpPr txBox="1"/>
          <p:nvPr>
            <p:ph idx="2" type="subTitle"/>
          </p:nvPr>
        </p:nvSpPr>
        <p:spPr>
          <a:xfrm>
            <a:off x="577675" y="70400"/>
            <a:ext cx="7973700" cy="648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0" lang="en">
                <a:latin typeface="Encode Sans Black"/>
                <a:ea typeface="Encode Sans Black"/>
                <a:cs typeface="Encode Sans Black"/>
                <a:sym typeface="Encode Sans Black"/>
              </a:rPr>
              <a:t>TERMINOLOGY</a:t>
            </a:r>
            <a:endParaRPr b="0">
              <a:latin typeface="Encode Sans Black"/>
              <a:ea typeface="Encode Sans Black"/>
              <a:cs typeface="Encode Sans Black"/>
              <a:sym typeface="Encode Sans Black"/>
            </a:endParaRPr>
          </a:p>
        </p:txBody>
      </p:sp>
      <p:sp>
        <p:nvSpPr>
          <p:cNvPr id="530" name="Google Shape;530;p94"/>
          <p:cNvSpPr txBox="1"/>
          <p:nvPr/>
        </p:nvSpPr>
        <p:spPr>
          <a:xfrm>
            <a:off x="731300" y="1507567"/>
            <a:ext cx="8059200" cy="3386400"/>
          </a:xfrm>
          <a:prstGeom prst="rect">
            <a:avLst/>
          </a:prstGeom>
          <a:noFill/>
          <a:ln>
            <a:noFill/>
          </a:ln>
        </p:spPr>
        <p:txBody>
          <a:bodyPr anchorCtr="0" anchor="t" bIns="91425" lIns="91425" spcFirstLastPara="1" rIns="91425" wrap="square" tIns="91425">
            <a:spAutoFit/>
          </a:bodyPr>
          <a:lstStyle/>
          <a:p>
            <a:pPr indent="-330200" lvl="0" marL="457200" rtl="0" algn="l">
              <a:spcBef>
                <a:spcPts val="0"/>
              </a:spcBef>
              <a:spcAft>
                <a:spcPts val="0"/>
              </a:spcAft>
              <a:buClr>
                <a:srgbClr val="4B2E83"/>
              </a:buClr>
              <a:buSzPts val="1600"/>
              <a:buFont typeface="Open Sans"/>
              <a:buChar char="˃"/>
            </a:pPr>
            <a:r>
              <a:rPr b="1" lang="en" sz="1600">
                <a:solidFill>
                  <a:srgbClr val="4B2E83"/>
                </a:solidFill>
                <a:latin typeface="Open Sans"/>
                <a:ea typeface="Open Sans"/>
                <a:cs typeface="Open Sans"/>
                <a:sym typeface="Open Sans"/>
              </a:rPr>
              <a:t>Award: </a:t>
            </a:r>
            <a:r>
              <a:rPr lang="en" sz="1600">
                <a:solidFill>
                  <a:srgbClr val="4B2E83"/>
                </a:solidFill>
                <a:latin typeface="Open Sans"/>
                <a:ea typeface="Open Sans"/>
                <a:cs typeface="Open Sans"/>
                <a:sym typeface="Open Sans"/>
              </a:rPr>
              <a:t>In the context of SAGE and Workday, a</a:t>
            </a:r>
            <a:r>
              <a:rPr lang="en" sz="1600">
                <a:solidFill>
                  <a:srgbClr val="4B2E83"/>
                </a:solidFill>
                <a:latin typeface="Open Sans"/>
                <a:ea typeface="Open Sans"/>
                <a:cs typeface="Open Sans"/>
                <a:sym typeface="Open Sans"/>
              </a:rPr>
              <a:t>n award is defined as a sponsored program competitive segment of funding.</a:t>
            </a:r>
            <a:r>
              <a:rPr b="1" lang="en" sz="1600">
                <a:solidFill>
                  <a:srgbClr val="4B2E83"/>
                </a:solidFill>
                <a:latin typeface="Open Sans"/>
                <a:ea typeface="Open Sans"/>
                <a:cs typeface="Open Sans"/>
                <a:sym typeface="Open Sans"/>
              </a:rPr>
              <a:t> </a:t>
            </a:r>
            <a:br>
              <a:rPr lang="en" sz="1600">
                <a:solidFill>
                  <a:srgbClr val="4B2E83"/>
                </a:solidFill>
                <a:latin typeface="Open Sans"/>
                <a:ea typeface="Open Sans"/>
                <a:cs typeface="Open Sans"/>
                <a:sym typeface="Open Sans"/>
              </a:rPr>
            </a:br>
            <a:endParaRPr sz="1600">
              <a:solidFill>
                <a:srgbClr val="4B2E83"/>
              </a:solidFill>
              <a:latin typeface="Open Sans"/>
              <a:ea typeface="Open Sans"/>
              <a:cs typeface="Open Sans"/>
              <a:sym typeface="Open Sans"/>
            </a:endParaRPr>
          </a:p>
          <a:p>
            <a:pPr indent="-330200" lvl="0" marL="457200" rtl="0" algn="l">
              <a:spcBef>
                <a:spcPts val="0"/>
              </a:spcBef>
              <a:spcAft>
                <a:spcPts val="0"/>
              </a:spcAft>
              <a:buClr>
                <a:srgbClr val="4B2E83"/>
              </a:buClr>
              <a:buSzPts val="1600"/>
              <a:buFont typeface="Open Sans"/>
              <a:buChar char="˃"/>
            </a:pPr>
            <a:r>
              <a:rPr b="1" lang="en" sz="1600">
                <a:solidFill>
                  <a:srgbClr val="4B2E83"/>
                </a:solidFill>
                <a:latin typeface="Open Sans"/>
                <a:ea typeface="Open Sans"/>
                <a:cs typeface="Open Sans"/>
                <a:sym typeface="Open Sans"/>
              </a:rPr>
              <a:t>Award Setup Request:</a:t>
            </a:r>
            <a:r>
              <a:rPr lang="en" sz="1600">
                <a:solidFill>
                  <a:srgbClr val="4B2E83"/>
                </a:solidFill>
                <a:latin typeface="Open Sans"/>
                <a:ea typeface="Open Sans"/>
                <a:cs typeface="Open Sans"/>
                <a:sym typeface="Open Sans"/>
              </a:rPr>
              <a:t> This is a form available in SAGE that collects information about the award after the Notice of Award (NoA) is received and funding is granted for a specific award.</a:t>
            </a:r>
            <a:endParaRPr sz="1600">
              <a:solidFill>
                <a:srgbClr val="4B2E83"/>
              </a:solidFill>
              <a:latin typeface="Open Sans"/>
              <a:ea typeface="Open Sans"/>
              <a:cs typeface="Open Sans"/>
              <a:sym typeface="Open Sans"/>
            </a:endParaRPr>
          </a:p>
          <a:p>
            <a:pPr indent="0" lvl="0" marL="457200" rtl="0" algn="l">
              <a:spcBef>
                <a:spcPts val="0"/>
              </a:spcBef>
              <a:spcAft>
                <a:spcPts val="0"/>
              </a:spcAft>
              <a:buNone/>
            </a:pPr>
            <a:r>
              <a:t/>
            </a:r>
            <a:endParaRPr sz="1600">
              <a:solidFill>
                <a:srgbClr val="4B2E83"/>
              </a:solidFill>
              <a:latin typeface="Open Sans"/>
              <a:ea typeface="Open Sans"/>
              <a:cs typeface="Open Sans"/>
              <a:sym typeface="Open Sans"/>
            </a:endParaRPr>
          </a:p>
          <a:p>
            <a:pPr indent="-330200" lvl="0" marL="457200" rtl="0" algn="l">
              <a:spcBef>
                <a:spcPts val="0"/>
              </a:spcBef>
              <a:spcAft>
                <a:spcPts val="0"/>
              </a:spcAft>
              <a:buClr>
                <a:srgbClr val="4B2E83"/>
              </a:buClr>
              <a:buSzPts val="1600"/>
              <a:buFont typeface="Open Sans"/>
              <a:buChar char="˃"/>
            </a:pPr>
            <a:r>
              <a:rPr b="1" lang="en" sz="1600">
                <a:solidFill>
                  <a:srgbClr val="4B2E83"/>
                </a:solidFill>
                <a:latin typeface="Open Sans"/>
                <a:ea typeface="Open Sans"/>
                <a:cs typeface="Open Sans"/>
                <a:sym typeface="Open Sans"/>
              </a:rPr>
              <a:t>SAGE Suite:</a:t>
            </a:r>
            <a:r>
              <a:rPr lang="en" sz="1600">
                <a:solidFill>
                  <a:srgbClr val="4B2E83"/>
                </a:solidFill>
                <a:latin typeface="Open Sans"/>
                <a:ea typeface="Open Sans"/>
                <a:cs typeface="Open Sans"/>
                <a:sym typeface="Open Sans"/>
              </a:rPr>
              <a:t> The web-based system used by </a:t>
            </a:r>
            <a:r>
              <a:rPr lang="en" sz="1600">
                <a:solidFill>
                  <a:srgbClr val="4B2E83"/>
                </a:solidFill>
                <a:latin typeface="Open Sans"/>
                <a:ea typeface="Open Sans"/>
                <a:cs typeface="Open Sans"/>
                <a:sym typeface="Open Sans"/>
              </a:rPr>
              <a:t>faculty</a:t>
            </a:r>
            <a:r>
              <a:rPr lang="en" sz="1600">
                <a:solidFill>
                  <a:srgbClr val="4B2E83"/>
                </a:solidFill>
                <a:latin typeface="Open Sans"/>
                <a:ea typeface="Open Sans"/>
                <a:cs typeface="Open Sans"/>
                <a:sym typeface="Open Sans"/>
              </a:rPr>
              <a:t>, Principal Investigators, administrators, and staff to </a:t>
            </a:r>
            <a:r>
              <a:rPr lang="en" sz="1600">
                <a:solidFill>
                  <a:srgbClr val="4B2E83"/>
                </a:solidFill>
                <a:latin typeface="Open Sans"/>
                <a:ea typeface="Open Sans"/>
                <a:cs typeface="Open Sans"/>
                <a:sym typeface="Open Sans"/>
              </a:rPr>
              <a:t>submit funding applications for consideration, route them electronically for approval, prepare budgets, request advance budget numbers, </a:t>
            </a:r>
            <a:r>
              <a:rPr lang="en" sz="1600">
                <a:solidFill>
                  <a:srgbClr val="4B2E83"/>
                </a:solidFill>
                <a:latin typeface="Open Sans"/>
                <a:ea typeface="Open Sans"/>
                <a:cs typeface="Open Sans"/>
                <a:sym typeface="Open Sans"/>
              </a:rPr>
              <a:t>and initiate subawards</a:t>
            </a:r>
            <a:r>
              <a:rPr lang="en" sz="1600">
                <a:solidFill>
                  <a:srgbClr val="4B2E83"/>
                </a:solidFill>
                <a:latin typeface="Open Sans"/>
                <a:ea typeface="Open Sans"/>
                <a:cs typeface="Open Sans"/>
                <a:sym typeface="Open Sans"/>
              </a:rPr>
              <a:t>. </a:t>
            </a:r>
            <a:r>
              <a:rPr lang="en" sz="1600">
                <a:solidFill>
                  <a:srgbClr val="4B2E83"/>
                </a:solidFill>
                <a:latin typeface="Open Sans"/>
                <a:ea typeface="Open Sans"/>
                <a:cs typeface="Open Sans"/>
                <a:sym typeface="Open Sans"/>
              </a:rPr>
              <a:t>With the UW Finance Transformation, the SAGE Suite will also be used to set up and manage awards.</a:t>
            </a:r>
            <a:endParaRPr sz="1600">
              <a:solidFill>
                <a:srgbClr val="4B2E83"/>
              </a:solidFill>
              <a:latin typeface="Open Sans"/>
              <a:ea typeface="Open Sans"/>
              <a:cs typeface="Open Sans"/>
              <a:sym typeface="Open Sans"/>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4" name="Shape 534"/>
        <p:cNvGrpSpPr/>
        <p:nvPr/>
      </p:nvGrpSpPr>
      <p:grpSpPr>
        <a:xfrm>
          <a:off x="0" y="0"/>
          <a:ext cx="0" cy="0"/>
          <a:chOff x="0" y="0"/>
          <a:chExt cx="0" cy="0"/>
        </a:xfrm>
      </p:grpSpPr>
      <p:sp>
        <p:nvSpPr>
          <p:cNvPr id="535" name="Google Shape;535;p95"/>
          <p:cNvSpPr txBox="1"/>
          <p:nvPr>
            <p:ph type="title"/>
          </p:nvPr>
        </p:nvSpPr>
        <p:spPr>
          <a:xfrm>
            <a:off x="460375" y="860000"/>
            <a:ext cx="8683500" cy="3522300"/>
          </a:xfrm>
          <a:prstGeom prst="rect">
            <a:avLst/>
          </a:prstGeom>
          <a:noFill/>
          <a:ln>
            <a:noFill/>
          </a:ln>
        </p:spPr>
        <p:txBody>
          <a:bodyPr anchorCtr="0" anchor="b" bIns="45700" lIns="91425" spcFirstLastPara="1" rIns="91425" wrap="square" tIns="45700">
            <a:noAutofit/>
          </a:bodyPr>
          <a:lstStyle/>
          <a:p>
            <a:pPr indent="0" lvl="0" marL="0" rtl="0" algn="l">
              <a:lnSpc>
                <a:spcPct val="115000"/>
              </a:lnSpc>
              <a:spcBef>
                <a:spcPts val="0"/>
              </a:spcBef>
              <a:spcAft>
                <a:spcPts val="0"/>
              </a:spcAft>
              <a:buClr>
                <a:schemeClr val="lt2"/>
              </a:buClr>
              <a:buSzPts val="5000"/>
              <a:buFont typeface="Encode Sans Black"/>
              <a:buNone/>
            </a:pPr>
            <a:r>
              <a:rPr lang="en" sz="4500"/>
              <a:t>AWARD SETUP REQUEST OVERVIEW</a:t>
            </a:r>
            <a:endParaRPr sz="4500"/>
          </a:p>
        </p:txBody>
      </p:sp>
      <p:sp>
        <p:nvSpPr>
          <p:cNvPr id="536" name="Google Shape;536;p95"/>
          <p:cNvSpPr/>
          <p:nvPr/>
        </p:nvSpPr>
        <p:spPr>
          <a:xfrm>
            <a:off x="300250" y="5601633"/>
            <a:ext cx="3129000" cy="10860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0" name="Shape 540"/>
        <p:cNvGrpSpPr/>
        <p:nvPr/>
      </p:nvGrpSpPr>
      <p:grpSpPr>
        <a:xfrm>
          <a:off x="0" y="0"/>
          <a:ext cx="0" cy="0"/>
          <a:chOff x="0" y="0"/>
          <a:chExt cx="0" cy="0"/>
        </a:xfrm>
      </p:grpSpPr>
      <p:sp>
        <p:nvSpPr>
          <p:cNvPr id="541" name="Google Shape;541;p96"/>
          <p:cNvSpPr txBox="1"/>
          <p:nvPr>
            <p:ph idx="2" type="subTitle"/>
          </p:nvPr>
        </p:nvSpPr>
        <p:spPr>
          <a:xfrm>
            <a:off x="577675" y="70400"/>
            <a:ext cx="7973700" cy="648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0" lang="en">
                <a:latin typeface="Encode Sans Black"/>
                <a:ea typeface="Encode Sans Black"/>
                <a:cs typeface="Encode Sans Black"/>
                <a:sym typeface="Encode Sans Black"/>
              </a:rPr>
              <a:t>SAGE AWARD SETUP REQUEST </a:t>
            </a:r>
            <a:r>
              <a:rPr b="0" lang="en">
                <a:latin typeface="Encode Sans"/>
                <a:ea typeface="Encode Sans"/>
                <a:cs typeface="Encode Sans"/>
                <a:sym typeface="Encode Sans"/>
              </a:rPr>
              <a:t>|</a:t>
            </a:r>
            <a:r>
              <a:rPr b="0" lang="en">
                <a:latin typeface="Encode Sans Black"/>
                <a:ea typeface="Encode Sans Black"/>
                <a:cs typeface="Encode Sans Black"/>
                <a:sym typeface="Encode Sans Black"/>
              </a:rPr>
              <a:t> </a:t>
            </a:r>
            <a:r>
              <a:rPr b="0" lang="en">
                <a:latin typeface="Encode Sans"/>
                <a:ea typeface="Encode Sans"/>
                <a:cs typeface="Encode Sans"/>
                <a:sym typeface="Encode Sans"/>
              </a:rPr>
              <a:t>BENEFITS</a:t>
            </a:r>
            <a:endParaRPr b="0">
              <a:latin typeface="Encode Sans"/>
              <a:ea typeface="Encode Sans"/>
              <a:cs typeface="Encode Sans"/>
              <a:sym typeface="Encode Sans"/>
            </a:endParaRPr>
          </a:p>
        </p:txBody>
      </p:sp>
      <p:sp>
        <p:nvSpPr>
          <p:cNvPr id="542" name="Google Shape;542;p96"/>
          <p:cNvSpPr txBox="1"/>
          <p:nvPr/>
        </p:nvSpPr>
        <p:spPr>
          <a:xfrm>
            <a:off x="804425" y="1239067"/>
            <a:ext cx="7746900" cy="4537200"/>
          </a:xfrm>
          <a:prstGeom prst="rect">
            <a:avLst/>
          </a:prstGeom>
          <a:noFill/>
          <a:ln>
            <a:noFill/>
          </a:ln>
        </p:spPr>
        <p:txBody>
          <a:bodyPr anchorCtr="0" anchor="t" bIns="91425" lIns="91425" spcFirstLastPara="1" rIns="91425" wrap="square" tIns="91425">
            <a:spAutoFit/>
          </a:bodyPr>
          <a:lstStyle/>
          <a:p>
            <a:pPr indent="-330200" lvl="0" marL="457200" rtl="0" algn="l">
              <a:lnSpc>
                <a:spcPct val="115000"/>
              </a:lnSpc>
              <a:spcBef>
                <a:spcPts val="0"/>
              </a:spcBef>
              <a:spcAft>
                <a:spcPts val="0"/>
              </a:spcAft>
              <a:buClr>
                <a:srgbClr val="4B2E83"/>
              </a:buClr>
              <a:buSzPts val="1600"/>
              <a:buFont typeface="Open Sans"/>
              <a:buChar char="˃"/>
            </a:pPr>
            <a:r>
              <a:rPr lang="en" sz="1600">
                <a:solidFill>
                  <a:srgbClr val="4B2E83"/>
                </a:solidFill>
                <a:highlight>
                  <a:srgbClr val="FFFFFF"/>
                </a:highlight>
                <a:latin typeface="Open Sans"/>
                <a:ea typeface="Open Sans"/>
                <a:cs typeface="Open Sans"/>
                <a:sym typeface="Open Sans"/>
              </a:rPr>
              <a:t>New SAGE form and system functionality </a:t>
            </a:r>
            <a:r>
              <a:rPr b="1" lang="en" sz="1600">
                <a:solidFill>
                  <a:srgbClr val="4B2E83"/>
                </a:solidFill>
                <a:highlight>
                  <a:srgbClr val="FFFFFF"/>
                </a:highlight>
                <a:latin typeface="Open Sans"/>
                <a:ea typeface="Open Sans"/>
                <a:cs typeface="Open Sans"/>
                <a:sym typeface="Open Sans"/>
              </a:rPr>
              <a:t>replace</a:t>
            </a:r>
            <a:r>
              <a:rPr b="1" lang="en" sz="1600">
                <a:solidFill>
                  <a:srgbClr val="4B2E83"/>
                </a:solidFill>
                <a:highlight>
                  <a:srgbClr val="FFFFFF"/>
                </a:highlight>
                <a:latin typeface="Open Sans"/>
                <a:ea typeface="Open Sans"/>
                <a:cs typeface="Open Sans"/>
                <a:sym typeface="Open Sans"/>
              </a:rPr>
              <a:t>s email communications</a:t>
            </a:r>
            <a:br>
              <a:rPr b="1" lang="en" sz="1600">
                <a:solidFill>
                  <a:srgbClr val="4B2E83"/>
                </a:solidFill>
                <a:highlight>
                  <a:srgbClr val="FFFFFF"/>
                </a:highlight>
                <a:latin typeface="Open Sans"/>
                <a:ea typeface="Open Sans"/>
                <a:cs typeface="Open Sans"/>
                <a:sym typeface="Open Sans"/>
              </a:rPr>
            </a:br>
            <a:endParaRPr b="1" sz="1600">
              <a:solidFill>
                <a:srgbClr val="4B2E83"/>
              </a:solidFill>
              <a:highlight>
                <a:srgbClr val="FFFFFF"/>
              </a:highlight>
              <a:latin typeface="Open Sans"/>
              <a:ea typeface="Open Sans"/>
              <a:cs typeface="Open Sans"/>
              <a:sym typeface="Open Sans"/>
            </a:endParaRPr>
          </a:p>
          <a:p>
            <a:pPr indent="-330200" lvl="0" marL="457200" rtl="0" algn="l">
              <a:lnSpc>
                <a:spcPct val="115000"/>
              </a:lnSpc>
              <a:spcBef>
                <a:spcPts val="0"/>
              </a:spcBef>
              <a:spcAft>
                <a:spcPts val="0"/>
              </a:spcAft>
              <a:buClr>
                <a:srgbClr val="4B2E83"/>
              </a:buClr>
              <a:buSzPts val="1600"/>
              <a:buFont typeface="Open Sans"/>
              <a:buChar char="˃"/>
            </a:pPr>
            <a:r>
              <a:rPr lang="en" sz="1600">
                <a:solidFill>
                  <a:srgbClr val="4B2E83"/>
                </a:solidFill>
                <a:highlight>
                  <a:srgbClr val="FFFFFF"/>
                </a:highlight>
                <a:latin typeface="Open Sans"/>
                <a:ea typeface="Open Sans"/>
                <a:cs typeface="Open Sans"/>
                <a:sym typeface="Open Sans"/>
              </a:rPr>
              <a:t>A familiar, </a:t>
            </a:r>
            <a:r>
              <a:rPr b="1" lang="en" sz="1600">
                <a:solidFill>
                  <a:srgbClr val="4B2E83"/>
                </a:solidFill>
                <a:highlight>
                  <a:srgbClr val="FFFFFF"/>
                </a:highlight>
                <a:latin typeface="Open Sans"/>
                <a:ea typeface="Open Sans"/>
                <a:cs typeface="Open Sans"/>
                <a:sym typeface="Open Sans"/>
              </a:rPr>
              <a:t>user-friendly experience</a:t>
            </a:r>
            <a:r>
              <a:rPr lang="en" sz="1600">
                <a:solidFill>
                  <a:srgbClr val="4B2E83"/>
                </a:solidFill>
                <a:highlight>
                  <a:srgbClr val="FFFFFF"/>
                </a:highlight>
                <a:latin typeface="Open Sans"/>
                <a:ea typeface="Open Sans"/>
                <a:cs typeface="Open Sans"/>
                <a:sym typeface="Open Sans"/>
              </a:rPr>
              <a:t> in SAGE, similar to advance requests</a:t>
            </a:r>
            <a:br>
              <a:rPr lang="en" sz="1600">
                <a:solidFill>
                  <a:srgbClr val="4B2E83"/>
                </a:solidFill>
                <a:highlight>
                  <a:srgbClr val="FFFFFF"/>
                </a:highlight>
                <a:latin typeface="Open Sans"/>
                <a:ea typeface="Open Sans"/>
                <a:cs typeface="Open Sans"/>
                <a:sym typeface="Open Sans"/>
              </a:rPr>
            </a:br>
            <a:endParaRPr sz="1600">
              <a:solidFill>
                <a:srgbClr val="4B2E83"/>
              </a:solidFill>
              <a:highlight>
                <a:srgbClr val="FFFFFF"/>
              </a:highlight>
              <a:latin typeface="Open Sans"/>
              <a:ea typeface="Open Sans"/>
              <a:cs typeface="Open Sans"/>
              <a:sym typeface="Open Sans"/>
            </a:endParaRPr>
          </a:p>
          <a:p>
            <a:pPr indent="-330200" lvl="0" marL="457200" rtl="0" algn="l">
              <a:lnSpc>
                <a:spcPct val="115000"/>
              </a:lnSpc>
              <a:spcBef>
                <a:spcPts val="0"/>
              </a:spcBef>
              <a:spcAft>
                <a:spcPts val="0"/>
              </a:spcAft>
              <a:buClr>
                <a:srgbClr val="4B2E83"/>
              </a:buClr>
              <a:buSzPts val="1600"/>
              <a:buFont typeface="Open Sans"/>
              <a:buChar char="˃"/>
            </a:pPr>
            <a:r>
              <a:rPr b="1" lang="en" sz="1600">
                <a:solidFill>
                  <a:srgbClr val="4B2E83"/>
                </a:solidFill>
                <a:highlight>
                  <a:srgbClr val="FFFFFF"/>
                </a:highlight>
                <a:latin typeface="Open Sans"/>
                <a:ea typeface="Open Sans"/>
                <a:cs typeface="Open Sans"/>
                <a:sym typeface="Open Sans"/>
              </a:rPr>
              <a:t>Autofill </a:t>
            </a:r>
            <a:r>
              <a:rPr lang="en" sz="1600">
                <a:solidFill>
                  <a:srgbClr val="4B2E83"/>
                </a:solidFill>
                <a:highlight>
                  <a:srgbClr val="FFFFFF"/>
                </a:highlight>
                <a:latin typeface="Open Sans"/>
                <a:ea typeface="Open Sans"/>
                <a:cs typeface="Open Sans"/>
                <a:sym typeface="Open Sans"/>
              </a:rPr>
              <a:t>of eGC1 and SAGE Budget information on award request forms</a:t>
            </a:r>
            <a:br>
              <a:rPr lang="en" sz="1600">
                <a:solidFill>
                  <a:srgbClr val="4B2E83"/>
                </a:solidFill>
                <a:highlight>
                  <a:srgbClr val="FFFFFF"/>
                </a:highlight>
                <a:latin typeface="Open Sans"/>
                <a:ea typeface="Open Sans"/>
                <a:cs typeface="Open Sans"/>
                <a:sym typeface="Open Sans"/>
              </a:rPr>
            </a:br>
            <a:endParaRPr sz="1600">
              <a:solidFill>
                <a:srgbClr val="4B2E83"/>
              </a:solidFill>
              <a:highlight>
                <a:srgbClr val="FFFFFF"/>
              </a:highlight>
              <a:latin typeface="Open Sans"/>
              <a:ea typeface="Open Sans"/>
              <a:cs typeface="Open Sans"/>
              <a:sym typeface="Open Sans"/>
            </a:endParaRPr>
          </a:p>
          <a:p>
            <a:pPr indent="-330200" lvl="0" marL="457200" rtl="0" algn="l">
              <a:lnSpc>
                <a:spcPct val="115000"/>
              </a:lnSpc>
              <a:spcBef>
                <a:spcPts val="0"/>
              </a:spcBef>
              <a:spcAft>
                <a:spcPts val="0"/>
              </a:spcAft>
              <a:buClr>
                <a:srgbClr val="4B2E83"/>
              </a:buClr>
              <a:buSzPts val="1600"/>
              <a:buFont typeface="Open Sans"/>
              <a:buChar char="˃"/>
            </a:pPr>
            <a:r>
              <a:rPr b="1" lang="en" sz="1600">
                <a:solidFill>
                  <a:srgbClr val="4B2E83"/>
                </a:solidFill>
                <a:highlight>
                  <a:schemeClr val="lt2"/>
                </a:highlight>
                <a:latin typeface="Open Sans"/>
                <a:ea typeface="Open Sans"/>
                <a:cs typeface="Open Sans"/>
                <a:sym typeface="Open Sans"/>
              </a:rPr>
              <a:t>Shared views</a:t>
            </a:r>
            <a:r>
              <a:rPr lang="en" sz="1600">
                <a:solidFill>
                  <a:srgbClr val="4B2E83"/>
                </a:solidFill>
                <a:highlight>
                  <a:schemeClr val="lt2"/>
                </a:highlight>
                <a:latin typeface="Open Sans"/>
                <a:ea typeface="Open Sans"/>
                <a:cs typeface="Open Sans"/>
                <a:sym typeface="Open Sans"/>
              </a:rPr>
              <a:t> for award preparers and reviewers </a:t>
            </a:r>
            <a:r>
              <a:rPr lang="en" sz="1600">
                <a:solidFill>
                  <a:srgbClr val="4B2E83"/>
                </a:solidFill>
                <a:highlight>
                  <a:schemeClr val="lt2"/>
                </a:highlight>
                <a:latin typeface="Open Sans"/>
                <a:ea typeface="Open Sans"/>
                <a:cs typeface="Open Sans"/>
                <a:sym typeface="Open Sans"/>
              </a:rPr>
              <a:t>improves </a:t>
            </a:r>
            <a:r>
              <a:rPr lang="en" sz="1600">
                <a:solidFill>
                  <a:srgbClr val="4B2E83"/>
                </a:solidFill>
                <a:highlight>
                  <a:schemeClr val="lt2"/>
                </a:highlight>
                <a:latin typeface="Open Sans"/>
                <a:ea typeface="Open Sans"/>
                <a:cs typeface="Open Sans"/>
                <a:sym typeface="Open Sans"/>
              </a:rPr>
              <a:t>collaboration between campus, OSP, and GCA</a:t>
            </a:r>
            <a:br>
              <a:rPr lang="en" sz="1600">
                <a:solidFill>
                  <a:srgbClr val="4B2E83"/>
                </a:solidFill>
                <a:highlight>
                  <a:srgbClr val="FFFFFF"/>
                </a:highlight>
                <a:latin typeface="Open Sans"/>
                <a:ea typeface="Open Sans"/>
                <a:cs typeface="Open Sans"/>
                <a:sym typeface="Open Sans"/>
              </a:rPr>
            </a:br>
            <a:endParaRPr sz="1600">
              <a:solidFill>
                <a:srgbClr val="4B2E83"/>
              </a:solidFill>
              <a:highlight>
                <a:srgbClr val="FFFFFF"/>
              </a:highlight>
              <a:latin typeface="Open Sans"/>
              <a:ea typeface="Open Sans"/>
              <a:cs typeface="Open Sans"/>
              <a:sym typeface="Open Sans"/>
            </a:endParaRPr>
          </a:p>
          <a:p>
            <a:pPr indent="-330200" lvl="0" marL="457200" rtl="0" algn="l">
              <a:lnSpc>
                <a:spcPct val="115000"/>
              </a:lnSpc>
              <a:spcBef>
                <a:spcPts val="0"/>
              </a:spcBef>
              <a:spcAft>
                <a:spcPts val="0"/>
              </a:spcAft>
              <a:buClr>
                <a:srgbClr val="4B2E83"/>
              </a:buClr>
              <a:buSzPts val="1600"/>
              <a:buFont typeface="Open Sans"/>
              <a:buChar char="˃"/>
            </a:pPr>
            <a:r>
              <a:rPr b="1" lang="en" sz="1600">
                <a:solidFill>
                  <a:srgbClr val="4B2E83"/>
                </a:solidFill>
                <a:highlight>
                  <a:schemeClr val="lt2"/>
                </a:highlight>
                <a:latin typeface="Open Sans"/>
                <a:ea typeface="Open Sans"/>
                <a:cs typeface="Open Sans"/>
                <a:sym typeface="Open Sans"/>
              </a:rPr>
              <a:t>Integrations with Workday</a:t>
            </a:r>
            <a:r>
              <a:rPr lang="en" sz="1600">
                <a:solidFill>
                  <a:srgbClr val="4B2E83"/>
                </a:solidFill>
                <a:highlight>
                  <a:schemeClr val="lt2"/>
                </a:highlight>
                <a:latin typeface="Open Sans"/>
                <a:ea typeface="Open Sans"/>
                <a:cs typeface="Open Sans"/>
                <a:sym typeface="Open Sans"/>
              </a:rPr>
              <a:t> streamlines award setup</a:t>
            </a:r>
            <a:br>
              <a:rPr lang="en" sz="1600">
                <a:solidFill>
                  <a:srgbClr val="4B2E83"/>
                </a:solidFill>
                <a:highlight>
                  <a:srgbClr val="FFFFFF"/>
                </a:highlight>
                <a:latin typeface="Open Sans"/>
                <a:ea typeface="Open Sans"/>
                <a:cs typeface="Open Sans"/>
                <a:sym typeface="Open Sans"/>
              </a:rPr>
            </a:br>
            <a:endParaRPr sz="1600">
              <a:solidFill>
                <a:srgbClr val="4B2E83"/>
              </a:solidFill>
              <a:highlight>
                <a:srgbClr val="FFFFFF"/>
              </a:highlight>
              <a:latin typeface="Open Sans"/>
              <a:ea typeface="Open Sans"/>
              <a:cs typeface="Open Sans"/>
              <a:sym typeface="Open Sans"/>
            </a:endParaRPr>
          </a:p>
          <a:p>
            <a:pPr indent="-330200" lvl="0" marL="457200" rtl="0" algn="l">
              <a:lnSpc>
                <a:spcPct val="115000"/>
              </a:lnSpc>
              <a:spcBef>
                <a:spcPts val="0"/>
              </a:spcBef>
              <a:spcAft>
                <a:spcPts val="0"/>
              </a:spcAft>
              <a:buClr>
                <a:srgbClr val="4B2E83"/>
              </a:buClr>
              <a:buSzPts val="1600"/>
              <a:buFont typeface="Open Sans"/>
              <a:buChar char="˃"/>
            </a:pPr>
            <a:r>
              <a:rPr b="1" lang="en" sz="1600">
                <a:solidFill>
                  <a:srgbClr val="4B2E83"/>
                </a:solidFill>
                <a:highlight>
                  <a:srgbClr val="FFFFFF"/>
                </a:highlight>
                <a:latin typeface="Open Sans"/>
                <a:ea typeface="Open Sans"/>
                <a:cs typeface="Open Sans"/>
                <a:sym typeface="Open Sans"/>
              </a:rPr>
              <a:t>Visibility </a:t>
            </a:r>
            <a:r>
              <a:rPr lang="en" sz="1600">
                <a:solidFill>
                  <a:srgbClr val="4B2E83"/>
                </a:solidFill>
                <a:highlight>
                  <a:srgbClr val="FFFFFF"/>
                </a:highlight>
                <a:latin typeface="Open Sans"/>
                <a:ea typeface="Open Sans"/>
                <a:cs typeface="Open Sans"/>
                <a:sym typeface="Open Sans"/>
              </a:rPr>
              <a:t>into award status, history, and communication</a:t>
            </a:r>
            <a:br>
              <a:rPr lang="en" sz="1600">
                <a:solidFill>
                  <a:srgbClr val="4B2E83"/>
                </a:solidFill>
                <a:highlight>
                  <a:srgbClr val="FFFFFF"/>
                </a:highlight>
                <a:latin typeface="Open Sans"/>
                <a:ea typeface="Open Sans"/>
                <a:cs typeface="Open Sans"/>
                <a:sym typeface="Open Sans"/>
              </a:rPr>
            </a:br>
            <a:endParaRPr sz="1600">
              <a:solidFill>
                <a:srgbClr val="4B2E83"/>
              </a:solidFill>
              <a:highlight>
                <a:srgbClr val="FFFFFF"/>
              </a:highlight>
              <a:latin typeface="Open Sans"/>
              <a:ea typeface="Open Sans"/>
              <a:cs typeface="Open Sans"/>
              <a:sym typeface="Open Sans"/>
            </a:endParaRPr>
          </a:p>
          <a:p>
            <a:pPr indent="0" lvl="0" marL="0" rtl="0" algn="l">
              <a:spcBef>
                <a:spcPts val="1100"/>
              </a:spcBef>
              <a:spcAft>
                <a:spcPts val="0"/>
              </a:spcAft>
              <a:buNone/>
            </a:pPr>
            <a:r>
              <a:t/>
            </a:r>
            <a:endParaRPr sz="1600">
              <a:solidFill>
                <a:srgbClr val="4B2E83"/>
              </a:solidFill>
              <a:latin typeface="Open Sans"/>
              <a:ea typeface="Open Sans"/>
              <a:cs typeface="Open Sans"/>
              <a:sym typeface="Open Sans"/>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6" name="Shape 546"/>
        <p:cNvGrpSpPr/>
        <p:nvPr/>
      </p:nvGrpSpPr>
      <p:grpSpPr>
        <a:xfrm>
          <a:off x="0" y="0"/>
          <a:ext cx="0" cy="0"/>
          <a:chOff x="0" y="0"/>
          <a:chExt cx="0" cy="0"/>
        </a:xfrm>
      </p:grpSpPr>
      <p:sp>
        <p:nvSpPr>
          <p:cNvPr id="547" name="Google Shape;547;p97"/>
          <p:cNvSpPr/>
          <p:nvPr/>
        </p:nvSpPr>
        <p:spPr>
          <a:xfrm>
            <a:off x="76200" y="5014900"/>
            <a:ext cx="3022500" cy="1741500"/>
          </a:xfrm>
          <a:prstGeom prst="rect">
            <a:avLst/>
          </a:prstGeom>
          <a:noFill/>
          <a:ln cap="flat" cmpd="sng" w="19050">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rtl="0" algn="l">
              <a:spcBef>
                <a:spcPts val="0"/>
              </a:spcBef>
              <a:spcAft>
                <a:spcPts val="0"/>
              </a:spcAft>
              <a:buNone/>
            </a:pPr>
            <a:r>
              <a:t/>
            </a:r>
            <a:endParaRPr sz="800">
              <a:solidFill>
                <a:srgbClr val="4B2E83"/>
              </a:solidFill>
              <a:latin typeface="Encode Sans Black"/>
              <a:ea typeface="Encode Sans Black"/>
              <a:cs typeface="Encode Sans Black"/>
              <a:sym typeface="Encode Sans Black"/>
            </a:endParaRPr>
          </a:p>
        </p:txBody>
      </p:sp>
      <p:sp>
        <p:nvSpPr>
          <p:cNvPr id="548" name="Google Shape;548;p97"/>
          <p:cNvSpPr txBox="1"/>
          <p:nvPr>
            <p:ph idx="2" type="subTitle"/>
          </p:nvPr>
        </p:nvSpPr>
        <p:spPr>
          <a:xfrm>
            <a:off x="625875" y="56567"/>
            <a:ext cx="8518200" cy="747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0" lang="en">
                <a:latin typeface="Encode Sans Black"/>
                <a:ea typeface="Encode Sans Black"/>
                <a:cs typeface="Encode Sans Black"/>
                <a:sym typeface="Encode Sans Black"/>
              </a:rPr>
              <a:t>AWARD SETUP REQUEST </a:t>
            </a:r>
            <a:r>
              <a:rPr b="0" lang="en">
                <a:latin typeface="Encode Sans"/>
                <a:ea typeface="Encode Sans"/>
                <a:cs typeface="Encode Sans"/>
                <a:sym typeface="Encode Sans"/>
              </a:rPr>
              <a:t>|</a:t>
            </a:r>
            <a:r>
              <a:rPr b="0" lang="en">
                <a:latin typeface="Encode Sans Black"/>
                <a:ea typeface="Encode Sans Black"/>
                <a:cs typeface="Encode Sans Black"/>
                <a:sym typeface="Encode Sans Black"/>
              </a:rPr>
              <a:t> </a:t>
            </a:r>
            <a:r>
              <a:rPr b="0" lang="en">
                <a:latin typeface="Encode Sans"/>
                <a:ea typeface="Encode Sans"/>
                <a:cs typeface="Encode Sans"/>
                <a:sym typeface="Encode Sans"/>
              </a:rPr>
              <a:t>HIGH-LEVEL OVERVIEW</a:t>
            </a:r>
            <a:endParaRPr b="0">
              <a:latin typeface="Encode Sans"/>
              <a:ea typeface="Encode Sans"/>
              <a:cs typeface="Encode Sans"/>
              <a:sym typeface="Encode Sans"/>
            </a:endParaRPr>
          </a:p>
          <a:p>
            <a:pPr indent="0" lvl="0" marL="0" rtl="0" algn="l">
              <a:spcBef>
                <a:spcPts val="0"/>
              </a:spcBef>
              <a:spcAft>
                <a:spcPts val="0"/>
              </a:spcAft>
              <a:buNone/>
            </a:pPr>
            <a:r>
              <a:t/>
            </a:r>
            <a:endParaRPr/>
          </a:p>
        </p:txBody>
      </p:sp>
      <p:sp>
        <p:nvSpPr>
          <p:cNvPr id="549" name="Google Shape;549;p97"/>
          <p:cNvSpPr/>
          <p:nvPr/>
        </p:nvSpPr>
        <p:spPr>
          <a:xfrm>
            <a:off x="1422375" y="2004666"/>
            <a:ext cx="891300" cy="747600"/>
          </a:xfrm>
          <a:prstGeom prst="roundRect">
            <a:avLst>
              <a:gd fmla="val 16667" name="adj"/>
            </a:avLst>
          </a:prstGeom>
          <a:solidFill>
            <a:srgbClr val="EFEFEF"/>
          </a:solidFill>
          <a:ln cap="flat" cmpd="sng" w="19050">
            <a:solidFill>
              <a:srgbClr val="4B2E8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000">
                <a:solidFill>
                  <a:srgbClr val="4B2E83"/>
                </a:solidFill>
                <a:latin typeface="Open Sans"/>
                <a:ea typeface="Open Sans"/>
                <a:cs typeface="Open Sans"/>
                <a:sym typeface="Open Sans"/>
              </a:rPr>
              <a:t>NOA Received</a:t>
            </a:r>
            <a:endParaRPr b="1" sz="1000">
              <a:solidFill>
                <a:srgbClr val="4B2E83"/>
              </a:solidFill>
              <a:latin typeface="Open Sans"/>
              <a:ea typeface="Open Sans"/>
              <a:cs typeface="Open Sans"/>
              <a:sym typeface="Open Sans"/>
            </a:endParaRPr>
          </a:p>
          <a:p>
            <a:pPr indent="0" lvl="0" marL="0" rtl="0" algn="ctr">
              <a:spcBef>
                <a:spcPts val="0"/>
              </a:spcBef>
              <a:spcAft>
                <a:spcPts val="0"/>
              </a:spcAft>
              <a:buNone/>
            </a:pPr>
            <a:r>
              <a:rPr b="1" lang="en" sz="1000">
                <a:solidFill>
                  <a:srgbClr val="4B2E83"/>
                </a:solidFill>
                <a:latin typeface="Open Sans"/>
                <a:ea typeface="Open Sans"/>
                <a:cs typeface="Open Sans"/>
                <a:sym typeface="Open Sans"/>
              </a:rPr>
              <a:t>(OSP)</a:t>
            </a:r>
            <a:endParaRPr b="1" sz="1000">
              <a:solidFill>
                <a:srgbClr val="4B2E83"/>
              </a:solidFill>
              <a:latin typeface="Open Sans"/>
              <a:ea typeface="Open Sans"/>
              <a:cs typeface="Open Sans"/>
              <a:sym typeface="Open Sans"/>
            </a:endParaRPr>
          </a:p>
        </p:txBody>
      </p:sp>
      <p:sp>
        <p:nvSpPr>
          <p:cNvPr id="550" name="Google Shape;550;p97"/>
          <p:cNvSpPr/>
          <p:nvPr/>
        </p:nvSpPr>
        <p:spPr>
          <a:xfrm>
            <a:off x="1422375" y="3288965"/>
            <a:ext cx="891300" cy="870000"/>
          </a:xfrm>
          <a:prstGeom prst="roundRect">
            <a:avLst>
              <a:gd fmla="val 16667" name="adj"/>
            </a:avLst>
          </a:prstGeom>
          <a:solidFill>
            <a:srgbClr val="4B2E83"/>
          </a:solidFill>
          <a:ln cap="flat" cmpd="sng" w="19050">
            <a:solidFill>
              <a:srgbClr val="4B2E8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000">
                <a:solidFill>
                  <a:schemeClr val="lt2"/>
                </a:solidFill>
                <a:latin typeface="Open Sans"/>
                <a:ea typeface="Open Sans"/>
                <a:cs typeface="Open Sans"/>
                <a:sym typeface="Open Sans"/>
              </a:rPr>
              <a:t>NOA Received</a:t>
            </a:r>
            <a:endParaRPr b="1" sz="1000">
              <a:solidFill>
                <a:schemeClr val="lt2"/>
              </a:solidFill>
              <a:latin typeface="Open Sans"/>
              <a:ea typeface="Open Sans"/>
              <a:cs typeface="Open Sans"/>
              <a:sym typeface="Open Sans"/>
            </a:endParaRPr>
          </a:p>
          <a:p>
            <a:pPr indent="0" lvl="0" marL="0" rtl="0" algn="ctr">
              <a:spcBef>
                <a:spcPts val="0"/>
              </a:spcBef>
              <a:spcAft>
                <a:spcPts val="0"/>
              </a:spcAft>
              <a:buNone/>
            </a:pPr>
            <a:r>
              <a:rPr b="1" lang="en" sz="1000">
                <a:solidFill>
                  <a:schemeClr val="lt2"/>
                </a:solidFill>
                <a:latin typeface="Open Sans"/>
                <a:ea typeface="Open Sans"/>
                <a:cs typeface="Open Sans"/>
                <a:sym typeface="Open Sans"/>
              </a:rPr>
              <a:t>(Campus)</a:t>
            </a:r>
            <a:endParaRPr b="1" sz="1000">
              <a:solidFill>
                <a:schemeClr val="lt2"/>
              </a:solidFill>
              <a:latin typeface="Open Sans"/>
              <a:ea typeface="Open Sans"/>
              <a:cs typeface="Open Sans"/>
              <a:sym typeface="Open Sans"/>
            </a:endParaRPr>
          </a:p>
        </p:txBody>
      </p:sp>
      <p:sp>
        <p:nvSpPr>
          <p:cNvPr id="551" name="Google Shape;551;p97"/>
          <p:cNvSpPr/>
          <p:nvPr/>
        </p:nvSpPr>
        <p:spPr>
          <a:xfrm>
            <a:off x="118875" y="2676200"/>
            <a:ext cx="891300" cy="752700"/>
          </a:xfrm>
          <a:prstGeom prst="roundRect">
            <a:avLst>
              <a:gd fmla="val 16667" name="adj"/>
            </a:avLst>
          </a:prstGeom>
          <a:solidFill>
            <a:srgbClr val="EFEFEF"/>
          </a:solidFill>
          <a:ln cap="flat" cmpd="sng" w="19050">
            <a:solidFill>
              <a:srgbClr val="4B2E8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000">
                <a:solidFill>
                  <a:srgbClr val="4B2E83"/>
                </a:solidFill>
                <a:latin typeface="Open Sans"/>
                <a:ea typeface="Open Sans"/>
                <a:cs typeface="Open Sans"/>
                <a:sym typeface="Open Sans"/>
              </a:rPr>
              <a:t>eGC1 </a:t>
            </a:r>
            <a:r>
              <a:rPr b="1" lang="en" sz="1000">
                <a:solidFill>
                  <a:srgbClr val="4B2E83"/>
                </a:solidFill>
                <a:latin typeface="Open Sans"/>
                <a:ea typeface="Open Sans"/>
                <a:cs typeface="Open Sans"/>
                <a:sym typeface="Open Sans"/>
              </a:rPr>
              <a:t>Approved</a:t>
            </a:r>
            <a:endParaRPr b="1" sz="1000">
              <a:solidFill>
                <a:srgbClr val="4B2E83"/>
              </a:solidFill>
              <a:latin typeface="Open Sans"/>
              <a:ea typeface="Open Sans"/>
              <a:cs typeface="Open Sans"/>
              <a:sym typeface="Open Sans"/>
            </a:endParaRPr>
          </a:p>
        </p:txBody>
      </p:sp>
      <p:grpSp>
        <p:nvGrpSpPr>
          <p:cNvPr id="552" name="Google Shape;552;p97"/>
          <p:cNvGrpSpPr/>
          <p:nvPr/>
        </p:nvGrpSpPr>
        <p:grpSpPr>
          <a:xfrm>
            <a:off x="1646934" y="1215728"/>
            <a:ext cx="7432241" cy="5284628"/>
            <a:chOff x="1261459" y="1674450"/>
            <a:chExt cx="7432241" cy="3963570"/>
          </a:xfrm>
        </p:grpSpPr>
        <p:sp>
          <p:nvSpPr>
            <p:cNvPr id="553" name="Google Shape;553;p97"/>
            <p:cNvSpPr/>
            <p:nvPr/>
          </p:nvSpPr>
          <p:spPr>
            <a:xfrm>
              <a:off x="2236526" y="2958238"/>
              <a:ext cx="1416000" cy="564600"/>
            </a:xfrm>
            <a:prstGeom prst="roundRect">
              <a:avLst>
                <a:gd fmla="val 16667" name="adj"/>
              </a:avLst>
            </a:prstGeom>
            <a:solidFill>
              <a:srgbClr val="4B2E8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000">
                  <a:solidFill>
                    <a:srgbClr val="FFFFFF"/>
                  </a:solidFill>
                  <a:latin typeface="Open Sans"/>
                  <a:ea typeface="Open Sans"/>
                  <a:cs typeface="Open Sans"/>
                  <a:sym typeface="Open Sans"/>
                </a:rPr>
                <a:t>Create/Update SAGE Award Setup Request (Campus)</a:t>
              </a:r>
              <a:endParaRPr b="1" sz="1000">
                <a:solidFill>
                  <a:srgbClr val="FFFFFF"/>
                </a:solidFill>
                <a:latin typeface="Open Sans"/>
                <a:ea typeface="Open Sans"/>
                <a:cs typeface="Open Sans"/>
                <a:sym typeface="Open Sans"/>
              </a:endParaRPr>
            </a:p>
          </p:txBody>
        </p:sp>
        <p:sp>
          <p:nvSpPr>
            <p:cNvPr id="554" name="Google Shape;554;p97"/>
            <p:cNvSpPr/>
            <p:nvPr/>
          </p:nvSpPr>
          <p:spPr>
            <a:xfrm>
              <a:off x="2268275" y="3611738"/>
              <a:ext cx="1384200" cy="564600"/>
            </a:xfrm>
            <a:prstGeom prst="roundRect">
              <a:avLst>
                <a:gd fmla="val 16667" name="adj"/>
              </a:avLst>
            </a:prstGeom>
            <a:solidFill>
              <a:srgbClr val="4B2E8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1" lang="en" sz="1000">
                  <a:solidFill>
                    <a:srgbClr val="FFFFFF"/>
                  </a:solidFill>
                  <a:latin typeface="Open Sans"/>
                  <a:ea typeface="Open Sans"/>
                  <a:cs typeface="Open Sans"/>
                  <a:sym typeface="Open Sans"/>
                </a:rPr>
                <a:t>Create SAGE Award Budget</a:t>
              </a:r>
              <a:endParaRPr b="1" sz="1000">
                <a:solidFill>
                  <a:srgbClr val="FFFFFF"/>
                </a:solidFill>
                <a:latin typeface="Open Sans"/>
                <a:ea typeface="Open Sans"/>
                <a:cs typeface="Open Sans"/>
                <a:sym typeface="Open Sans"/>
              </a:endParaRPr>
            </a:p>
          </p:txBody>
        </p:sp>
        <p:sp>
          <p:nvSpPr>
            <p:cNvPr id="555" name="Google Shape;555;p97"/>
            <p:cNvSpPr/>
            <p:nvPr/>
          </p:nvSpPr>
          <p:spPr>
            <a:xfrm>
              <a:off x="4018450" y="2885838"/>
              <a:ext cx="891300" cy="1370400"/>
            </a:xfrm>
            <a:prstGeom prst="roundRect">
              <a:avLst>
                <a:gd fmla="val 16667" name="adj"/>
              </a:avLst>
            </a:prstGeom>
            <a:solidFill>
              <a:srgbClr val="4B2E8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000">
                  <a:solidFill>
                    <a:srgbClr val="FFFFFF"/>
                  </a:solidFill>
                  <a:latin typeface="Open Sans"/>
                  <a:ea typeface="Open Sans"/>
                  <a:cs typeface="Open Sans"/>
                  <a:sym typeface="Open Sans"/>
                </a:rPr>
                <a:t>Link SAGE eGC1 &amp; Budget</a:t>
              </a:r>
              <a:endParaRPr b="1" sz="1000">
                <a:solidFill>
                  <a:srgbClr val="FFFFFF"/>
                </a:solidFill>
                <a:latin typeface="Open Sans"/>
                <a:ea typeface="Open Sans"/>
                <a:cs typeface="Open Sans"/>
                <a:sym typeface="Open Sans"/>
              </a:endParaRPr>
            </a:p>
          </p:txBody>
        </p:sp>
        <p:sp>
          <p:nvSpPr>
            <p:cNvPr id="556" name="Google Shape;556;p97"/>
            <p:cNvSpPr/>
            <p:nvPr/>
          </p:nvSpPr>
          <p:spPr>
            <a:xfrm>
              <a:off x="5052650" y="2885800"/>
              <a:ext cx="891300" cy="1370400"/>
            </a:xfrm>
            <a:prstGeom prst="roundRect">
              <a:avLst>
                <a:gd fmla="val 16667" name="adj"/>
              </a:avLst>
            </a:prstGeom>
            <a:solidFill>
              <a:srgbClr val="4B2E8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000">
                  <a:solidFill>
                    <a:srgbClr val="FFFFFF"/>
                  </a:solidFill>
                  <a:latin typeface="Open Sans"/>
                  <a:ea typeface="Open Sans"/>
                  <a:cs typeface="Open Sans"/>
                  <a:sym typeface="Open Sans"/>
                </a:rPr>
                <a:t>Complete &amp; Submit</a:t>
              </a:r>
              <a:endParaRPr b="1" sz="1000">
                <a:solidFill>
                  <a:srgbClr val="FFFFFF"/>
                </a:solidFill>
                <a:latin typeface="Open Sans"/>
                <a:ea typeface="Open Sans"/>
                <a:cs typeface="Open Sans"/>
                <a:sym typeface="Open Sans"/>
              </a:endParaRPr>
            </a:p>
          </p:txBody>
        </p:sp>
        <p:sp>
          <p:nvSpPr>
            <p:cNvPr id="557" name="Google Shape;557;p97"/>
            <p:cNvSpPr/>
            <p:nvPr/>
          </p:nvSpPr>
          <p:spPr>
            <a:xfrm>
              <a:off x="6553879" y="2885808"/>
              <a:ext cx="940800" cy="438900"/>
            </a:xfrm>
            <a:prstGeom prst="roundRect">
              <a:avLst>
                <a:gd fmla="val 16667" name="adj"/>
              </a:avLst>
            </a:prstGeom>
            <a:solidFill>
              <a:srgbClr val="EFEFEF"/>
            </a:solidFill>
            <a:ln cap="flat" cmpd="sng" w="19050">
              <a:solidFill>
                <a:srgbClr val="4B2E8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000">
                  <a:solidFill>
                    <a:srgbClr val="4B2E83"/>
                  </a:solidFill>
                  <a:latin typeface="Open Sans"/>
                  <a:ea typeface="Open Sans"/>
                  <a:cs typeface="Open Sans"/>
                  <a:sym typeface="Open Sans"/>
                </a:rPr>
                <a:t>OSP</a:t>
              </a:r>
              <a:endParaRPr b="1" sz="1000">
                <a:solidFill>
                  <a:srgbClr val="4B2E83"/>
                </a:solidFill>
                <a:latin typeface="Open Sans"/>
                <a:ea typeface="Open Sans"/>
                <a:cs typeface="Open Sans"/>
                <a:sym typeface="Open Sans"/>
              </a:endParaRPr>
            </a:p>
          </p:txBody>
        </p:sp>
        <p:sp>
          <p:nvSpPr>
            <p:cNvPr id="558" name="Google Shape;558;p97"/>
            <p:cNvSpPr/>
            <p:nvPr/>
          </p:nvSpPr>
          <p:spPr>
            <a:xfrm>
              <a:off x="6553879" y="3817315"/>
              <a:ext cx="940800" cy="438900"/>
            </a:xfrm>
            <a:prstGeom prst="roundRect">
              <a:avLst>
                <a:gd fmla="val 16667" name="adj"/>
              </a:avLst>
            </a:prstGeom>
            <a:solidFill>
              <a:srgbClr val="EFEFEF"/>
            </a:solidFill>
            <a:ln cap="flat" cmpd="sng" w="19050">
              <a:solidFill>
                <a:srgbClr val="4B2E8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000">
                  <a:solidFill>
                    <a:srgbClr val="4B2E83"/>
                  </a:solidFill>
                  <a:latin typeface="Open Sans"/>
                  <a:ea typeface="Open Sans"/>
                  <a:cs typeface="Open Sans"/>
                  <a:sym typeface="Open Sans"/>
                </a:rPr>
                <a:t>GCA</a:t>
              </a:r>
              <a:endParaRPr b="1" sz="1000">
                <a:solidFill>
                  <a:srgbClr val="4B2E83"/>
                </a:solidFill>
                <a:latin typeface="Open Sans"/>
                <a:ea typeface="Open Sans"/>
                <a:cs typeface="Open Sans"/>
                <a:sym typeface="Open Sans"/>
              </a:endParaRPr>
            </a:p>
          </p:txBody>
        </p:sp>
        <p:sp>
          <p:nvSpPr>
            <p:cNvPr id="559" name="Google Shape;559;p97"/>
            <p:cNvSpPr/>
            <p:nvPr/>
          </p:nvSpPr>
          <p:spPr>
            <a:xfrm>
              <a:off x="7802401" y="2882050"/>
              <a:ext cx="891300" cy="1370400"/>
            </a:xfrm>
            <a:prstGeom prst="roundRect">
              <a:avLst>
                <a:gd fmla="val 16667" name="adj"/>
              </a:avLst>
            </a:prstGeom>
            <a:solidFill>
              <a:srgbClr val="EFEFEF"/>
            </a:solidFill>
            <a:ln cap="flat" cmpd="sng" w="19050">
              <a:solidFill>
                <a:srgbClr val="4B2E8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000">
                  <a:solidFill>
                    <a:srgbClr val="4B2E83"/>
                  </a:solidFill>
                  <a:latin typeface="Open Sans"/>
                  <a:ea typeface="Open Sans"/>
                  <a:cs typeface="Open Sans"/>
                  <a:sym typeface="Open Sans"/>
                </a:rPr>
                <a:t>Workday</a:t>
              </a:r>
              <a:endParaRPr b="1" sz="1000">
                <a:solidFill>
                  <a:srgbClr val="4B2E83"/>
                </a:solidFill>
                <a:latin typeface="Open Sans"/>
                <a:ea typeface="Open Sans"/>
                <a:cs typeface="Open Sans"/>
                <a:sym typeface="Open Sans"/>
              </a:endParaRPr>
            </a:p>
          </p:txBody>
        </p:sp>
        <p:sp>
          <p:nvSpPr>
            <p:cNvPr id="560" name="Google Shape;560;p97"/>
            <p:cNvSpPr/>
            <p:nvPr/>
          </p:nvSpPr>
          <p:spPr>
            <a:xfrm>
              <a:off x="4877159" y="4914420"/>
              <a:ext cx="2263800" cy="723600"/>
            </a:xfrm>
            <a:prstGeom prst="roundRect">
              <a:avLst>
                <a:gd fmla="val 16667" name="adj"/>
              </a:avLst>
            </a:prstGeom>
            <a:solidFill>
              <a:srgbClr val="4B2E8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000">
                  <a:solidFill>
                    <a:srgbClr val="FFFFFF"/>
                  </a:solidFill>
                  <a:latin typeface="Open Sans"/>
                  <a:ea typeface="Open Sans"/>
                  <a:cs typeface="Open Sans"/>
                  <a:sym typeface="Open Sans"/>
                </a:rPr>
                <a:t>Receive </a:t>
              </a:r>
              <a:r>
                <a:rPr b="1" lang="en" sz="1000">
                  <a:solidFill>
                    <a:srgbClr val="FFFFFF"/>
                  </a:solidFill>
                  <a:latin typeface="Open Sans"/>
                  <a:ea typeface="Open Sans"/>
                  <a:cs typeface="Open Sans"/>
                  <a:sym typeface="Open Sans"/>
                </a:rPr>
                <a:t>Notification</a:t>
              </a:r>
              <a:r>
                <a:rPr b="1" lang="en" sz="1000">
                  <a:solidFill>
                    <a:srgbClr val="FFFFFF"/>
                  </a:solidFill>
                  <a:latin typeface="Open Sans"/>
                  <a:ea typeface="Open Sans"/>
                  <a:cs typeface="Open Sans"/>
                  <a:sym typeface="Open Sans"/>
                </a:rPr>
                <a:t> that Award is Ready!</a:t>
              </a:r>
              <a:endParaRPr b="1" sz="1000">
                <a:solidFill>
                  <a:srgbClr val="FFFFFF"/>
                </a:solidFill>
                <a:latin typeface="Open Sans"/>
                <a:ea typeface="Open Sans"/>
                <a:cs typeface="Open Sans"/>
                <a:sym typeface="Open Sans"/>
              </a:endParaRPr>
            </a:p>
          </p:txBody>
        </p:sp>
        <p:cxnSp>
          <p:nvCxnSpPr>
            <p:cNvPr id="561" name="Google Shape;561;p97"/>
            <p:cNvCxnSpPr>
              <a:stCxn id="550" idx="3"/>
              <a:endCxn id="553" idx="1"/>
            </p:cNvCxnSpPr>
            <p:nvPr/>
          </p:nvCxnSpPr>
          <p:spPr>
            <a:xfrm flipH="1" rot="10800000">
              <a:off x="1928200" y="3240675"/>
              <a:ext cx="308400" cy="315000"/>
            </a:xfrm>
            <a:prstGeom prst="straightConnector1">
              <a:avLst/>
            </a:prstGeom>
            <a:noFill/>
            <a:ln cap="flat" cmpd="sng" w="19050">
              <a:solidFill>
                <a:srgbClr val="4B2E83"/>
              </a:solidFill>
              <a:prstDash val="solid"/>
              <a:round/>
              <a:headEnd len="med" w="med" type="none"/>
              <a:tailEnd len="med" w="med" type="none"/>
            </a:ln>
          </p:spPr>
        </p:cxnSp>
        <p:cxnSp>
          <p:nvCxnSpPr>
            <p:cNvPr id="562" name="Google Shape;562;p97"/>
            <p:cNvCxnSpPr>
              <a:stCxn id="550" idx="3"/>
              <a:endCxn id="554" idx="1"/>
            </p:cNvCxnSpPr>
            <p:nvPr/>
          </p:nvCxnSpPr>
          <p:spPr>
            <a:xfrm>
              <a:off x="1928200" y="3555675"/>
              <a:ext cx="340200" cy="338400"/>
            </a:xfrm>
            <a:prstGeom prst="straightConnector1">
              <a:avLst/>
            </a:prstGeom>
            <a:noFill/>
            <a:ln cap="flat" cmpd="sng" w="19050">
              <a:solidFill>
                <a:srgbClr val="4B2E83"/>
              </a:solidFill>
              <a:prstDash val="solid"/>
              <a:round/>
              <a:headEnd len="med" w="med" type="none"/>
              <a:tailEnd len="med" w="med" type="none"/>
            </a:ln>
          </p:spPr>
        </p:cxnSp>
        <p:cxnSp>
          <p:nvCxnSpPr>
            <p:cNvPr id="563" name="Google Shape;563;p97"/>
            <p:cNvCxnSpPr>
              <a:stCxn id="553" idx="3"/>
              <a:endCxn id="555" idx="1"/>
            </p:cNvCxnSpPr>
            <p:nvPr/>
          </p:nvCxnSpPr>
          <p:spPr>
            <a:xfrm>
              <a:off x="3652526" y="3240538"/>
              <a:ext cx="366000" cy="330600"/>
            </a:xfrm>
            <a:prstGeom prst="straightConnector1">
              <a:avLst/>
            </a:prstGeom>
            <a:noFill/>
            <a:ln cap="flat" cmpd="sng" w="19050">
              <a:solidFill>
                <a:srgbClr val="4B2E83"/>
              </a:solidFill>
              <a:prstDash val="solid"/>
              <a:round/>
              <a:headEnd len="med" w="med" type="none"/>
              <a:tailEnd len="med" w="med" type="none"/>
            </a:ln>
          </p:spPr>
        </p:cxnSp>
        <p:cxnSp>
          <p:nvCxnSpPr>
            <p:cNvPr id="564" name="Google Shape;564;p97"/>
            <p:cNvCxnSpPr>
              <a:stCxn id="554" idx="3"/>
              <a:endCxn id="555" idx="1"/>
            </p:cNvCxnSpPr>
            <p:nvPr/>
          </p:nvCxnSpPr>
          <p:spPr>
            <a:xfrm flipH="1" rot="10800000">
              <a:off x="3652475" y="3570938"/>
              <a:ext cx="366000" cy="323100"/>
            </a:xfrm>
            <a:prstGeom prst="straightConnector1">
              <a:avLst/>
            </a:prstGeom>
            <a:noFill/>
            <a:ln cap="flat" cmpd="sng" w="19050">
              <a:solidFill>
                <a:srgbClr val="4B2E83"/>
              </a:solidFill>
              <a:prstDash val="solid"/>
              <a:round/>
              <a:headEnd len="med" w="med" type="none"/>
              <a:tailEnd len="med" w="med" type="none"/>
            </a:ln>
          </p:spPr>
        </p:cxnSp>
        <p:cxnSp>
          <p:nvCxnSpPr>
            <p:cNvPr id="565" name="Google Shape;565;p97"/>
            <p:cNvCxnSpPr>
              <a:stCxn id="555" idx="3"/>
              <a:endCxn id="556" idx="1"/>
            </p:cNvCxnSpPr>
            <p:nvPr/>
          </p:nvCxnSpPr>
          <p:spPr>
            <a:xfrm>
              <a:off x="4909750" y="3571038"/>
              <a:ext cx="142800" cy="0"/>
            </a:xfrm>
            <a:prstGeom prst="straightConnector1">
              <a:avLst/>
            </a:prstGeom>
            <a:noFill/>
            <a:ln cap="flat" cmpd="sng" w="19050">
              <a:solidFill>
                <a:srgbClr val="4B2E83"/>
              </a:solidFill>
              <a:prstDash val="solid"/>
              <a:round/>
              <a:headEnd len="med" w="med" type="none"/>
              <a:tailEnd len="med" w="med" type="none"/>
            </a:ln>
          </p:spPr>
        </p:cxnSp>
        <p:cxnSp>
          <p:nvCxnSpPr>
            <p:cNvPr id="566" name="Google Shape;566;p97"/>
            <p:cNvCxnSpPr>
              <a:stCxn id="556" idx="3"/>
              <a:endCxn id="557" idx="1"/>
            </p:cNvCxnSpPr>
            <p:nvPr/>
          </p:nvCxnSpPr>
          <p:spPr>
            <a:xfrm flipH="1" rot="10800000">
              <a:off x="5943950" y="3105400"/>
              <a:ext cx="609900" cy="465600"/>
            </a:xfrm>
            <a:prstGeom prst="straightConnector1">
              <a:avLst/>
            </a:prstGeom>
            <a:noFill/>
            <a:ln cap="flat" cmpd="sng" w="19050">
              <a:solidFill>
                <a:srgbClr val="4B2E83"/>
              </a:solidFill>
              <a:prstDash val="solid"/>
              <a:round/>
              <a:headEnd len="med" w="med" type="none"/>
              <a:tailEnd len="med" w="med" type="none"/>
            </a:ln>
          </p:spPr>
        </p:cxnSp>
        <p:cxnSp>
          <p:nvCxnSpPr>
            <p:cNvPr id="567" name="Google Shape;567;p97"/>
            <p:cNvCxnSpPr/>
            <p:nvPr/>
          </p:nvCxnSpPr>
          <p:spPr>
            <a:xfrm rot="10800000">
              <a:off x="6871943" y="3358604"/>
              <a:ext cx="0" cy="424800"/>
            </a:xfrm>
            <a:prstGeom prst="straightConnector1">
              <a:avLst/>
            </a:prstGeom>
            <a:noFill/>
            <a:ln cap="flat" cmpd="sng" w="9525">
              <a:solidFill>
                <a:srgbClr val="4B2E83"/>
              </a:solidFill>
              <a:prstDash val="dash"/>
              <a:round/>
              <a:headEnd len="med" w="med" type="triangle"/>
              <a:tailEnd len="med" w="med" type="triangle"/>
            </a:ln>
          </p:spPr>
        </p:cxnSp>
        <p:cxnSp>
          <p:nvCxnSpPr>
            <p:cNvPr id="568" name="Google Shape;568;p97"/>
            <p:cNvCxnSpPr>
              <a:stCxn id="558" idx="3"/>
              <a:endCxn id="559" idx="1"/>
            </p:cNvCxnSpPr>
            <p:nvPr/>
          </p:nvCxnSpPr>
          <p:spPr>
            <a:xfrm flipH="1" rot="10800000">
              <a:off x="7494679" y="3567265"/>
              <a:ext cx="307800" cy="469500"/>
            </a:xfrm>
            <a:prstGeom prst="straightConnector1">
              <a:avLst/>
            </a:prstGeom>
            <a:noFill/>
            <a:ln cap="flat" cmpd="sng" w="19050">
              <a:solidFill>
                <a:srgbClr val="4B2E83"/>
              </a:solidFill>
              <a:prstDash val="solid"/>
              <a:round/>
              <a:headEnd len="med" w="med" type="none"/>
              <a:tailEnd len="med" w="med" type="none"/>
            </a:ln>
          </p:spPr>
        </p:cxnSp>
        <p:cxnSp>
          <p:nvCxnSpPr>
            <p:cNvPr id="569" name="Google Shape;569;p97"/>
            <p:cNvCxnSpPr>
              <a:stCxn id="559" idx="2"/>
              <a:endCxn id="560" idx="3"/>
            </p:cNvCxnSpPr>
            <p:nvPr/>
          </p:nvCxnSpPr>
          <p:spPr>
            <a:xfrm rot="5400000">
              <a:off x="7182601" y="4210900"/>
              <a:ext cx="1023900" cy="1107000"/>
            </a:xfrm>
            <a:prstGeom prst="curvedConnector2">
              <a:avLst/>
            </a:prstGeom>
            <a:noFill/>
            <a:ln cap="flat" cmpd="sng" w="19050">
              <a:solidFill>
                <a:srgbClr val="4B2E83"/>
              </a:solidFill>
              <a:prstDash val="solid"/>
              <a:round/>
              <a:headEnd len="med" w="med" type="none"/>
              <a:tailEnd len="med" w="med" type="none"/>
            </a:ln>
          </p:spPr>
        </p:cxnSp>
        <p:pic>
          <p:nvPicPr>
            <p:cNvPr descr="A small icon representing a mailbox. " id="570" name="Google Shape;570;p97" title="Image of Mailbox"/>
            <p:cNvPicPr preferRelativeResize="0"/>
            <p:nvPr/>
          </p:nvPicPr>
          <p:blipFill>
            <a:blip r:embed="rId3">
              <a:alphaModFix/>
            </a:blip>
            <a:stretch>
              <a:fillRect/>
            </a:stretch>
          </p:blipFill>
          <p:spPr>
            <a:xfrm>
              <a:off x="1261459" y="1764935"/>
              <a:ext cx="516590" cy="406782"/>
            </a:xfrm>
            <a:prstGeom prst="rect">
              <a:avLst/>
            </a:prstGeom>
            <a:noFill/>
            <a:ln>
              <a:noFill/>
            </a:ln>
          </p:spPr>
        </p:pic>
        <p:pic>
          <p:nvPicPr>
            <p:cNvPr descr="A small icon of a person working at their computer." id="571" name="Google Shape;571;p97" title="Person at Computer"/>
            <p:cNvPicPr preferRelativeResize="0"/>
            <p:nvPr/>
          </p:nvPicPr>
          <p:blipFill>
            <a:blip r:embed="rId4">
              <a:alphaModFix/>
            </a:blip>
            <a:stretch>
              <a:fillRect/>
            </a:stretch>
          </p:blipFill>
          <p:spPr>
            <a:xfrm>
              <a:off x="2708703" y="1674450"/>
              <a:ext cx="516590" cy="516592"/>
            </a:xfrm>
            <a:prstGeom prst="rect">
              <a:avLst/>
            </a:prstGeom>
            <a:noFill/>
            <a:ln>
              <a:noFill/>
            </a:ln>
          </p:spPr>
        </p:pic>
        <p:pic>
          <p:nvPicPr>
            <p:cNvPr descr="A small icon of a chain link." id="572" name="Google Shape;572;p97" title="Link"/>
            <p:cNvPicPr preferRelativeResize="0"/>
            <p:nvPr/>
          </p:nvPicPr>
          <p:blipFill>
            <a:blip r:embed="rId5">
              <a:alphaModFix/>
            </a:blip>
            <a:stretch>
              <a:fillRect/>
            </a:stretch>
          </p:blipFill>
          <p:spPr>
            <a:xfrm>
              <a:off x="4190380" y="2362460"/>
              <a:ext cx="469581" cy="469583"/>
            </a:xfrm>
            <a:prstGeom prst="rect">
              <a:avLst/>
            </a:prstGeom>
            <a:noFill/>
            <a:ln>
              <a:noFill/>
            </a:ln>
          </p:spPr>
        </p:pic>
        <p:pic>
          <p:nvPicPr>
            <p:cNvPr descr="A small icon of a box with an arrow, meant to represent an award being submitted." id="573" name="Google Shape;573;p97" title="Outgoing Arrow"/>
            <p:cNvPicPr preferRelativeResize="0"/>
            <p:nvPr/>
          </p:nvPicPr>
          <p:blipFill>
            <a:blip r:embed="rId6">
              <a:alphaModFix/>
            </a:blip>
            <a:stretch>
              <a:fillRect/>
            </a:stretch>
          </p:blipFill>
          <p:spPr>
            <a:xfrm>
              <a:off x="5307519" y="2362460"/>
              <a:ext cx="469581" cy="469583"/>
            </a:xfrm>
            <a:prstGeom prst="rect">
              <a:avLst/>
            </a:prstGeom>
            <a:noFill/>
            <a:ln>
              <a:noFill/>
            </a:ln>
          </p:spPr>
        </p:pic>
        <p:pic>
          <p:nvPicPr>
            <p:cNvPr descr="A small icon of a clipboard with a checklist." id="574" name="Google Shape;574;p97" title="Clipboard Checklist"/>
            <p:cNvPicPr preferRelativeResize="0"/>
            <p:nvPr/>
          </p:nvPicPr>
          <p:blipFill>
            <a:blip r:embed="rId7">
              <a:alphaModFix/>
            </a:blip>
            <a:stretch>
              <a:fillRect/>
            </a:stretch>
          </p:blipFill>
          <p:spPr>
            <a:xfrm>
              <a:off x="6789554" y="2362460"/>
              <a:ext cx="469581" cy="469583"/>
            </a:xfrm>
            <a:prstGeom prst="rect">
              <a:avLst/>
            </a:prstGeom>
            <a:noFill/>
            <a:ln>
              <a:noFill/>
            </a:ln>
          </p:spPr>
        </p:pic>
        <p:pic>
          <p:nvPicPr>
            <p:cNvPr descr="A small icon of three dollar bills. " id="575" name="Google Shape;575;p97" title="Money"/>
            <p:cNvPicPr preferRelativeResize="0"/>
            <p:nvPr/>
          </p:nvPicPr>
          <p:blipFill>
            <a:blip r:embed="rId8">
              <a:alphaModFix/>
            </a:blip>
            <a:stretch>
              <a:fillRect/>
            </a:stretch>
          </p:blipFill>
          <p:spPr>
            <a:xfrm>
              <a:off x="7981064" y="2393860"/>
              <a:ext cx="469581" cy="469583"/>
            </a:xfrm>
            <a:prstGeom prst="rect">
              <a:avLst/>
            </a:prstGeom>
            <a:noFill/>
            <a:ln>
              <a:noFill/>
            </a:ln>
          </p:spPr>
        </p:pic>
        <p:pic>
          <p:nvPicPr>
            <p:cNvPr descr="A small icon of a piece of paper with a star, meant to represent an award." id="576" name="Google Shape;576;p97" title="Award"/>
            <p:cNvPicPr preferRelativeResize="0"/>
            <p:nvPr/>
          </p:nvPicPr>
          <p:blipFill>
            <a:blip r:embed="rId9">
              <a:alphaModFix/>
            </a:blip>
            <a:stretch>
              <a:fillRect/>
            </a:stretch>
          </p:blipFill>
          <p:spPr>
            <a:xfrm>
              <a:off x="5683825" y="4373500"/>
              <a:ext cx="609900" cy="609900"/>
            </a:xfrm>
            <a:prstGeom prst="rect">
              <a:avLst/>
            </a:prstGeom>
            <a:noFill/>
            <a:ln>
              <a:noFill/>
            </a:ln>
          </p:spPr>
        </p:pic>
        <p:cxnSp>
          <p:nvCxnSpPr>
            <p:cNvPr id="577" name="Google Shape;577;p97"/>
            <p:cNvCxnSpPr/>
            <p:nvPr/>
          </p:nvCxnSpPr>
          <p:spPr>
            <a:xfrm>
              <a:off x="5988625" y="3094425"/>
              <a:ext cx="516000" cy="0"/>
            </a:xfrm>
            <a:prstGeom prst="straightConnector1">
              <a:avLst/>
            </a:prstGeom>
            <a:noFill/>
            <a:ln cap="flat" cmpd="sng" w="9525">
              <a:solidFill>
                <a:srgbClr val="4B2E83"/>
              </a:solidFill>
              <a:prstDash val="dash"/>
              <a:round/>
              <a:headEnd len="med" w="med" type="triangle"/>
              <a:tailEnd len="med" w="med" type="triangle"/>
            </a:ln>
          </p:spPr>
        </p:cxnSp>
        <p:cxnSp>
          <p:nvCxnSpPr>
            <p:cNvPr id="578" name="Google Shape;578;p97"/>
            <p:cNvCxnSpPr/>
            <p:nvPr/>
          </p:nvCxnSpPr>
          <p:spPr>
            <a:xfrm>
              <a:off x="5990913" y="4036775"/>
              <a:ext cx="516000" cy="0"/>
            </a:xfrm>
            <a:prstGeom prst="straightConnector1">
              <a:avLst/>
            </a:prstGeom>
            <a:noFill/>
            <a:ln cap="flat" cmpd="sng" w="9525">
              <a:solidFill>
                <a:srgbClr val="4B2E83"/>
              </a:solidFill>
              <a:prstDash val="dash"/>
              <a:round/>
              <a:headEnd len="med" w="med" type="triangle"/>
              <a:tailEnd len="med" w="med" type="triangle"/>
            </a:ln>
          </p:spPr>
        </p:cxnSp>
        <p:cxnSp>
          <p:nvCxnSpPr>
            <p:cNvPr id="579" name="Google Shape;579;p97"/>
            <p:cNvCxnSpPr>
              <a:stCxn id="557" idx="2"/>
              <a:endCxn id="558" idx="0"/>
            </p:cNvCxnSpPr>
            <p:nvPr/>
          </p:nvCxnSpPr>
          <p:spPr>
            <a:xfrm>
              <a:off x="7024279" y="3324708"/>
              <a:ext cx="0" cy="492600"/>
            </a:xfrm>
            <a:prstGeom prst="straightConnector1">
              <a:avLst/>
            </a:prstGeom>
            <a:noFill/>
            <a:ln cap="flat" cmpd="sng" w="19050">
              <a:solidFill>
                <a:srgbClr val="4B2E83"/>
              </a:solidFill>
              <a:prstDash val="solid"/>
              <a:round/>
              <a:headEnd len="med" w="med" type="none"/>
              <a:tailEnd len="med" w="med" type="none"/>
            </a:ln>
          </p:spPr>
        </p:cxnSp>
      </p:grpSp>
      <p:sp>
        <p:nvSpPr>
          <p:cNvPr id="580" name="Google Shape;580;p97"/>
          <p:cNvSpPr/>
          <p:nvPr/>
        </p:nvSpPr>
        <p:spPr>
          <a:xfrm>
            <a:off x="2725874" y="1996173"/>
            <a:ext cx="1202400" cy="752700"/>
          </a:xfrm>
          <a:prstGeom prst="roundRect">
            <a:avLst>
              <a:gd fmla="val 16667" name="adj"/>
            </a:avLst>
          </a:prstGeom>
          <a:solidFill>
            <a:srgbClr val="EFEFEF"/>
          </a:solidFill>
          <a:ln cap="flat" cmpd="sng" w="19050">
            <a:solidFill>
              <a:srgbClr val="4B2E8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000">
                <a:solidFill>
                  <a:srgbClr val="4B2E83"/>
                </a:solidFill>
                <a:latin typeface="Open Sans"/>
                <a:ea typeface="Open Sans"/>
                <a:cs typeface="Open Sans"/>
                <a:sym typeface="Open Sans"/>
              </a:rPr>
              <a:t>Create SAGE Award Setup Request (OSP)</a:t>
            </a:r>
            <a:endParaRPr b="1" sz="1000">
              <a:solidFill>
                <a:srgbClr val="4B2E83"/>
              </a:solidFill>
              <a:latin typeface="Open Sans"/>
              <a:ea typeface="Open Sans"/>
              <a:cs typeface="Open Sans"/>
              <a:sym typeface="Open Sans"/>
            </a:endParaRPr>
          </a:p>
        </p:txBody>
      </p:sp>
      <p:cxnSp>
        <p:nvCxnSpPr>
          <p:cNvPr id="581" name="Google Shape;581;p97"/>
          <p:cNvCxnSpPr>
            <a:stCxn id="549" idx="3"/>
            <a:endCxn id="580" idx="1"/>
          </p:cNvCxnSpPr>
          <p:nvPr/>
        </p:nvCxnSpPr>
        <p:spPr>
          <a:xfrm flipH="1" rot="10800000">
            <a:off x="2313675" y="2372466"/>
            <a:ext cx="412200" cy="6000"/>
          </a:xfrm>
          <a:prstGeom prst="straightConnector1">
            <a:avLst/>
          </a:prstGeom>
          <a:noFill/>
          <a:ln cap="flat" cmpd="sng" w="19050">
            <a:solidFill>
              <a:srgbClr val="4B2E83"/>
            </a:solidFill>
            <a:prstDash val="solid"/>
            <a:round/>
            <a:headEnd len="med" w="med" type="none"/>
            <a:tailEnd len="med" w="med" type="none"/>
          </a:ln>
        </p:spPr>
      </p:cxnSp>
      <p:cxnSp>
        <p:nvCxnSpPr>
          <p:cNvPr id="582" name="Google Shape;582;p97"/>
          <p:cNvCxnSpPr>
            <a:stCxn id="580" idx="2"/>
            <a:endCxn id="553" idx="0"/>
          </p:cNvCxnSpPr>
          <p:nvPr/>
        </p:nvCxnSpPr>
        <p:spPr>
          <a:xfrm>
            <a:off x="3327074" y="2748873"/>
            <a:ext cx="3000" cy="178500"/>
          </a:xfrm>
          <a:prstGeom prst="straightConnector1">
            <a:avLst/>
          </a:prstGeom>
          <a:noFill/>
          <a:ln cap="flat" cmpd="sng" w="19050">
            <a:solidFill>
              <a:srgbClr val="4B2E83"/>
            </a:solidFill>
            <a:prstDash val="solid"/>
            <a:round/>
            <a:headEnd len="med" w="med" type="none"/>
            <a:tailEnd len="med" w="med" type="none"/>
          </a:ln>
        </p:spPr>
      </p:cxnSp>
      <p:cxnSp>
        <p:nvCxnSpPr>
          <p:cNvPr id="583" name="Google Shape;583;p97"/>
          <p:cNvCxnSpPr>
            <a:stCxn id="549" idx="1"/>
            <a:endCxn id="551" idx="3"/>
          </p:cNvCxnSpPr>
          <p:nvPr/>
        </p:nvCxnSpPr>
        <p:spPr>
          <a:xfrm flipH="1">
            <a:off x="1010175" y="2378466"/>
            <a:ext cx="412200" cy="674100"/>
          </a:xfrm>
          <a:prstGeom prst="straightConnector1">
            <a:avLst/>
          </a:prstGeom>
          <a:noFill/>
          <a:ln cap="flat" cmpd="sng" w="19050">
            <a:solidFill>
              <a:srgbClr val="4B2E83"/>
            </a:solidFill>
            <a:prstDash val="solid"/>
            <a:round/>
            <a:headEnd len="med" w="med" type="none"/>
            <a:tailEnd len="med" w="med" type="none"/>
          </a:ln>
        </p:spPr>
      </p:cxnSp>
      <p:cxnSp>
        <p:nvCxnSpPr>
          <p:cNvPr id="584" name="Google Shape;584;p97"/>
          <p:cNvCxnSpPr>
            <a:stCxn id="551" idx="3"/>
            <a:endCxn id="550" idx="1"/>
          </p:cNvCxnSpPr>
          <p:nvPr/>
        </p:nvCxnSpPr>
        <p:spPr>
          <a:xfrm>
            <a:off x="1010175" y="3052550"/>
            <a:ext cx="412200" cy="671400"/>
          </a:xfrm>
          <a:prstGeom prst="straightConnector1">
            <a:avLst/>
          </a:prstGeom>
          <a:noFill/>
          <a:ln cap="flat" cmpd="sng" w="19050">
            <a:solidFill>
              <a:srgbClr val="4B2E83"/>
            </a:solidFill>
            <a:prstDash val="solid"/>
            <a:round/>
            <a:headEnd len="med" w="med" type="none"/>
            <a:tailEnd len="med" w="med" type="none"/>
          </a:ln>
        </p:spPr>
      </p:cxnSp>
      <p:sp>
        <p:nvSpPr>
          <p:cNvPr id="585" name="Google Shape;585;p97"/>
          <p:cNvSpPr/>
          <p:nvPr/>
        </p:nvSpPr>
        <p:spPr>
          <a:xfrm>
            <a:off x="224400" y="5631267"/>
            <a:ext cx="999300" cy="390000"/>
          </a:xfrm>
          <a:prstGeom prst="roundRect">
            <a:avLst>
              <a:gd fmla="val 16667" name="adj"/>
            </a:avLst>
          </a:prstGeom>
          <a:solidFill>
            <a:srgbClr val="EFEFEF"/>
          </a:solidFill>
          <a:ln cap="flat" cmpd="sng" w="19050">
            <a:solidFill>
              <a:srgbClr val="4B2E8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700">
                <a:solidFill>
                  <a:srgbClr val="4B2E83"/>
                </a:solidFill>
                <a:latin typeface="Open Sans"/>
                <a:ea typeface="Open Sans"/>
                <a:cs typeface="Open Sans"/>
                <a:sym typeface="Open Sans"/>
              </a:rPr>
              <a:t>Central Offices</a:t>
            </a:r>
            <a:endParaRPr b="1" sz="700">
              <a:solidFill>
                <a:srgbClr val="4B2E83"/>
              </a:solidFill>
              <a:latin typeface="Open Sans"/>
              <a:ea typeface="Open Sans"/>
              <a:cs typeface="Open Sans"/>
              <a:sym typeface="Open Sans"/>
            </a:endParaRPr>
          </a:p>
        </p:txBody>
      </p:sp>
      <p:sp>
        <p:nvSpPr>
          <p:cNvPr id="586" name="Google Shape;586;p97"/>
          <p:cNvSpPr/>
          <p:nvPr/>
        </p:nvSpPr>
        <p:spPr>
          <a:xfrm>
            <a:off x="224400" y="6212133"/>
            <a:ext cx="999300" cy="390000"/>
          </a:xfrm>
          <a:prstGeom prst="roundRect">
            <a:avLst>
              <a:gd fmla="val 16667" name="adj"/>
            </a:avLst>
          </a:prstGeom>
          <a:solidFill>
            <a:srgbClr val="4B2E83"/>
          </a:solidFill>
          <a:ln cap="flat" cmpd="sng" w="19050">
            <a:solidFill>
              <a:srgbClr val="4B2E8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700">
                <a:solidFill>
                  <a:schemeClr val="lt2"/>
                </a:solidFill>
                <a:latin typeface="Open Sans"/>
                <a:ea typeface="Open Sans"/>
                <a:cs typeface="Open Sans"/>
                <a:sym typeface="Open Sans"/>
              </a:rPr>
              <a:t>Campus Units</a:t>
            </a:r>
            <a:endParaRPr b="1" sz="700">
              <a:solidFill>
                <a:schemeClr val="lt2"/>
              </a:solidFill>
              <a:latin typeface="Open Sans"/>
              <a:ea typeface="Open Sans"/>
              <a:cs typeface="Open Sans"/>
              <a:sym typeface="Open Sans"/>
            </a:endParaRPr>
          </a:p>
        </p:txBody>
      </p:sp>
      <p:cxnSp>
        <p:nvCxnSpPr>
          <p:cNvPr id="587" name="Google Shape;587;p97"/>
          <p:cNvCxnSpPr/>
          <p:nvPr/>
        </p:nvCxnSpPr>
        <p:spPr>
          <a:xfrm>
            <a:off x="1541588" y="5826250"/>
            <a:ext cx="567300" cy="0"/>
          </a:xfrm>
          <a:prstGeom prst="straightConnector1">
            <a:avLst/>
          </a:prstGeom>
          <a:noFill/>
          <a:ln cap="flat" cmpd="sng" w="9525">
            <a:solidFill>
              <a:srgbClr val="4B2E83"/>
            </a:solidFill>
            <a:prstDash val="dash"/>
            <a:round/>
            <a:headEnd len="med" w="med" type="triangle"/>
            <a:tailEnd len="med" w="med" type="triangle"/>
          </a:ln>
        </p:spPr>
      </p:cxnSp>
      <p:cxnSp>
        <p:nvCxnSpPr>
          <p:cNvPr id="588" name="Google Shape;588;p97"/>
          <p:cNvCxnSpPr/>
          <p:nvPr/>
        </p:nvCxnSpPr>
        <p:spPr>
          <a:xfrm flipH="1" rot="10800000">
            <a:off x="1547000" y="6354833"/>
            <a:ext cx="556500" cy="9600"/>
          </a:xfrm>
          <a:prstGeom prst="straightConnector1">
            <a:avLst/>
          </a:prstGeom>
          <a:noFill/>
          <a:ln cap="flat" cmpd="sng" w="19050">
            <a:solidFill>
              <a:srgbClr val="4B2E83"/>
            </a:solidFill>
            <a:prstDash val="solid"/>
            <a:round/>
            <a:headEnd len="med" w="med" type="none"/>
            <a:tailEnd len="med" w="med" type="none"/>
          </a:ln>
        </p:spPr>
      </p:cxnSp>
      <p:sp>
        <p:nvSpPr>
          <p:cNvPr id="589" name="Google Shape;589;p97"/>
          <p:cNvSpPr txBox="1"/>
          <p:nvPr/>
        </p:nvSpPr>
        <p:spPr>
          <a:xfrm>
            <a:off x="2068500" y="5631267"/>
            <a:ext cx="1030200" cy="292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700">
                <a:solidFill>
                  <a:srgbClr val="4B2E83"/>
                </a:solidFill>
                <a:latin typeface="Open Sans"/>
                <a:ea typeface="Open Sans"/>
                <a:cs typeface="Open Sans"/>
                <a:sym typeface="Open Sans"/>
              </a:rPr>
              <a:t>Optional Returns</a:t>
            </a:r>
            <a:endParaRPr b="1" sz="700">
              <a:solidFill>
                <a:srgbClr val="4B2E83"/>
              </a:solidFill>
              <a:latin typeface="Open Sans"/>
              <a:ea typeface="Open Sans"/>
              <a:cs typeface="Open Sans"/>
              <a:sym typeface="Open Sans"/>
            </a:endParaRPr>
          </a:p>
        </p:txBody>
      </p:sp>
      <p:sp>
        <p:nvSpPr>
          <p:cNvPr id="590" name="Google Shape;590;p97"/>
          <p:cNvSpPr txBox="1"/>
          <p:nvPr/>
        </p:nvSpPr>
        <p:spPr>
          <a:xfrm>
            <a:off x="1951075" y="6164633"/>
            <a:ext cx="1030200" cy="292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700">
                <a:solidFill>
                  <a:srgbClr val="4B2E83"/>
                </a:solidFill>
                <a:latin typeface="Open Sans"/>
                <a:ea typeface="Open Sans"/>
                <a:cs typeface="Open Sans"/>
                <a:sym typeface="Open Sans"/>
              </a:rPr>
              <a:t>Award Flow</a:t>
            </a:r>
            <a:endParaRPr b="1" sz="700">
              <a:solidFill>
                <a:srgbClr val="4B2E83"/>
              </a:solidFill>
              <a:latin typeface="Open Sans"/>
              <a:ea typeface="Open Sans"/>
              <a:cs typeface="Open Sans"/>
              <a:sym typeface="Open Sans"/>
            </a:endParaRPr>
          </a:p>
        </p:txBody>
      </p:sp>
      <p:sp>
        <p:nvSpPr>
          <p:cNvPr id="591" name="Google Shape;591;p97"/>
          <p:cNvSpPr txBox="1"/>
          <p:nvPr/>
        </p:nvSpPr>
        <p:spPr>
          <a:xfrm>
            <a:off x="87450" y="5078433"/>
            <a:ext cx="3000000" cy="307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800">
                <a:solidFill>
                  <a:srgbClr val="4B2E83"/>
                </a:solidFill>
                <a:latin typeface="Encode Sans Black"/>
                <a:ea typeface="Encode Sans Black"/>
                <a:cs typeface="Encode Sans Black"/>
                <a:sym typeface="Encode Sans Black"/>
              </a:rPr>
              <a:t>LEGEND</a:t>
            </a:r>
            <a:endParaRPr sz="800">
              <a:solidFill>
                <a:srgbClr val="4B2E83"/>
              </a:solidFill>
              <a:latin typeface="Encode Sans Black"/>
              <a:ea typeface="Encode Sans Black"/>
              <a:cs typeface="Encode Sans Black"/>
              <a:sym typeface="Encode Sans Black"/>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5" name="Shape 595"/>
        <p:cNvGrpSpPr/>
        <p:nvPr/>
      </p:nvGrpSpPr>
      <p:grpSpPr>
        <a:xfrm>
          <a:off x="0" y="0"/>
          <a:ext cx="0" cy="0"/>
          <a:chOff x="0" y="0"/>
          <a:chExt cx="0" cy="0"/>
        </a:xfrm>
      </p:grpSpPr>
      <p:sp>
        <p:nvSpPr>
          <p:cNvPr id="596" name="Google Shape;596;p98"/>
          <p:cNvSpPr txBox="1"/>
          <p:nvPr>
            <p:ph type="title"/>
          </p:nvPr>
        </p:nvSpPr>
        <p:spPr>
          <a:xfrm>
            <a:off x="460375" y="860000"/>
            <a:ext cx="8683500" cy="3522300"/>
          </a:xfrm>
          <a:prstGeom prst="rect">
            <a:avLst/>
          </a:prstGeom>
          <a:noFill/>
          <a:ln>
            <a:noFill/>
          </a:ln>
        </p:spPr>
        <p:txBody>
          <a:bodyPr anchorCtr="0" anchor="b" bIns="45700" lIns="91425" spcFirstLastPara="1" rIns="91425" wrap="square" tIns="45700">
            <a:noAutofit/>
          </a:bodyPr>
          <a:lstStyle/>
          <a:p>
            <a:pPr indent="0" lvl="0" marL="0" rtl="0" algn="l">
              <a:lnSpc>
                <a:spcPct val="115000"/>
              </a:lnSpc>
              <a:spcBef>
                <a:spcPts val="0"/>
              </a:spcBef>
              <a:spcAft>
                <a:spcPts val="0"/>
              </a:spcAft>
              <a:buClr>
                <a:schemeClr val="lt2"/>
              </a:buClr>
              <a:buSzPts val="5000"/>
              <a:buFont typeface="Encode Sans Black"/>
              <a:buNone/>
            </a:pPr>
            <a:r>
              <a:rPr lang="en" sz="4500"/>
              <a:t>AWARD SETUP REQUEST DEMO</a:t>
            </a:r>
            <a:endParaRPr sz="4500"/>
          </a:p>
        </p:txBody>
      </p:sp>
      <p:sp>
        <p:nvSpPr>
          <p:cNvPr id="597" name="Google Shape;597;p98"/>
          <p:cNvSpPr/>
          <p:nvPr/>
        </p:nvSpPr>
        <p:spPr>
          <a:xfrm>
            <a:off x="300250" y="5601633"/>
            <a:ext cx="3129000" cy="10860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1" name="Shape 601"/>
        <p:cNvGrpSpPr/>
        <p:nvPr/>
      </p:nvGrpSpPr>
      <p:grpSpPr>
        <a:xfrm>
          <a:off x="0" y="0"/>
          <a:ext cx="0" cy="0"/>
          <a:chOff x="0" y="0"/>
          <a:chExt cx="0" cy="0"/>
        </a:xfrm>
      </p:grpSpPr>
      <p:sp>
        <p:nvSpPr>
          <p:cNvPr id="602" name="Google Shape;602;p99"/>
          <p:cNvSpPr txBox="1"/>
          <p:nvPr>
            <p:ph idx="2" type="subTitle"/>
          </p:nvPr>
        </p:nvSpPr>
        <p:spPr>
          <a:xfrm>
            <a:off x="577675" y="70400"/>
            <a:ext cx="7973700" cy="648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0" lang="en">
                <a:latin typeface="Encode Sans Black"/>
                <a:ea typeface="Encode Sans Black"/>
                <a:cs typeface="Encode Sans Black"/>
                <a:sym typeface="Encode Sans Black"/>
              </a:rPr>
              <a:t>SAGE AWARD SETUP REQUEST </a:t>
            </a:r>
            <a:endParaRPr b="0">
              <a:latin typeface="Encode Sans"/>
              <a:ea typeface="Encode Sans"/>
              <a:cs typeface="Encode Sans"/>
              <a:sym typeface="Encode Sans"/>
            </a:endParaRPr>
          </a:p>
        </p:txBody>
      </p:sp>
      <p:sp>
        <p:nvSpPr>
          <p:cNvPr id="603" name="Google Shape;603;p99"/>
          <p:cNvSpPr txBox="1"/>
          <p:nvPr/>
        </p:nvSpPr>
        <p:spPr>
          <a:xfrm>
            <a:off x="792250" y="1267600"/>
            <a:ext cx="7422600" cy="17268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1600">
                <a:solidFill>
                  <a:srgbClr val="4B2E83"/>
                </a:solidFill>
                <a:highlight>
                  <a:srgbClr val="FFFFFF"/>
                </a:highlight>
                <a:latin typeface="Open Sans"/>
                <a:ea typeface="Open Sans"/>
                <a:cs typeface="Open Sans"/>
                <a:sym typeface="Open Sans"/>
              </a:rPr>
              <a:t>Please Note</a:t>
            </a:r>
            <a:endParaRPr b="1" sz="1600">
              <a:solidFill>
                <a:srgbClr val="4B2E83"/>
              </a:solidFill>
              <a:highlight>
                <a:srgbClr val="FFFFFF"/>
              </a:highlight>
              <a:latin typeface="Open Sans"/>
              <a:ea typeface="Open Sans"/>
              <a:cs typeface="Open Sans"/>
              <a:sym typeface="Open Sans"/>
            </a:endParaRPr>
          </a:p>
          <a:p>
            <a:pPr indent="0" lvl="0" marL="0" rtl="0" algn="l">
              <a:lnSpc>
                <a:spcPct val="115000"/>
              </a:lnSpc>
              <a:spcBef>
                <a:spcPts val="1100"/>
              </a:spcBef>
              <a:spcAft>
                <a:spcPts val="0"/>
              </a:spcAft>
              <a:buNone/>
            </a:pPr>
            <a:r>
              <a:rPr lang="en" sz="1600">
                <a:solidFill>
                  <a:srgbClr val="4B2E83"/>
                </a:solidFill>
                <a:highlight>
                  <a:srgbClr val="FFFFFF"/>
                </a:highlight>
                <a:latin typeface="Open Sans"/>
                <a:ea typeface="Open Sans"/>
                <a:cs typeface="Open Sans"/>
                <a:sym typeface="Open Sans"/>
              </a:rPr>
              <a:t>All screenshots in this presentation reflect works in progress. Details and final functionality may change during the course of implementation.</a:t>
            </a:r>
            <a:endParaRPr sz="1600">
              <a:solidFill>
                <a:srgbClr val="4B2E83"/>
              </a:solidFill>
              <a:highlight>
                <a:srgbClr val="FFFFFF"/>
              </a:highlight>
              <a:latin typeface="Open Sans"/>
              <a:ea typeface="Open Sans"/>
              <a:cs typeface="Open Sans"/>
              <a:sym typeface="Open Sans"/>
            </a:endParaRPr>
          </a:p>
          <a:p>
            <a:pPr indent="0" lvl="0" marL="0" rtl="0" algn="l">
              <a:lnSpc>
                <a:spcPct val="115000"/>
              </a:lnSpc>
              <a:spcBef>
                <a:spcPts val="1100"/>
              </a:spcBef>
              <a:spcAft>
                <a:spcPts val="0"/>
              </a:spcAft>
              <a:buNone/>
            </a:pPr>
            <a:r>
              <a:t/>
            </a:r>
            <a:endParaRPr sz="1100">
              <a:solidFill>
                <a:srgbClr val="4B2E83"/>
              </a:solidFill>
            </a:endParaRPr>
          </a:p>
          <a:p>
            <a:pPr indent="0" lvl="0" marL="0" rtl="0" algn="l">
              <a:spcBef>
                <a:spcPts val="0"/>
              </a:spcBef>
              <a:spcAft>
                <a:spcPts val="0"/>
              </a:spcAft>
              <a:buNone/>
            </a:pPr>
            <a:r>
              <a:t/>
            </a:r>
            <a:endParaRPr>
              <a:solidFill>
                <a:srgbClr val="4B2E83"/>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7" name="Shape 607"/>
        <p:cNvGrpSpPr/>
        <p:nvPr/>
      </p:nvGrpSpPr>
      <p:grpSpPr>
        <a:xfrm>
          <a:off x="0" y="0"/>
          <a:ext cx="0" cy="0"/>
          <a:chOff x="0" y="0"/>
          <a:chExt cx="0" cy="0"/>
        </a:xfrm>
      </p:grpSpPr>
      <p:sp>
        <p:nvSpPr>
          <p:cNvPr id="608" name="Google Shape;608;p100"/>
          <p:cNvSpPr txBox="1"/>
          <p:nvPr>
            <p:ph idx="2" type="subTitle"/>
          </p:nvPr>
        </p:nvSpPr>
        <p:spPr>
          <a:xfrm>
            <a:off x="577675" y="70400"/>
            <a:ext cx="7973700" cy="648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0" lang="en">
                <a:latin typeface="Encode Sans Black"/>
                <a:ea typeface="Encode Sans Black"/>
                <a:cs typeface="Encode Sans Black"/>
                <a:sym typeface="Encode Sans Black"/>
              </a:rPr>
              <a:t>SAGE AWARD SETUP REQUEST </a:t>
            </a:r>
            <a:r>
              <a:rPr b="0" lang="en">
                <a:latin typeface="Encode Sans"/>
                <a:ea typeface="Encode Sans"/>
                <a:cs typeface="Encode Sans"/>
                <a:sym typeface="Encode Sans"/>
              </a:rPr>
              <a:t>|</a:t>
            </a:r>
            <a:r>
              <a:rPr b="0" lang="en">
                <a:latin typeface="Encode Sans Black"/>
                <a:ea typeface="Encode Sans Black"/>
                <a:cs typeface="Encode Sans Black"/>
                <a:sym typeface="Encode Sans Black"/>
              </a:rPr>
              <a:t> </a:t>
            </a:r>
            <a:r>
              <a:rPr b="0" lang="en">
                <a:latin typeface="Encode Sans"/>
                <a:ea typeface="Encode Sans"/>
                <a:cs typeface="Encode Sans"/>
                <a:sym typeface="Encode Sans"/>
              </a:rPr>
              <a:t>LANDING PAGE</a:t>
            </a:r>
            <a:endParaRPr b="0">
              <a:latin typeface="Encode Sans"/>
              <a:ea typeface="Encode Sans"/>
              <a:cs typeface="Encode Sans"/>
              <a:sym typeface="Encode Sans"/>
            </a:endParaRPr>
          </a:p>
        </p:txBody>
      </p:sp>
      <p:pic>
        <p:nvPicPr>
          <p:cNvPr id="609" name="Google Shape;609;p100"/>
          <p:cNvPicPr preferRelativeResize="0"/>
          <p:nvPr/>
        </p:nvPicPr>
        <p:blipFill>
          <a:blip r:embed="rId3">
            <a:alphaModFix/>
          </a:blip>
          <a:stretch>
            <a:fillRect/>
          </a:stretch>
        </p:blipFill>
        <p:spPr>
          <a:xfrm>
            <a:off x="235377" y="1127300"/>
            <a:ext cx="7416776" cy="4142976"/>
          </a:xfrm>
          <a:prstGeom prst="rect">
            <a:avLst/>
          </a:prstGeom>
          <a:noFill/>
          <a:ln cap="flat" cmpd="sng" w="9525">
            <a:solidFill>
              <a:srgbClr val="33006F"/>
            </a:solidFill>
            <a:prstDash val="solid"/>
            <a:round/>
            <a:headEnd len="sm" w="sm" type="none"/>
            <a:tailEnd len="sm" w="sm" type="none"/>
          </a:ln>
        </p:spPr>
      </p:pic>
      <p:sp>
        <p:nvSpPr>
          <p:cNvPr id="610" name="Google Shape;610;p100"/>
          <p:cNvSpPr/>
          <p:nvPr/>
        </p:nvSpPr>
        <p:spPr>
          <a:xfrm>
            <a:off x="5927675" y="1573600"/>
            <a:ext cx="1402800" cy="412500"/>
          </a:xfrm>
          <a:prstGeom prst="rect">
            <a:avLst/>
          </a:prstGeom>
          <a:noFill/>
          <a:ln cap="flat" cmpd="sng" w="19050">
            <a:solidFill>
              <a:srgbClr val="482981"/>
            </a:solidFill>
            <a:prstDash val="dash"/>
            <a:round/>
            <a:headEnd len="sm" w="sm" type="none"/>
            <a:tailEnd len="sm" w="sm" type="none"/>
          </a:ln>
          <a:effectLst>
            <a:outerShdw blurRad="40000" rotWithShape="0" dir="5400000" dist="23000">
              <a:srgbClr val="000000">
                <a:alpha val="3451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482981"/>
              </a:solidFill>
              <a:latin typeface="Calibri"/>
              <a:ea typeface="Calibri"/>
              <a:cs typeface="Calibri"/>
              <a:sym typeface="Calibri"/>
            </a:endParaRPr>
          </a:p>
        </p:txBody>
      </p:sp>
      <p:cxnSp>
        <p:nvCxnSpPr>
          <p:cNvPr id="611" name="Google Shape;611;p100"/>
          <p:cNvCxnSpPr>
            <a:stCxn id="610" idx="3"/>
          </p:cNvCxnSpPr>
          <p:nvPr/>
        </p:nvCxnSpPr>
        <p:spPr>
          <a:xfrm flipH="1" rot="10800000">
            <a:off x="7330475" y="1774150"/>
            <a:ext cx="569400" cy="5700"/>
          </a:xfrm>
          <a:prstGeom prst="straightConnector1">
            <a:avLst/>
          </a:prstGeom>
          <a:noFill/>
          <a:ln cap="flat" cmpd="sng" w="9525">
            <a:solidFill>
              <a:srgbClr val="4B2E83"/>
            </a:solidFill>
            <a:prstDash val="solid"/>
            <a:round/>
            <a:headEnd len="med" w="med" type="none"/>
            <a:tailEnd len="med" w="med" type="oval"/>
          </a:ln>
        </p:spPr>
      </p:cxnSp>
      <p:sp>
        <p:nvSpPr>
          <p:cNvPr id="612" name="Google Shape;612;p100"/>
          <p:cNvSpPr txBox="1"/>
          <p:nvPr/>
        </p:nvSpPr>
        <p:spPr>
          <a:xfrm>
            <a:off x="7953600" y="1370583"/>
            <a:ext cx="11904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1"/>
                </a:solidFill>
                <a:latin typeface="Open Sans"/>
                <a:ea typeface="Open Sans"/>
                <a:cs typeface="Open Sans"/>
                <a:sym typeface="Open Sans"/>
              </a:rPr>
              <a:t>Create an award setup request</a:t>
            </a:r>
            <a:endParaRPr sz="1200">
              <a:solidFill>
                <a:schemeClr val="dk1"/>
              </a:solidFill>
              <a:latin typeface="Open Sans"/>
              <a:ea typeface="Open Sans"/>
              <a:cs typeface="Open Sans"/>
              <a:sym typeface="Open Sans"/>
            </a:endParaRPr>
          </a:p>
        </p:txBody>
      </p:sp>
      <p:sp>
        <p:nvSpPr>
          <p:cNvPr id="613" name="Google Shape;613;p100"/>
          <p:cNvSpPr/>
          <p:nvPr/>
        </p:nvSpPr>
        <p:spPr>
          <a:xfrm>
            <a:off x="7743900" y="2096733"/>
            <a:ext cx="209700" cy="1322700"/>
          </a:xfrm>
          <a:prstGeom prst="rightBrace">
            <a:avLst>
              <a:gd fmla="val 50000" name="adj1"/>
              <a:gd fmla="val 50000" name="adj2"/>
            </a:avLst>
          </a:prstGeom>
          <a:noFill/>
          <a:ln cap="flat" cmpd="sng" w="19050">
            <a:solidFill>
              <a:srgbClr val="4B2E8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 name="Google Shape;614;p100"/>
          <p:cNvSpPr/>
          <p:nvPr/>
        </p:nvSpPr>
        <p:spPr>
          <a:xfrm>
            <a:off x="7743900" y="3921933"/>
            <a:ext cx="209700" cy="1322700"/>
          </a:xfrm>
          <a:prstGeom prst="rightBrace">
            <a:avLst>
              <a:gd fmla="val 50000" name="adj1"/>
              <a:gd fmla="val 50000" name="adj2"/>
            </a:avLst>
          </a:prstGeom>
          <a:noFill/>
          <a:ln cap="flat" cmpd="sng" w="19050">
            <a:solidFill>
              <a:srgbClr val="4B2E8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 name="Google Shape;615;p100"/>
          <p:cNvSpPr txBox="1"/>
          <p:nvPr/>
        </p:nvSpPr>
        <p:spPr>
          <a:xfrm>
            <a:off x="7999425" y="2080583"/>
            <a:ext cx="1190400" cy="1108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rgbClr val="4B2E83"/>
                </a:solidFill>
                <a:latin typeface="Open Sans"/>
                <a:ea typeface="Open Sans"/>
                <a:cs typeface="Open Sans"/>
                <a:sym typeface="Open Sans"/>
              </a:rPr>
              <a:t>Monitor existing awards and requests in process</a:t>
            </a:r>
            <a:endParaRPr sz="1200">
              <a:solidFill>
                <a:srgbClr val="4B2E83"/>
              </a:solidFill>
              <a:latin typeface="Open Sans"/>
              <a:ea typeface="Open Sans"/>
              <a:cs typeface="Open Sans"/>
              <a:sym typeface="Open Sans"/>
            </a:endParaRPr>
          </a:p>
        </p:txBody>
      </p:sp>
      <p:sp>
        <p:nvSpPr>
          <p:cNvPr id="616" name="Google Shape;616;p100"/>
          <p:cNvSpPr txBox="1"/>
          <p:nvPr/>
        </p:nvSpPr>
        <p:spPr>
          <a:xfrm>
            <a:off x="7999425" y="4213933"/>
            <a:ext cx="12918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1"/>
                </a:solidFill>
                <a:latin typeface="Open Sans"/>
                <a:ea typeface="Open Sans"/>
                <a:cs typeface="Open Sans"/>
                <a:sym typeface="Open Sans"/>
              </a:rPr>
              <a:t>Access links and resources</a:t>
            </a:r>
            <a:endParaRPr sz="1200">
              <a:solidFill>
                <a:schemeClr val="dk1"/>
              </a:solidFill>
              <a:latin typeface="Open Sans"/>
              <a:ea typeface="Open Sans"/>
              <a:cs typeface="Open Sans"/>
              <a:sym typeface="Open Sans"/>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0" name="Shape 620"/>
        <p:cNvGrpSpPr/>
        <p:nvPr/>
      </p:nvGrpSpPr>
      <p:grpSpPr>
        <a:xfrm>
          <a:off x="0" y="0"/>
          <a:ext cx="0" cy="0"/>
          <a:chOff x="0" y="0"/>
          <a:chExt cx="0" cy="0"/>
        </a:xfrm>
      </p:grpSpPr>
      <p:sp>
        <p:nvSpPr>
          <p:cNvPr id="621" name="Google Shape;621;p101"/>
          <p:cNvSpPr txBox="1"/>
          <p:nvPr>
            <p:ph idx="2" type="subTitle"/>
          </p:nvPr>
        </p:nvSpPr>
        <p:spPr>
          <a:xfrm>
            <a:off x="577675" y="70400"/>
            <a:ext cx="8370000" cy="648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0" lang="en" sz="2300">
                <a:latin typeface="Encode Sans Black"/>
                <a:ea typeface="Encode Sans Black"/>
                <a:cs typeface="Encode Sans Black"/>
                <a:sym typeface="Encode Sans Black"/>
              </a:rPr>
              <a:t>SAGE AWARD SETUP REQUEST </a:t>
            </a:r>
            <a:r>
              <a:rPr b="0" lang="en" sz="2300">
                <a:latin typeface="Encode Sans"/>
                <a:ea typeface="Encode Sans"/>
                <a:cs typeface="Encode Sans"/>
                <a:sym typeface="Encode Sans"/>
              </a:rPr>
              <a:t>|</a:t>
            </a:r>
            <a:r>
              <a:rPr b="0" lang="en" sz="2300">
                <a:latin typeface="Encode Sans Black"/>
                <a:ea typeface="Encode Sans Black"/>
                <a:cs typeface="Encode Sans Black"/>
                <a:sym typeface="Encode Sans Black"/>
              </a:rPr>
              <a:t> </a:t>
            </a:r>
            <a:r>
              <a:rPr b="0" lang="en" sz="2300">
                <a:latin typeface="Encode Sans"/>
                <a:ea typeface="Encode Sans"/>
                <a:cs typeface="Encode Sans"/>
                <a:sym typeface="Encode Sans"/>
              </a:rPr>
              <a:t>GENERAL INFORMATION</a:t>
            </a:r>
            <a:endParaRPr b="0" sz="2300">
              <a:latin typeface="Encode Sans"/>
              <a:ea typeface="Encode Sans"/>
              <a:cs typeface="Encode Sans"/>
              <a:sym typeface="Encode Sans"/>
            </a:endParaRPr>
          </a:p>
        </p:txBody>
      </p:sp>
      <p:pic>
        <p:nvPicPr>
          <p:cNvPr id="622" name="Google Shape;622;p101"/>
          <p:cNvPicPr preferRelativeResize="0"/>
          <p:nvPr/>
        </p:nvPicPr>
        <p:blipFill rotWithShape="1">
          <a:blip r:embed="rId3">
            <a:alphaModFix/>
          </a:blip>
          <a:srcRect b="43371" l="0" r="0" t="0"/>
          <a:stretch/>
        </p:blipFill>
        <p:spPr>
          <a:xfrm>
            <a:off x="2949400" y="978267"/>
            <a:ext cx="5913425" cy="5794898"/>
          </a:xfrm>
          <a:prstGeom prst="rect">
            <a:avLst/>
          </a:prstGeom>
          <a:noFill/>
          <a:ln cap="flat" cmpd="sng" w="9525">
            <a:solidFill>
              <a:schemeClr val="dk2"/>
            </a:solidFill>
            <a:prstDash val="solid"/>
            <a:round/>
            <a:headEnd len="sm" w="sm" type="none"/>
            <a:tailEnd len="sm" w="sm" type="none"/>
          </a:ln>
        </p:spPr>
      </p:pic>
      <p:pic>
        <p:nvPicPr>
          <p:cNvPr id="623" name="Google Shape;623;p101"/>
          <p:cNvPicPr preferRelativeResize="0"/>
          <p:nvPr/>
        </p:nvPicPr>
        <p:blipFill rotWithShape="1">
          <a:blip r:embed="rId3">
            <a:alphaModFix/>
          </a:blip>
          <a:srcRect b="73780" l="0" r="77467" t="7012"/>
          <a:stretch/>
        </p:blipFill>
        <p:spPr>
          <a:xfrm>
            <a:off x="354525" y="1469033"/>
            <a:ext cx="1936324" cy="2856300"/>
          </a:xfrm>
          <a:prstGeom prst="rect">
            <a:avLst/>
          </a:prstGeom>
          <a:noFill/>
          <a:ln cap="flat" cmpd="sng" w="9525">
            <a:solidFill>
              <a:schemeClr val="dk2"/>
            </a:solidFill>
            <a:prstDash val="solid"/>
            <a:round/>
            <a:headEnd len="sm" w="sm" type="none"/>
            <a:tailEnd len="sm" w="sm" type="none"/>
          </a:ln>
        </p:spPr>
      </p:pic>
      <p:cxnSp>
        <p:nvCxnSpPr>
          <p:cNvPr id="624" name="Google Shape;624;p101"/>
          <p:cNvCxnSpPr/>
          <p:nvPr/>
        </p:nvCxnSpPr>
        <p:spPr>
          <a:xfrm flipH="1" rot="10800000">
            <a:off x="2288050" y="1987933"/>
            <a:ext cx="648300" cy="12300"/>
          </a:xfrm>
          <a:prstGeom prst="straightConnector1">
            <a:avLst/>
          </a:prstGeom>
          <a:noFill/>
          <a:ln cap="flat" cmpd="sng" w="9525">
            <a:solidFill>
              <a:srgbClr val="4B2E83"/>
            </a:solidFill>
            <a:prstDash val="solid"/>
            <a:round/>
            <a:headEnd len="med" w="med" type="oval"/>
            <a:tailEnd len="med" w="med" type="none"/>
          </a:ln>
        </p:spPr>
      </p:cxnSp>
      <p:sp>
        <p:nvSpPr>
          <p:cNvPr id="625" name="Google Shape;625;p101"/>
          <p:cNvSpPr txBox="1"/>
          <p:nvPr/>
        </p:nvSpPr>
        <p:spPr>
          <a:xfrm>
            <a:off x="332538" y="4472833"/>
            <a:ext cx="19803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rgbClr val="4B2E83"/>
                </a:solidFill>
                <a:latin typeface="Open Sans"/>
                <a:ea typeface="Open Sans"/>
                <a:cs typeface="Open Sans"/>
                <a:sym typeface="Open Sans"/>
              </a:rPr>
              <a:t>Navigation in SAGE Award is similar to SAGE Advances</a:t>
            </a:r>
            <a:endParaRPr sz="1200">
              <a:solidFill>
                <a:srgbClr val="4B2E83"/>
              </a:solidFill>
              <a:latin typeface="Open Sans"/>
              <a:ea typeface="Open Sans"/>
              <a:cs typeface="Open Sans"/>
              <a:sym typeface="Open Sans"/>
            </a:endParaRPr>
          </a:p>
        </p:txBody>
      </p:sp>
      <p:sp>
        <p:nvSpPr>
          <p:cNvPr id="626" name="Google Shape;626;p101"/>
          <p:cNvSpPr txBox="1"/>
          <p:nvPr/>
        </p:nvSpPr>
        <p:spPr>
          <a:xfrm>
            <a:off x="7383275" y="3892433"/>
            <a:ext cx="1479600" cy="92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rgbClr val="4B2E83"/>
                </a:solidFill>
                <a:latin typeface="Open Sans"/>
                <a:ea typeface="Open Sans"/>
                <a:cs typeface="Open Sans"/>
                <a:sym typeface="Open Sans"/>
              </a:rPr>
              <a:t>Fields will be pre-filled with information from linked eGC1</a:t>
            </a:r>
            <a:endParaRPr sz="1200">
              <a:solidFill>
                <a:srgbClr val="4B2E83"/>
              </a:solidFill>
              <a:latin typeface="Open Sans"/>
              <a:ea typeface="Open Sans"/>
              <a:cs typeface="Open Sans"/>
              <a:sym typeface="Open Sans"/>
            </a:endParaRPr>
          </a:p>
        </p:txBody>
      </p:sp>
      <p:sp>
        <p:nvSpPr>
          <p:cNvPr id="627" name="Google Shape;627;p101"/>
          <p:cNvSpPr/>
          <p:nvPr/>
        </p:nvSpPr>
        <p:spPr>
          <a:xfrm>
            <a:off x="7173575" y="2457433"/>
            <a:ext cx="209700" cy="4101300"/>
          </a:xfrm>
          <a:prstGeom prst="rightBrace">
            <a:avLst>
              <a:gd fmla="val 50000" name="adj1"/>
              <a:gd fmla="val 50000" name="adj2"/>
            </a:avLst>
          </a:prstGeom>
          <a:noFill/>
          <a:ln cap="flat" cmpd="sng" w="19050">
            <a:solidFill>
              <a:srgbClr val="4B2E8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 name="Google Shape;628;p101"/>
          <p:cNvSpPr/>
          <p:nvPr/>
        </p:nvSpPr>
        <p:spPr>
          <a:xfrm>
            <a:off x="7472250" y="1044750"/>
            <a:ext cx="774300" cy="113100"/>
          </a:xfrm>
          <a:prstGeom prst="rect">
            <a:avLst/>
          </a:prstGeom>
          <a:solidFill>
            <a:srgbClr val="5B7F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2" name="Shape 632"/>
        <p:cNvGrpSpPr/>
        <p:nvPr/>
      </p:nvGrpSpPr>
      <p:grpSpPr>
        <a:xfrm>
          <a:off x="0" y="0"/>
          <a:ext cx="0" cy="0"/>
          <a:chOff x="0" y="0"/>
          <a:chExt cx="0" cy="0"/>
        </a:xfrm>
      </p:grpSpPr>
      <p:sp>
        <p:nvSpPr>
          <p:cNvPr id="633" name="Google Shape;633;p102"/>
          <p:cNvSpPr txBox="1"/>
          <p:nvPr>
            <p:ph idx="2" type="subTitle"/>
          </p:nvPr>
        </p:nvSpPr>
        <p:spPr>
          <a:xfrm>
            <a:off x="577675" y="70400"/>
            <a:ext cx="8566200" cy="648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0" lang="en" sz="2300">
                <a:latin typeface="Encode Sans Black"/>
                <a:ea typeface="Encode Sans Black"/>
                <a:cs typeface="Encode Sans Black"/>
                <a:sym typeface="Encode Sans Black"/>
              </a:rPr>
              <a:t>SAGE AWARD SETUP REQUEST </a:t>
            </a:r>
            <a:r>
              <a:rPr b="0" lang="en" sz="2300">
                <a:latin typeface="Encode Sans"/>
                <a:ea typeface="Encode Sans"/>
                <a:cs typeface="Encode Sans"/>
                <a:sym typeface="Encode Sans"/>
              </a:rPr>
              <a:t>|</a:t>
            </a:r>
            <a:r>
              <a:rPr b="0" lang="en" sz="2300">
                <a:latin typeface="Encode Sans Black"/>
                <a:ea typeface="Encode Sans Black"/>
                <a:cs typeface="Encode Sans Black"/>
                <a:sym typeface="Encode Sans Black"/>
              </a:rPr>
              <a:t> </a:t>
            </a:r>
            <a:r>
              <a:rPr b="0" lang="en" sz="2300">
                <a:latin typeface="Encode Sans"/>
                <a:ea typeface="Encode Sans"/>
                <a:cs typeface="Encode Sans"/>
                <a:sym typeface="Encode Sans"/>
              </a:rPr>
              <a:t>CREATE &amp; LINK BUDGET</a:t>
            </a:r>
            <a:endParaRPr b="0" sz="2300">
              <a:latin typeface="Encode Sans"/>
              <a:ea typeface="Encode Sans"/>
              <a:cs typeface="Encode Sans"/>
              <a:sym typeface="Encode Sans"/>
            </a:endParaRPr>
          </a:p>
        </p:txBody>
      </p:sp>
      <p:pic>
        <p:nvPicPr>
          <p:cNvPr id="634" name="Google Shape;634;p102"/>
          <p:cNvPicPr preferRelativeResize="0"/>
          <p:nvPr/>
        </p:nvPicPr>
        <p:blipFill rotWithShape="1">
          <a:blip r:embed="rId3">
            <a:alphaModFix/>
          </a:blip>
          <a:srcRect b="45337" l="0" r="0" t="0"/>
          <a:stretch/>
        </p:blipFill>
        <p:spPr>
          <a:xfrm>
            <a:off x="719775" y="1862033"/>
            <a:ext cx="7704448" cy="3133935"/>
          </a:xfrm>
          <a:prstGeom prst="rect">
            <a:avLst/>
          </a:prstGeom>
          <a:noFill/>
          <a:ln cap="flat" cmpd="sng" w="9525">
            <a:solidFill>
              <a:schemeClr val="dk2"/>
            </a:solidFill>
            <a:prstDash val="solid"/>
            <a:round/>
            <a:headEnd len="sm" w="sm" type="none"/>
            <a:tailEnd len="sm" w="sm" type="none"/>
          </a:ln>
        </p:spPr>
      </p:pic>
      <p:sp>
        <p:nvSpPr>
          <p:cNvPr id="635" name="Google Shape;635;p102"/>
          <p:cNvSpPr/>
          <p:nvPr/>
        </p:nvSpPr>
        <p:spPr>
          <a:xfrm>
            <a:off x="6835925" y="1992150"/>
            <a:ext cx="774300" cy="113100"/>
          </a:xfrm>
          <a:prstGeom prst="rect">
            <a:avLst/>
          </a:prstGeom>
          <a:solidFill>
            <a:srgbClr val="5B7F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9" name="Shape 639"/>
        <p:cNvGrpSpPr/>
        <p:nvPr/>
      </p:nvGrpSpPr>
      <p:grpSpPr>
        <a:xfrm>
          <a:off x="0" y="0"/>
          <a:ext cx="0" cy="0"/>
          <a:chOff x="0" y="0"/>
          <a:chExt cx="0" cy="0"/>
        </a:xfrm>
      </p:grpSpPr>
      <p:sp>
        <p:nvSpPr>
          <p:cNvPr id="640" name="Google Shape;640;p103"/>
          <p:cNvSpPr txBox="1"/>
          <p:nvPr>
            <p:ph idx="2" type="subTitle"/>
          </p:nvPr>
        </p:nvSpPr>
        <p:spPr>
          <a:xfrm>
            <a:off x="577675" y="70400"/>
            <a:ext cx="8566200" cy="648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0" lang="en" sz="2300">
                <a:latin typeface="Encode Sans Black"/>
                <a:ea typeface="Encode Sans Black"/>
                <a:cs typeface="Encode Sans Black"/>
                <a:sym typeface="Encode Sans Black"/>
              </a:rPr>
              <a:t>SAGE AWARD SETUP REQUEST </a:t>
            </a:r>
            <a:r>
              <a:rPr b="0" lang="en" sz="2300">
                <a:latin typeface="Encode Sans"/>
                <a:ea typeface="Encode Sans"/>
                <a:cs typeface="Encode Sans"/>
                <a:sym typeface="Encode Sans"/>
              </a:rPr>
              <a:t>|</a:t>
            </a:r>
            <a:r>
              <a:rPr b="0" lang="en" sz="2300">
                <a:latin typeface="Encode Sans Black"/>
                <a:ea typeface="Encode Sans Black"/>
                <a:cs typeface="Encode Sans Black"/>
                <a:sym typeface="Encode Sans Black"/>
              </a:rPr>
              <a:t> </a:t>
            </a:r>
            <a:r>
              <a:rPr b="0" lang="en" sz="2300">
                <a:latin typeface="Encode Sans"/>
                <a:ea typeface="Encode Sans"/>
                <a:cs typeface="Encode Sans"/>
                <a:sym typeface="Encode Sans"/>
              </a:rPr>
              <a:t>CREATE &amp; LINK BUDGET</a:t>
            </a:r>
            <a:endParaRPr b="0" sz="2300">
              <a:latin typeface="Encode Sans"/>
              <a:ea typeface="Encode Sans"/>
              <a:cs typeface="Encode Sans"/>
              <a:sym typeface="Encode Sans"/>
            </a:endParaRPr>
          </a:p>
        </p:txBody>
      </p:sp>
      <p:pic>
        <p:nvPicPr>
          <p:cNvPr id="641" name="Google Shape;641;p103"/>
          <p:cNvPicPr preferRelativeResize="0"/>
          <p:nvPr/>
        </p:nvPicPr>
        <p:blipFill>
          <a:blip r:embed="rId3">
            <a:alphaModFix/>
          </a:blip>
          <a:stretch>
            <a:fillRect/>
          </a:stretch>
        </p:blipFill>
        <p:spPr>
          <a:xfrm>
            <a:off x="685000" y="1043599"/>
            <a:ext cx="7962127" cy="4233776"/>
          </a:xfrm>
          <a:prstGeom prst="rect">
            <a:avLst/>
          </a:prstGeom>
          <a:noFill/>
          <a:ln cap="flat" cmpd="sng" w="9525">
            <a:solidFill>
              <a:schemeClr val="dk2"/>
            </a:solidFill>
            <a:prstDash val="solid"/>
            <a:round/>
            <a:headEnd len="sm" w="sm" type="none"/>
            <a:tailEnd len="sm" w="sm" type="none"/>
          </a:ln>
        </p:spPr>
      </p:pic>
      <p:sp>
        <p:nvSpPr>
          <p:cNvPr id="642" name="Google Shape;642;p103"/>
          <p:cNvSpPr/>
          <p:nvPr/>
        </p:nvSpPr>
        <p:spPr>
          <a:xfrm>
            <a:off x="7005625" y="1172017"/>
            <a:ext cx="774300" cy="113100"/>
          </a:xfrm>
          <a:prstGeom prst="rect">
            <a:avLst/>
          </a:prstGeom>
          <a:solidFill>
            <a:srgbClr val="5B7F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 name="Shape 349"/>
        <p:cNvGrpSpPr/>
        <p:nvPr/>
      </p:nvGrpSpPr>
      <p:grpSpPr>
        <a:xfrm>
          <a:off x="0" y="0"/>
          <a:ext cx="0" cy="0"/>
          <a:chOff x="0" y="0"/>
          <a:chExt cx="0" cy="0"/>
        </a:xfrm>
      </p:grpSpPr>
      <p:sp>
        <p:nvSpPr>
          <p:cNvPr id="350" name="Google Shape;350;p68"/>
          <p:cNvSpPr txBox="1"/>
          <p:nvPr>
            <p:ph idx="1" type="body"/>
          </p:nvPr>
        </p:nvSpPr>
        <p:spPr>
          <a:xfrm>
            <a:off x="671757" y="371510"/>
            <a:ext cx="8184600" cy="9921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4B2E83"/>
              </a:buClr>
              <a:buSzPts val="3000"/>
              <a:buNone/>
            </a:pPr>
            <a:r>
              <a:rPr lang="en">
                <a:latin typeface="Arial"/>
                <a:ea typeface="Arial"/>
                <a:cs typeface="Arial"/>
                <a:sym typeface="Arial"/>
              </a:rPr>
              <a:t>Program Income Defined</a:t>
            </a:r>
            <a:endParaRPr/>
          </a:p>
        </p:txBody>
      </p:sp>
      <p:sp>
        <p:nvSpPr>
          <p:cNvPr id="351" name="Google Shape;351;p68"/>
          <p:cNvSpPr txBox="1"/>
          <p:nvPr>
            <p:ph idx="2" type="body"/>
          </p:nvPr>
        </p:nvSpPr>
        <p:spPr>
          <a:xfrm>
            <a:off x="659305" y="1736725"/>
            <a:ext cx="8196300" cy="40155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rgbClr val="4B2E83"/>
              </a:buClr>
              <a:buSzPts val="2400"/>
              <a:buFont typeface="Merriweather Sans"/>
              <a:buChar char="&gt;"/>
            </a:pPr>
            <a:r>
              <a:rPr lang="en">
                <a:latin typeface="Arial"/>
                <a:ea typeface="Arial"/>
                <a:cs typeface="Arial"/>
                <a:sym typeface="Arial"/>
              </a:rPr>
              <a:t>Gross income earned by the non-Federal entity that is directly generated by a supported activity or earned as a result of the Federal award during the period of performance.</a:t>
            </a:r>
            <a:br>
              <a:rPr lang="en">
                <a:latin typeface="Arial"/>
                <a:ea typeface="Arial"/>
                <a:cs typeface="Arial"/>
                <a:sym typeface="Arial"/>
              </a:rPr>
            </a:br>
            <a:endParaRPr>
              <a:latin typeface="Arial"/>
              <a:ea typeface="Arial"/>
              <a:cs typeface="Arial"/>
              <a:sym typeface="Arial"/>
            </a:endParaRPr>
          </a:p>
          <a:p>
            <a:pPr indent="-342900" lvl="0" marL="342900" rtl="0" algn="l">
              <a:spcBef>
                <a:spcPts val="480"/>
              </a:spcBef>
              <a:spcAft>
                <a:spcPts val="0"/>
              </a:spcAft>
              <a:buClr>
                <a:srgbClr val="4B2E83"/>
              </a:buClr>
              <a:buSzPts val="2400"/>
              <a:buFont typeface="Merriweather Sans"/>
              <a:buChar char="&gt;"/>
            </a:pPr>
            <a:r>
              <a:rPr lang="en">
                <a:latin typeface="Arial"/>
                <a:ea typeface="Arial"/>
                <a:cs typeface="Arial"/>
                <a:sym typeface="Arial"/>
              </a:rPr>
              <a:t>Applicable to Federal Awards only</a:t>
            </a:r>
            <a:endParaRPr/>
          </a:p>
        </p:txBody>
      </p:sp>
      <p:sp>
        <p:nvSpPr>
          <p:cNvPr id="352" name="Google Shape;352;p68"/>
          <p:cNvSpPr txBox="1"/>
          <p:nvPr/>
        </p:nvSpPr>
        <p:spPr>
          <a:xfrm>
            <a:off x="671758" y="6301355"/>
            <a:ext cx="7229400" cy="330900"/>
          </a:xfrm>
          <a:prstGeom prst="rect">
            <a:avLst/>
          </a:prstGeom>
          <a:noFill/>
          <a:ln>
            <a:noFill/>
          </a:ln>
        </p:spPr>
        <p:txBody>
          <a:bodyPr anchorCtr="0" anchor="b" bIns="45700" lIns="91425" spcFirstLastPara="1" rIns="91425" wrap="square" tIns="45700">
            <a:noAutofit/>
          </a:bodyPr>
          <a:lstStyle/>
          <a:p>
            <a:pPr indent="0" lvl="0" marL="0" marR="0" rtl="0" algn="l">
              <a:lnSpc>
                <a:spcPct val="150000"/>
              </a:lnSpc>
              <a:spcBef>
                <a:spcPts val="0"/>
              </a:spcBef>
              <a:spcAft>
                <a:spcPts val="0"/>
              </a:spcAft>
              <a:buClr>
                <a:srgbClr val="4B2E83"/>
              </a:buClr>
              <a:buSzPts val="1200"/>
              <a:buFont typeface="Arial"/>
              <a:buNone/>
            </a:pPr>
            <a:r>
              <a:rPr b="1" i="0" lang="en" sz="1200" u="none" cap="none" strike="noStrike">
                <a:solidFill>
                  <a:srgbClr val="4B2E83"/>
                </a:solidFill>
                <a:latin typeface="Arial"/>
                <a:ea typeface="Arial"/>
                <a:cs typeface="Arial"/>
                <a:sym typeface="Arial"/>
              </a:rPr>
              <a:t>MRAM – Matt Gardner – PAFC </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6" name="Shape 646"/>
        <p:cNvGrpSpPr/>
        <p:nvPr/>
      </p:nvGrpSpPr>
      <p:grpSpPr>
        <a:xfrm>
          <a:off x="0" y="0"/>
          <a:ext cx="0" cy="0"/>
          <a:chOff x="0" y="0"/>
          <a:chExt cx="0" cy="0"/>
        </a:xfrm>
      </p:grpSpPr>
      <p:sp>
        <p:nvSpPr>
          <p:cNvPr id="647" name="Google Shape;647;p104"/>
          <p:cNvSpPr txBox="1"/>
          <p:nvPr>
            <p:ph idx="2" type="subTitle"/>
          </p:nvPr>
        </p:nvSpPr>
        <p:spPr>
          <a:xfrm>
            <a:off x="625875" y="56567"/>
            <a:ext cx="8518200" cy="747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0" lang="en" sz="2300">
                <a:latin typeface="Encode Sans Black"/>
                <a:ea typeface="Encode Sans Black"/>
                <a:cs typeface="Encode Sans Black"/>
                <a:sym typeface="Encode Sans Black"/>
              </a:rPr>
              <a:t>SAGE AWARD SETUP REQUEST </a:t>
            </a:r>
            <a:r>
              <a:rPr b="0" lang="en" sz="2300">
                <a:latin typeface="Encode Sans"/>
                <a:ea typeface="Encode Sans"/>
                <a:cs typeface="Encode Sans"/>
                <a:sym typeface="Encode Sans"/>
              </a:rPr>
              <a:t>|</a:t>
            </a:r>
            <a:r>
              <a:rPr b="0" lang="en" sz="2300">
                <a:latin typeface="Encode Sans Black"/>
                <a:ea typeface="Encode Sans Black"/>
                <a:cs typeface="Encode Sans Black"/>
                <a:sym typeface="Encode Sans Black"/>
              </a:rPr>
              <a:t> </a:t>
            </a:r>
            <a:r>
              <a:rPr b="0" lang="en" sz="2300">
                <a:latin typeface="Encode Sans"/>
                <a:ea typeface="Encode Sans"/>
                <a:cs typeface="Encode Sans"/>
                <a:sym typeface="Encode Sans"/>
              </a:rPr>
              <a:t>CREATE &amp; LINK BUDGET</a:t>
            </a:r>
            <a:endParaRPr b="0" sz="2300">
              <a:latin typeface="Encode Sans"/>
              <a:ea typeface="Encode Sans"/>
              <a:cs typeface="Encode Sans"/>
              <a:sym typeface="Encode Sans"/>
            </a:endParaRPr>
          </a:p>
          <a:p>
            <a:pPr indent="0" lvl="0" marL="0" rtl="0" algn="l">
              <a:spcBef>
                <a:spcPts val="0"/>
              </a:spcBef>
              <a:spcAft>
                <a:spcPts val="0"/>
              </a:spcAft>
              <a:buNone/>
            </a:pPr>
            <a:r>
              <a:t/>
            </a:r>
            <a:endParaRPr/>
          </a:p>
        </p:txBody>
      </p:sp>
      <p:pic>
        <p:nvPicPr>
          <p:cNvPr id="648" name="Google Shape;648;p104"/>
          <p:cNvPicPr preferRelativeResize="0"/>
          <p:nvPr/>
        </p:nvPicPr>
        <p:blipFill>
          <a:blip r:embed="rId3">
            <a:alphaModFix/>
          </a:blip>
          <a:stretch>
            <a:fillRect/>
          </a:stretch>
        </p:blipFill>
        <p:spPr>
          <a:xfrm>
            <a:off x="1126209" y="1006900"/>
            <a:ext cx="6891593" cy="4275001"/>
          </a:xfrm>
          <a:prstGeom prst="rect">
            <a:avLst/>
          </a:prstGeom>
          <a:noFill/>
          <a:ln cap="flat" cmpd="sng" w="9525">
            <a:solidFill>
              <a:schemeClr val="dk2"/>
            </a:solidFill>
            <a:prstDash val="solid"/>
            <a:round/>
            <a:headEnd len="sm" w="sm" type="none"/>
            <a:tailEnd len="sm" w="sm" type="none"/>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2" name="Shape 652"/>
        <p:cNvGrpSpPr/>
        <p:nvPr/>
      </p:nvGrpSpPr>
      <p:grpSpPr>
        <a:xfrm>
          <a:off x="0" y="0"/>
          <a:ext cx="0" cy="0"/>
          <a:chOff x="0" y="0"/>
          <a:chExt cx="0" cy="0"/>
        </a:xfrm>
      </p:grpSpPr>
      <p:sp>
        <p:nvSpPr>
          <p:cNvPr id="653" name="Google Shape;653;p105"/>
          <p:cNvSpPr txBox="1"/>
          <p:nvPr>
            <p:ph idx="2" type="subTitle"/>
          </p:nvPr>
        </p:nvSpPr>
        <p:spPr>
          <a:xfrm>
            <a:off x="577675" y="70400"/>
            <a:ext cx="7973700" cy="648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0" lang="en">
                <a:latin typeface="Encode Sans Black"/>
                <a:ea typeface="Encode Sans Black"/>
                <a:cs typeface="Encode Sans Black"/>
                <a:sym typeface="Encode Sans Black"/>
              </a:rPr>
              <a:t>SAGE AWARD SETUP REQUEST </a:t>
            </a:r>
            <a:r>
              <a:rPr b="0" lang="en">
                <a:latin typeface="Encode Sans"/>
                <a:ea typeface="Encode Sans"/>
                <a:cs typeface="Encode Sans"/>
                <a:sym typeface="Encode Sans"/>
              </a:rPr>
              <a:t>|</a:t>
            </a:r>
            <a:r>
              <a:rPr b="0" lang="en">
                <a:latin typeface="Encode Sans Black"/>
                <a:ea typeface="Encode Sans Black"/>
                <a:cs typeface="Encode Sans Black"/>
                <a:sym typeface="Encode Sans Black"/>
              </a:rPr>
              <a:t> </a:t>
            </a:r>
            <a:r>
              <a:rPr b="0" lang="en">
                <a:latin typeface="Encode Sans"/>
                <a:ea typeface="Encode Sans"/>
                <a:cs typeface="Encode Sans"/>
                <a:sym typeface="Encode Sans"/>
              </a:rPr>
              <a:t>SFI &amp; </a:t>
            </a:r>
            <a:r>
              <a:rPr b="0" lang="en">
                <a:latin typeface="Encode Sans"/>
                <a:ea typeface="Encode Sans"/>
                <a:cs typeface="Encode Sans"/>
                <a:sym typeface="Encode Sans"/>
              </a:rPr>
              <a:t>FCOI</a:t>
            </a:r>
            <a:endParaRPr b="0">
              <a:latin typeface="Encode Sans"/>
              <a:ea typeface="Encode Sans"/>
              <a:cs typeface="Encode Sans"/>
              <a:sym typeface="Encode Sans"/>
            </a:endParaRPr>
          </a:p>
        </p:txBody>
      </p:sp>
      <p:sp>
        <p:nvSpPr>
          <p:cNvPr id="654" name="Google Shape;654;p105"/>
          <p:cNvSpPr txBox="1"/>
          <p:nvPr/>
        </p:nvSpPr>
        <p:spPr>
          <a:xfrm>
            <a:off x="0" y="0"/>
            <a:ext cx="3000000" cy="839700"/>
          </a:xfrm>
          <a:prstGeom prst="rect">
            <a:avLst/>
          </a:prstGeom>
          <a:noFill/>
          <a:ln>
            <a:noFill/>
          </a:ln>
        </p:spPr>
        <p:txBody>
          <a:bodyPr anchorCtr="0" anchor="t" bIns="91425" lIns="91425" spcFirstLastPara="1" rIns="91425" wrap="square" tIns="91425">
            <a:spAutoFit/>
          </a:bodyPr>
          <a:lstStyle/>
          <a:p>
            <a:pPr indent="0" lvl="0" marL="0" rtl="0" algn="l">
              <a:lnSpc>
                <a:spcPct val="172222"/>
              </a:lnSpc>
              <a:spcBef>
                <a:spcPts val="0"/>
              </a:spcBef>
              <a:spcAft>
                <a:spcPts val="0"/>
              </a:spcAft>
              <a:buNone/>
            </a:pPr>
            <a:r>
              <a:t/>
            </a:r>
            <a:endParaRPr sz="1300">
              <a:solidFill>
                <a:srgbClr val="3D3D3D"/>
              </a:solidFill>
              <a:highlight>
                <a:srgbClr val="FFFFFF"/>
              </a:highlight>
              <a:latin typeface="Open Sans"/>
              <a:ea typeface="Open Sans"/>
              <a:cs typeface="Open Sans"/>
              <a:sym typeface="Open Sans"/>
            </a:endParaRPr>
          </a:p>
          <a:p>
            <a:pPr indent="0" lvl="0" marL="0" rtl="0" algn="l">
              <a:lnSpc>
                <a:spcPct val="115000"/>
              </a:lnSpc>
              <a:spcBef>
                <a:spcPts val="1100"/>
              </a:spcBef>
              <a:spcAft>
                <a:spcPts val="0"/>
              </a:spcAft>
              <a:buNone/>
            </a:pPr>
            <a:r>
              <a:t/>
            </a:r>
            <a:endParaRPr sz="1100"/>
          </a:p>
        </p:txBody>
      </p:sp>
      <p:pic>
        <p:nvPicPr>
          <p:cNvPr id="655" name="Google Shape;655;p105"/>
          <p:cNvPicPr preferRelativeResize="0"/>
          <p:nvPr/>
        </p:nvPicPr>
        <p:blipFill>
          <a:blip r:embed="rId3">
            <a:alphaModFix/>
          </a:blip>
          <a:stretch>
            <a:fillRect/>
          </a:stretch>
        </p:blipFill>
        <p:spPr>
          <a:xfrm>
            <a:off x="152400" y="1783267"/>
            <a:ext cx="8839202" cy="2468606"/>
          </a:xfrm>
          <a:prstGeom prst="rect">
            <a:avLst/>
          </a:prstGeom>
          <a:noFill/>
          <a:ln cap="flat" cmpd="sng" w="9525">
            <a:solidFill>
              <a:schemeClr val="dk2"/>
            </a:solidFill>
            <a:prstDash val="solid"/>
            <a:round/>
            <a:headEnd len="sm" w="sm" type="none"/>
            <a:tailEnd len="sm" w="sm" type="none"/>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9" name="Shape 659"/>
        <p:cNvGrpSpPr/>
        <p:nvPr/>
      </p:nvGrpSpPr>
      <p:grpSpPr>
        <a:xfrm>
          <a:off x="0" y="0"/>
          <a:ext cx="0" cy="0"/>
          <a:chOff x="0" y="0"/>
          <a:chExt cx="0" cy="0"/>
        </a:xfrm>
      </p:grpSpPr>
      <p:sp>
        <p:nvSpPr>
          <p:cNvPr id="660" name="Google Shape;660;p106"/>
          <p:cNvSpPr txBox="1"/>
          <p:nvPr>
            <p:ph idx="2" type="subTitle"/>
          </p:nvPr>
        </p:nvSpPr>
        <p:spPr>
          <a:xfrm>
            <a:off x="577675" y="70400"/>
            <a:ext cx="7973700" cy="648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0" lang="en" sz="2300">
                <a:latin typeface="Encode Sans Black"/>
                <a:ea typeface="Encode Sans Black"/>
                <a:cs typeface="Encode Sans Black"/>
                <a:sym typeface="Encode Sans Black"/>
              </a:rPr>
              <a:t>SAGE AWARD SETUP REQUEST </a:t>
            </a:r>
            <a:r>
              <a:rPr b="0" lang="en" sz="2300">
                <a:latin typeface="Encode Sans"/>
                <a:ea typeface="Encode Sans"/>
                <a:cs typeface="Encode Sans"/>
                <a:sym typeface="Encode Sans"/>
              </a:rPr>
              <a:t>|</a:t>
            </a:r>
            <a:r>
              <a:rPr b="0" lang="en" sz="2300">
                <a:latin typeface="Encode Sans Black"/>
                <a:ea typeface="Encode Sans Black"/>
                <a:cs typeface="Encode Sans Black"/>
                <a:sym typeface="Encode Sans Black"/>
              </a:rPr>
              <a:t> </a:t>
            </a:r>
            <a:r>
              <a:rPr b="0" lang="en" sz="2300">
                <a:latin typeface="Encode Sans"/>
                <a:ea typeface="Encode Sans"/>
                <a:cs typeface="Encode Sans"/>
                <a:sym typeface="Encode Sans"/>
              </a:rPr>
              <a:t>FISCAL COMPLIANCE</a:t>
            </a:r>
            <a:endParaRPr b="0" sz="2300">
              <a:latin typeface="Encode Sans"/>
              <a:ea typeface="Encode Sans"/>
              <a:cs typeface="Encode Sans"/>
              <a:sym typeface="Encode Sans"/>
            </a:endParaRPr>
          </a:p>
        </p:txBody>
      </p:sp>
      <p:sp>
        <p:nvSpPr>
          <p:cNvPr id="661" name="Google Shape;661;p106"/>
          <p:cNvSpPr txBox="1"/>
          <p:nvPr/>
        </p:nvSpPr>
        <p:spPr>
          <a:xfrm>
            <a:off x="0" y="0"/>
            <a:ext cx="3000000" cy="839700"/>
          </a:xfrm>
          <a:prstGeom prst="rect">
            <a:avLst/>
          </a:prstGeom>
          <a:noFill/>
          <a:ln>
            <a:noFill/>
          </a:ln>
        </p:spPr>
        <p:txBody>
          <a:bodyPr anchorCtr="0" anchor="t" bIns="91425" lIns="91425" spcFirstLastPara="1" rIns="91425" wrap="square" tIns="91425">
            <a:spAutoFit/>
          </a:bodyPr>
          <a:lstStyle/>
          <a:p>
            <a:pPr indent="0" lvl="0" marL="0" rtl="0" algn="l">
              <a:lnSpc>
                <a:spcPct val="172222"/>
              </a:lnSpc>
              <a:spcBef>
                <a:spcPts val="0"/>
              </a:spcBef>
              <a:spcAft>
                <a:spcPts val="0"/>
              </a:spcAft>
              <a:buNone/>
            </a:pPr>
            <a:r>
              <a:t/>
            </a:r>
            <a:endParaRPr sz="1300">
              <a:solidFill>
                <a:srgbClr val="3D3D3D"/>
              </a:solidFill>
              <a:highlight>
                <a:srgbClr val="FFFFFF"/>
              </a:highlight>
              <a:latin typeface="Open Sans"/>
              <a:ea typeface="Open Sans"/>
              <a:cs typeface="Open Sans"/>
              <a:sym typeface="Open Sans"/>
            </a:endParaRPr>
          </a:p>
          <a:p>
            <a:pPr indent="0" lvl="0" marL="0" rtl="0" algn="l">
              <a:lnSpc>
                <a:spcPct val="115000"/>
              </a:lnSpc>
              <a:spcBef>
                <a:spcPts val="1100"/>
              </a:spcBef>
              <a:spcAft>
                <a:spcPts val="0"/>
              </a:spcAft>
              <a:buNone/>
            </a:pPr>
            <a:r>
              <a:t/>
            </a:r>
            <a:endParaRPr sz="1100"/>
          </a:p>
        </p:txBody>
      </p:sp>
      <p:pic>
        <p:nvPicPr>
          <p:cNvPr id="662" name="Google Shape;662;p106"/>
          <p:cNvPicPr preferRelativeResize="0"/>
          <p:nvPr/>
        </p:nvPicPr>
        <p:blipFill>
          <a:blip r:embed="rId3">
            <a:alphaModFix/>
          </a:blip>
          <a:stretch>
            <a:fillRect/>
          </a:stretch>
        </p:blipFill>
        <p:spPr>
          <a:xfrm>
            <a:off x="1046025" y="1119600"/>
            <a:ext cx="7037000" cy="4109501"/>
          </a:xfrm>
          <a:prstGeom prst="rect">
            <a:avLst/>
          </a:prstGeom>
          <a:noFill/>
          <a:ln cap="flat" cmpd="sng" w="9525">
            <a:solidFill>
              <a:schemeClr val="dk2"/>
            </a:solidFill>
            <a:prstDash val="solid"/>
            <a:round/>
            <a:headEnd len="sm" w="sm" type="none"/>
            <a:tailEnd len="sm" w="sm" type="none"/>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6" name="Shape 666"/>
        <p:cNvGrpSpPr/>
        <p:nvPr/>
      </p:nvGrpSpPr>
      <p:grpSpPr>
        <a:xfrm>
          <a:off x="0" y="0"/>
          <a:ext cx="0" cy="0"/>
          <a:chOff x="0" y="0"/>
          <a:chExt cx="0" cy="0"/>
        </a:xfrm>
      </p:grpSpPr>
      <p:sp>
        <p:nvSpPr>
          <p:cNvPr id="667" name="Google Shape;667;p107"/>
          <p:cNvSpPr txBox="1"/>
          <p:nvPr>
            <p:ph idx="2" type="subTitle"/>
          </p:nvPr>
        </p:nvSpPr>
        <p:spPr>
          <a:xfrm>
            <a:off x="608100" y="70400"/>
            <a:ext cx="8603700" cy="1078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0" lang="en" sz="2000">
                <a:latin typeface="Encode Sans Black"/>
                <a:ea typeface="Encode Sans Black"/>
                <a:cs typeface="Encode Sans Black"/>
                <a:sym typeface="Encode Sans Black"/>
              </a:rPr>
              <a:t>SAGE AWARD SETUP REQUEST </a:t>
            </a:r>
            <a:r>
              <a:rPr b="0" lang="en">
                <a:latin typeface="Encode Sans"/>
                <a:ea typeface="Encode Sans"/>
                <a:cs typeface="Encode Sans"/>
                <a:sym typeface="Encode Sans"/>
              </a:rPr>
              <a:t>|</a:t>
            </a:r>
            <a:r>
              <a:rPr b="0" lang="en" sz="2000">
                <a:latin typeface="Encode Sans Black"/>
                <a:ea typeface="Encode Sans Black"/>
                <a:cs typeface="Encode Sans Black"/>
                <a:sym typeface="Encode Sans Black"/>
              </a:rPr>
              <a:t> </a:t>
            </a:r>
            <a:r>
              <a:rPr b="0" lang="en" sz="2000">
                <a:latin typeface="Encode Sans"/>
                <a:ea typeface="Encode Sans"/>
                <a:cs typeface="Encode Sans"/>
                <a:sym typeface="Encode Sans"/>
              </a:rPr>
              <a:t>REVIEW &amp; SUBMIT AWARD TO </a:t>
            </a:r>
            <a:r>
              <a:rPr b="0" lang="en" sz="2000">
                <a:latin typeface="Encode Sans"/>
                <a:ea typeface="Encode Sans"/>
                <a:cs typeface="Encode Sans"/>
                <a:sym typeface="Encode Sans"/>
              </a:rPr>
              <a:t>OSP</a:t>
            </a:r>
            <a:endParaRPr b="0" sz="2000">
              <a:latin typeface="Encode Sans"/>
              <a:ea typeface="Encode Sans"/>
              <a:cs typeface="Encode Sans"/>
              <a:sym typeface="Encode Sans"/>
            </a:endParaRPr>
          </a:p>
        </p:txBody>
      </p:sp>
      <p:pic>
        <p:nvPicPr>
          <p:cNvPr id="668" name="Google Shape;668;p107"/>
          <p:cNvPicPr preferRelativeResize="0"/>
          <p:nvPr/>
        </p:nvPicPr>
        <p:blipFill>
          <a:blip r:embed="rId3">
            <a:alphaModFix/>
          </a:blip>
          <a:stretch>
            <a:fillRect/>
          </a:stretch>
        </p:blipFill>
        <p:spPr>
          <a:xfrm>
            <a:off x="692050" y="1369933"/>
            <a:ext cx="8312976" cy="3481800"/>
          </a:xfrm>
          <a:prstGeom prst="rect">
            <a:avLst/>
          </a:prstGeom>
          <a:noFill/>
          <a:ln cap="flat" cmpd="sng" w="9525">
            <a:solidFill>
              <a:schemeClr val="dk2"/>
            </a:solidFill>
            <a:prstDash val="solid"/>
            <a:round/>
            <a:headEnd len="sm" w="sm" type="none"/>
            <a:tailEnd len="sm" w="sm" type="none"/>
          </a:ln>
        </p:spPr>
      </p:pic>
      <p:sp>
        <p:nvSpPr>
          <p:cNvPr id="669" name="Google Shape;669;p107"/>
          <p:cNvSpPr/>
          <p:nvPr/>
        </p:nvSpPr>
        <p:spPr>
          <a:xfrm>
            <a:off x="7355600" y="1497217"/>
            <a:ext cx="774300" cy="113100"/>
          </a:xfrm>
          <a:prstGeom prst="rect">
            <a:avLst/>
          </a:prstGeom>
          <a:solidFill>
            <a:srgbClr val="5B7F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3" name="Shape 673"/>
        <p:cNvGrpSpPr/>
        <p:nvPr/>
      </p:nvGrpSpPr>
      <p:grpSpPr>
        <a:xfrm>
          <a:off x="0" y="0"/>
          <a:ext cx="0" cy="0"/>
          <a:chOff x="0" y="0"/>
          <a:chExt cx="0" cy="0"/>
        </a:xfrm>
      </p:grpSpPr>
      <p:sp>
        <p:nvSpPr>
          <p:cNvPr id="674" name="Google Shape;674;p108"/>
          <p:cNvSpPr txBox="1"/>
          <p:nvPr>
            <p:ph type="title"/>
          </p:nvPr>
        </p:nvSpPr>
        <p:spPr>
          <a:xfrm>
            <a:off x="460375" y="860000"/>
            <a:ext cx="8683500" cy="3522300"/>
          </a:xfrm>
          <a:prstGeom prst="rect">
            <a:avLst/>
          </a:prstGeom>
          <a:noFill/>
          <a:ln>
            <a:noFill/>
          </a:ln>
        </p:spPr>
        <p:txBody>
          <a:bodyPr anchorCtr="0" anchor="b" bIns="45700" lIns="91425" spcFirstLastPara="1" rIns="91425" wrap="square" tIns="45700">
            <a:noAutofit/>
          </a:bodyPr>
          <a:lstStyle/>
          <a:p>
            <a:pPr indent="0" lvl="0" marL="0" rtl="0" algn="l">
              <a:lnSpc>
                <a:spcPct val="115000"/>
              </a:lnSpc>
              <a:spcBef>
                <a:spcPts val="0"/>
              </a:spcBef>
              <a:spcAft>
                <a:spcPts val="0"/>
              </a:spcAft>
              <a:buClr>
                <a:schemeClr val="lt2"/>
              </a:buClr>
              <a:buSzPts val="5000"/>
              <a:buFont typeface="Encode Sans Black"/>
              <a:buNone/>
            </a:pPr>
            <a:r>
              <a:rPr lang="en" sz="4500"/>
              <a:t>MANAGING YOUR AWARDS</a:t>
            </a:r>
            <a:endParaRPr sz="4500"/>
          </a:p>
        </p:txBody>
      </p:sp>
      <p:sp>
        <p:nvSpPr>
          <p:cNvPr id="675" name="Google Shape;675;p108"/>
          <p:cNvSpPr/>
          <p:nvPr/>
        </p:nvSpPr>
        <p:spPr>
          <a:xfrm>
            <a:off x="300250" y="5601633"/>
            <a:ext cx="3129000" cy="10860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9" name="Shape 679"/>
        <p:cNvGrpSpPr/>
        <p:nvPr/>
      </p:nvGrpSpPr>
      <p:grpSpPr>
        <a:xfrm>
          <a:off x="0" y="0"/>
          <a:ext cx="0" cy="0"/>
          <a:chOff x="0" y="0"/>
          <a:chExt cx="0" cy="0"/>
        </a:xfrm>
      </p:grpSpPr>
      <p:sp>
        <p:nvSpPr>
          <p:cNvPr id="680" name="Google Shape;680;p109"/>
          <p:cNvSpPr txBox="1"/>
          <p:nvPr>
            <p:ph idx="2" type="subTitle"/>
          </p:nvPr>
        </p:nvSpPr>
        <p:spPr>
          <a:xfrm>
            <a:off x="577675" y="70400"/>
            <a:ext cx="8293800" cy="648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0" lang="en">
                <a:latin typeface="Encode Sans Black"/>
                <a:ea typeface="Encode Sans Black"/>
                <a:cs typeface="Encode Sans Black"/>
                <a:sym typeface="Encode Sans Black"/>
              </a:rPr>
              <a:t>MANAGING YOUR AWARDS </a:t>
            </a:r>
            <a:r>
              <a:rPr b="0" lang="en">
                <a:latin typeface="Encode Sans"/>
                <a:ea typeface="Encode Sans"/>
                <a:cs typeface="Encode Sans"/>
                <a:sym typeface="Encode Sans"/>
              </a:rPr>
              <a:t>|</a:t>
            </a:r>
            <a:r>
              <a:rPr b="0" lang="en">
                <a:latin typeface="Encode Sans Black"/>
                <a:ea typeface="Encode Sans Black"/>
                <a:cs typeface="Encode Sans Black"/>
                <a:sym typeface="Encode Sans Black"/>
              </a:rPr>
              <a:t> </a:t>
            </a:r>
            <a:r>
              <a:rPr b="0" lang="en">
                <a:latin typeface="Encode Sans"/>
                <a:ea typeface="Encode Sans"/>
                <a:cs typeface="Encode Sans"/>
                <a:sym typeface="Encode Sans"/>
              </a:rPr>
              <a:t>REQUESTS IN PROCESS</a:t>
            </a:r>
            <a:endParaRPr b="0">
              <a:latin typeface="Encode Sans"/>
              <a:ea typeface="Encode Sans"/>
              <a:cs typeface="Encode Sans"/>
              <a:sym typeface="Encode Sans"/>
            </a:endParaRPr>
          </a:p>
        </p:txBody>
      </p:sp>
      <p:pic>
        <p:nvPicPr>
          <p:cNvPr id="681" name="Google Shape;681;p109"/>
          <p:cNvPicPr preferRelativeResize="0"/>
          <p:nvPr/>
        </p:nvPicPr>
        <p:blipFill>
          <a:blip r:embed="rId3">
            <a:alphaModFix/>
          </a:blip>
          <a:stretch>
            <a:fillRect/>
          </a:stretch>
        </p:blipFill>
        <p:spPr>
          <a:xfrm>
            <a:off x="1454577" y="1127300"/>
            <a:ext cx="7416776" cy="4142976"/>
          </a:xfrm>
          <a:prstGeom prst="rect">
            <a:avLst/>
          </a:prstGeom>
          <a:noFill/>
          <a:ln cap="flat" cmpd="sng" w="9525">
            <a:solidFill>
              <a:srgbClr val="33006F"/>
            </a:solidFill>
            <a:prstDash val="solid"/>
            <a:round/>
            <a:headEnd len="sm" w="sm" type="none"/>
            <a:tailEnd len="sm" w="sm" type="none"/>
          </a:ln>
        </p:spPr>
      </p:pic>
      <p:sp>
        <p:nvSpPr>
          <p:cNvPr id="682" name="Google Shape;682;p109"/>
          <p:cNvSpPr/>
          <p:nvPr/>
        </p:nvSpPr>
        <p:spPr>
          <a:xfrm>
            <a:off x="1928350" y="2088833"/>
            <a:ext cx="3204000" cy="1406700"/>
          </a:xfrm>
          <a:prstGeom prst="rect">
            <a:avLst/>
          </a:prstGeom>
          <a:noFill/>
          <a:ln cap="flat" cmpd="sng" w="19050">
            <a:solidFill>
              <a:srgbClr val="482981"/>
            </a:solidFill>
            <a:prstDash val="dash"/>
            <a:round/>
            <a:headEnd len="sm" w="sm" type="none"/>
            <a:tailEnd len="sm" w="sm" type="none"/>
          </a:ln>
          <a:effectLst>
            <a:outerShdw blurRad="40000" rotWithShape="0" dir="5400000" dist="23000">
              <a:srgbClr val="000000">
                <a:alpha val="3451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482981"/>
              </a:solidFill>
              <a:latin typeface="Calibri"/>
              <a:ea typeface="Calibri"/>
              <a:cs typeface="Calibri"/>
              <a:sym typeface="Calibri"/>
            </a:endParaRPr>
          </a:p>
        </p:txBody>
      </p:sp>
      <p:sp>
        <p:nvSpPr>
          <p:cNvPr id="683" name="Google Shape;683;p109"/>
          <p:cNvSpPr/>
          <p:nvPr/>
        </p:nvSpPr>
        <p:spPr>
          <a:xfrm flipH="1">
            <a:off x="1107975" y="2130833"/>
            <a:ext cx="253500" cy="1322700"/>
          </a:xfrm>
          <a:prstGeom prst="rightBrace">
            <a:avLst>
              <a:gd fmla="val 50000" name="adj1"/>
              <a:gd fmla="val 50000" name="adj2"/>
            </a:avLst>
          </a:prstGeom>
          <a:noFill/>
          <a:ln cap="flat" cmpd="sng" w="19050">
            <a:solidFill>
              <a:srgbClr val="4B2E8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4" name="Google Shape;684;p109"/>
          <p:cNvSpPr txBox="1"/>
          <p:nvPr/>
        </p:nvSpPr>
        <p:spPr>
          <a:xfrm>
            <a:off x="218625" y="2256633"/>
            <a:ext cx="12765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rgbClr val="4B2E83"/>
                </a:solidFill>
                <a:latin typeface="Open Sans"/>
                <a:ea typeface="Open Sans"/>
                <a:cs typeface="Open Sans"/>
                <a:sym typeface="Open Sans"/>
              </a:rPr>
              <a:t>Monitor requests </a:t>
            </a:r>
            <a:endParaRPr sz="1200">
              <a:solidFill>
                <a:srgbClr val="4B2E83"/>
              </a:solidFill>
              <a:latin typeface="Open Sans"/>
              <a:ea typeface="Open Sans"/>
              <a:cs typeface="Open Sans"/>
              <a:sym typeface="Open Sans"/>
            </a:endParaRPr>
          </a:p>
          <a:p>
            <a:pPr indent="0" lvl="0" marL="0" rtl="0" algn="l">
              <a:spcBef>
                <a:spcPts val="0"/>
              </a:spcBef>
              <a:spcAft>
                <a:spcPts val="0"/>
              </a:spcAft>
              <a:buNone/>
            </a:pPr>
            <a:r>
              <a:rPr lang="en" sz="1200">
                <a:solidFill>
                  <a:srgbClr val="4B2E83"/>
                </a:solidFill>
                <a:latin typeface="Open Sans"/>
                <a:ea typeface="Open Sans"/>
                <a:cs typeface="Open Sans"/>
                <a:sym typeface="Open Sans"/>
              </a:rPr>
              <a:t>in process</a:t>
            </a:r>
            <a:endParaRPr sz="1200">
              <a:solidFill>
                <a:srgbClr val="4B2E83"/>
              </a:solidFill>
              <a:latin typeface="Open Sans"/>
              <a:ea typeface="Open Sans"/>
              <a:cs typeface="Open Sans"/>
              <a:sym typeface="Open Sans"/>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8" name="Shape 688"/>
        <p:cNvGrpSpPr/>
        <p:nvPr/>
      </p:nvGrpSpPr>
      <p:grpSpPr>
        <a:xfrm>
          <a:off x="0" y="0"/>
          <a:ext cx="0" cy="0"/>
          <a:chOff x="0" y="0"/>
          <a:chExt cx="0" cy="0"/>
        </a:xfrm>
      </p:grpSpPr>
      <p:sp>
        <p:nvSpPr>
          <p:cNvPr id="689" name="Google Shape;689;p110"/>
          <p:cNvSpPr txBox="1"/>
          <p:nvPr>
            <p:ph idx="2" type="subTitle"/>
          </p:nvPr>
        </p:nvSpPr>
        <p:spPr>
          <a:xfrm>
            <a:off x="577675" y="70400"/>
            <a:ext cx="8455200" cy="648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0" lang="en">
                <a:latin typeface="Encode Sans Black"/>
                <a:ea typeface="Encode Sans Black"/>
                <a:cs typeface="Encode Sans Black"/>
                <a:sym typeface="Encode Sans Black"/>
              </a:rPr>
              <a:t>MANAGING YOUR AWARDS </a:t>
            </a:r>
            <a:r>
              <a:rPr b="0" lang="en">
                <a:latin typeface="Encode Sans"/>
                <a:ea typeface="Encode Sans"/>
                <a:cs typeface="Encode Sans"/>
                <a:sym typeface="Encode Sans"/>
              </a:rPr>
              <a:t>|</a:t>
            </a:r>
            <a:r>
              <a:rPr b="0" lang="en">
                <a:latin typeface="Encode Sans Black"/>
                <a:ea typeface="Encode Sans Black"/>
                <a:cs typeface="Encode Sans Black"/>
                <a:sym typeface="Encode Sans Black"/>
              </a:rPr>
              <a:t> </a:t>
            </a:r>
            <a:r>
              <a:rPr b="0" lang="en">
                <a:latin typeface="Encode Sans"/>
                <a:ea typeface="Encode Sans"/>
                <a:cs typeface="Encode Sans"/>
                <a:sym typeface="Encode Sans"/>
              </a:rPr>
              <a:t>REQUESTS IN </a:t>
            </a:r>
            <a:r>
              <a:rPr b="0" lang="en">
                <a:latin typeface="Encode Sans"/>
                <a:ea typeface="Encode Sans"/>
                <a:cs typeface="Encode Sans"/>
                <a:sym typeface="Encode Sans"/>
              </a:rPr>
              <a:t>PROCESS</a:t>
            </a:r>
            <a:endParaRPr b="0">
              <a:latin typeface="Encode Sans"/>
              <a:ea typeface="Encode Sans"/>
              <a:cs typeface="Encode Sans"/>
              <a:sym typeface="Encode Sans"/>
            </a:endParaRPr>
          </a:p>
        </p:txBody>
      </p:sp>
      <p:sp>
        <p:nvSpPr>
          <p:cNvPr id="690" name="Google Shape;690;p110"/>
          <p:cNvSpPr txBox="1"/>
          <p:nvPr/>
        </p:nvSpPr>
        <p:spPr>
          <a:xfrm>
            <a:off x="792000" y="1337267"/>
            <a:ext cx="7724400" cy="400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100"/>
              </a:spcAft>
              <a:buNone/>
            </a:pPr>
            <a:r>
              <a:t/>
            </a:r>
            <a:endParaRPr/>
          </a:p>
        </p:txBody>
      </p:sp>
      <p:pic>
        <p:nvPicPr>
          <p:cNvPr id="691" name="Google Shape;691;p110"/>
          <p:cNvPicPr preferRelativeResize="0"/>
          <p:nvPr/>
        </p:nvPicPr>
        <p:blipFill>
          <a:blip r:embed="rId3">
            <a:alphaModFix/>
          </a:blip>
          <a:stretch>
            <a:fillRect/>
          </a:stretch>
        </p:blipFill>
        <p:spPr>
          <a:xfrm>
            <a:off x="721909" y="1200900"/>
            <a:ext cx="7864581" cy="4062850"/>
          </a:xfrm>
          <a:prstGeom prst="rect">
            <a:avLst/>
          </a:prstGeom>
          <a:noFill/>
          <a:ln cap="flat" cmpd="sng" w="9525">
            <a:solidFill>
              <a:schemeClr val="dk2"/>
            </a:solidFill>
            <a:prstDash val="solid"/>
            <a:round/>
            <a:headEnd len="sm" w="sm" type="none"/>
            <a:tailEnd len="sm" w="sm" type="none"/>
          </a:ln>
        </p:spPr>
      </p:pic>
      <p:sp>
        <p:nvSpPr>
          <p:cNvPr id="692" name="Google Shape;692;p110"/>
          <p:cNvSpPr/>
          <p:nvPr/>
        </p:nvSpPr>
        <p:spPr>
          <a:xfrm>
            <a:off x="6973800" y="1337250"/>
            <a:ext cx="774300" cy="113100"/>
          </a:xfrm>
          <a:prstGeom prst="rect">
            <a:avLst/>
          </a:prstGeom>
          <a:solidFill>
            <a:srgbClr val="5B7F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6" name="Shape 696"/>
        <p:cNvGrpSpPr/>
        <p:nvPr/>
      </p:nvGrpSpPr>
      <p:grpSpPr>
        <a:xfrm>
          <a:off x="0" y="0"/>
          <a:ext cx="0" cy="0"/>
          <a:chOff x="0" y="0"/>
          <a:chExt cx="0" cy="0"/>
        </a:xfrm>
      </p:grpSpPr>
      <p:sp>
        <p:nvSpPr>
          <p:cNvPr id="697" name="Google Shape;697;p111"/>
          <p:cNvSpPr txBox="1"/>
          <p:nvPr>
            <p:ph idx="2" type="subTitle"/>
          </p:nvPr>
        </p:nvSpPr>
        <p:spPr>
          <a:xfrm>
            <a:off x="577675" y="70400"/>
            <a:ext cx="8455200" cy="648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0" lang="en" sz="2100">
                <a:latin typeface="Encode Sans Black"/>
                <a:ea typeface="Encode Sans Black"/>
                <a:cs typeface="Encode Sans Black"/>
                <a:sym typeface="Encode Sans Black"/>
              </a:rPr>
              <a:t>MANAGING YOUR AWARDS </a:t>
            </a:r>
            <a:r>
              <a:rPr b="0" lang="en">
                <a:latin typeface="Encode Sans"/>
                <a:ea typeface="Encode Sans"/>
                <a:cs typeface="Encode Sans"/>
                <a:sym typeface="Encode Sans"/>
              </a:rPr>
              <a:t>|</a:t>
            </a:r>
            <a:r>
              <a:rPr b="0" lang="en" sz="2100">
                <a:latin typeface="Encode Sans Black"/>
                <a:ea typeface="Encode Sans Black"/>
                <a:cs typeface="Encode Sans Black"/>
                <a:sym typeface="Encode Sans Black"/>
              </a:rPr>
              <a:t> </a:t>
            </a:r>
            <a:r>
              <a:rPr b="0" lang="en" sz="2100">
                <a:latin typeface="Encode Sans"/>
                <a:ea typeface="Encode Sans"/>
                <a:cs typeface="Encode Sans"/>
                <a:sym typeface="Encode Sans"/>
              </a:rPr>
              <a:t>FILTER REQUESTS IN </a:t>
            </a:r>
            <a:r>
              <a:rPr b="0" lang="en" sz="2100">
                <a:latin typeface="Encode Sans"/>
                <a:ea typeface="Encode Sans"/>
                <a:cs typeface="Encode Sans"/>
                <a:sym typeface="Encode Sans"/>
              </a:rPr>
              <a:t>PROCESS</a:t>
            </a:r>
            <a:endParaRPr b="0" sz="2100">
              <a:latin typeface="Encode Sans"/>
              <a:ea typeface="Encode Sans"/>
              <a:cs typeface="Encode Sans"/>
              <a:sym typeface="Encode Sans"/>
            </a:endParaRPr>
          </a:p>
        </p:txBody>
      </p:sp>
      <p:sp>
        <p:nvSpPr>
          <p:cNvPr id="698" name="Google Shape;698;p111"/>
          <p:cNvSpPr txBox="1"/>
          <p:nvPr/>
        </p:nvSpPr>
        <p:spPr>
          <a:xfrm>
            <a:off x="792000" y="1337267"/>
            <a:ext cx="7724400" cy="400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100"/>
              </a:spcAft>
              <a:buNone/>
            </a:pPr>
            <a:r>
              <a:t/>
            </a:r>
            <a:endParaRPr/>
          </a:p>
        </p:txBody>
      </p:sp>
      <p:pic>
        <p:nvPicPr>
          <p:cNvPr id="699" name="Google Shape;699;p111"/>
          <p:cNvPicPr preferRelativeResize="0"/>
          <p:nvPr/>
        </p:nvPicPr>
        <p:blipFill>
          <a:blip r:embed="rId3">
            <a:alphaModFix/>
          </a:blip>
          <a:stretch>
            <a:fillRect/>
          </a:stretch>
        </p:blipFill>
        <p:spPr>
          <a:xfrm>
            <a:off x="5554572" y="1278233"/>
            <a:ext cx="2961828" cy="4062848"/>
          </a:xfrm>
          <a:prstGeom prst="rect">
            <a:avLst/>
          </a:prstGeom>
          <a:noFill/>
          <a:ln cap="flat" cmpd="sng" w="9525">
            <a:solidFill>
              <a:schemeClr val="dk2"/>
            </a:solidFill>
            <a:prstDash val="solid"/>
            <a:round/>
            <a:headEnd len="sm" w="sm" type="none"/>
            <a:tailEnd len="sm" w="sm" type="none"/>
          </a:ln>
        </p:spPr>
      </p:pic>
      <p:pic>
        <p:nvPicPr>
          <p:cNvPr id="700" name="Google Shape;700;p111"/>
          <p:cNvPicPr preferRelativeResize="0"/>
          <p:nvPr/>
        </p:nvPicPr>
        <p:blipFill rotWithShape="1">
          <a:blip r:embed="rId4">
            <a:alphaModFix/>
          </a:blip>
          <a:srcRect b="0" l="46123" r="0" t="0"/>
          <a:stretch/>
        </p:blipFill>
        <p:spPr>
          <a:xfrm>
            <a:off x="577670" y="1210167"/>
            <a:ext cx="4237225" cy="5417132"/>
          </a:xfrm>
          <a:prstGeom prst="rect">
            <a:avLst/>
          </a:prstGeom>
          <a:noFill/>
          <a:ln cap="flat" cmpd="sng" w="9525">
            <a:solidFill>
              <a:schemeClr val="dk2"/>
            </a:solidFill>
            <a:prstDash val="solid"/>
            <a:round/>
            <a:headEnd len="sm" w="sm" type="none"/>
            <a:tailEnd len="sm" w="sm" type="none"/>
          </a:ln>
        </p:spPr>
      </p:pic>
      <p:sp>
        <p:nvSpPr>
          <p:cNvPr id="701" name="Google Shape;701;p111"/>
          <p:cNvSpPr/>
          <p:nvPr/>
        </p:nvSpPr>
        <p:spPr>
          <a:xfrm>
            <a:off x="3992800" y="1719067"/>
            <a:ext cx="579300" cy="286500"/>
          </a:xfrm>
          <a:prstGeom prst="rect">
            <a:avLst/>
          </a:prstGeom>
          <a:noFill/>
          <a:ln cap="flat" cmpd="sng" w="19050">
            <a:solidFill>
              <a:srgbClr val="482981"/>
            </a:solidFill>
            <a:prstDash val="dash"/>
            <a:round/>
            <a:headEnd len="sm" w="sm" type="none"/>
            <a:tailEnd len="sm" w="sm" type="none"/>
          </a:ln>
          <a:effectLst>
            <a:outerShdw blurRad="40000" rotWithShape="0" dir="5400000" dist="23000">
              <a:srgbClr val="000000">
                <a:alpha val="3451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482981"/>
              </a:solidFill>
              <a:latin typeface="Calibri"/>
              <a:ea typeface="Calibri"/>
              <a:cs typeface="Calibri"/>
              <a:sym typeface="Calibri"/>
            </a:endParaRPr>
          </a:p>
        </p:txBody>
      </p:sp>
      <p:cxnSp>
        <p:nvCxnSpPr>
          <p:cNvPr id="702" name="Google Shape;702;p111"/>
          <p:cNvCxnSpPr>
            <a:stCxn id="701" idx="3"/>
          </p:cNvCxnSpPr>
          <p:nvPr/>
        </p:nvCxnSpPr>
        <p:spPr>
          <a:xfrm>
            <a:off x="4572100" y="1862317"/>
            <a:ext cx="992400" cy="300"/>
          </a:xfrm>
          <a:prstGeom prst="straightConnector1">
            <a:avLst/>
          </a:prstGeom>
          <a:noFill/>
          <a:ln cap="flat" cmpd="sng" w="9525">
            <a:solidFill>
              <a:srgbClr val="4B2E83"/>
            </a:solidFill>
            <a:prstDash val="solid"/>
            <a:round/>
            <a:headEnd len="med" w="med" type="none"/>
            <a:tailEnd len="med" w="med" type="oval"/>
          </a:ln>
        </p:spPr>
      </p:cxnSp>
      <p:sp>
        <p:nvSpPr>
          <p:cNvPr id="703" name="Google Shape;703;p111"/>
          <p:cNvSpPr/>
          <p:nvPr/>
        </p:nvSpPr>
        <p:spPr>
          <a:xfrm>
            <a:off x="3218500" y="1337250"/>
            <a:ext cx="774300" cy="113100"/>
          </a:xfrm>
          <a:prstGeom prst="rect">
            <a:avLst/>
          </a:prstGeom>
          <a:solidFill>
            <a:srgbClr val="5B7F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7" name="Shape 707"/>
        <p:cNvGrpSpPr/>
        <p:nvPr/>
      </p:nvGrpSpPr>
      <p:grpSpPr>
        <a:xfrm>
          <a:off x="0" y="0"/>
          <a:ext cx="0" cy="0"/>
          <a:chOff x="0" y="0"/>
          <a:chExt cx="0" cy="0"/>
        </a:xfrm>
      </p:grpSpPr>
      <p:sp>
        <p:nvSpPr>
          <p:cNvPr id="708" name="Google Shape;708;p112"/>
          <p:cNvSpPr txBox="1"/>
          <p:nvPr>
            <p:ph idx="2" type="subTitle"/>
          </p:nvPr>
        </p:nvSpPr>
        <p:spPr>
          <a:xfrm>
            <a:off x="577675" y="70400"/>
            <a:ext cx="7973700" cy="648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0" lang="en" sz="2100">
                <a:latin typeface="Encode Sans Black"/>
                <a:ea typeface="Encode Sans Black"/>
                <a:cs typeface="Encode Sans Black"/>
                <a:sym typeface="Encode Sans Black"/>
              </a:rPr>
              <a:t>MANAGING YOUR AWARDS</a:t>
            </a:r>
            <a:r>
              <a:rPr b="0" lang="en">
                <a:latin typeface="Encode Sans Black"/>
                <a:ea typeface="Encode Sans Black"/>
                <a:cs typeface="Encode Sans Black"/>
                <a:sym typeface="Encode Sans Black"/>
              </a:rPr>
              <a:t> </a:t>
            </a:r>
            <a:r>
              <a:rPr b="0" lang="en">
                <a:latin typeface="Encode Sans"/>
                <a:ea typeface="Encode Sans"/>
                <a:cs typeface="Encode Sans"/>
                <a:sym typeface="Encode Sans"/>
              </a:rPr>
              <a:t>|</a:t>
            </a:r>
            <a:r>
              <a:rPr b="0" lang="en">
                <a:latin typeface="Encode Sans Black"/>
                <a:ea typeface="Encode Sans Black"/>
                <a:cs typeface="Encode Sans Black"/>
                <a:sym typeface="Encode Sans Black"/>
              </a:rPr>
              <a:t> </a:t>
            </a:r>
            <a:r>
              <a:rPr b="0" lang="en">
                <a:latin typeface="Encode Sans"/>
                <a:ea typeface="Encode Sans"/>
                <a:cs typeface="Encode Sans"/>
                <a:sym typeface="Encode Sans"/>
              </a:rPr>
              <a:t>EXISTING AWARDS</a:t>
            </a:r>
            <a:endParaRPr b="0">
              <a:latin typeface="Encode Sans"/>
              <a:ea typeface="Encode Sans"/>
              <a:cs typeface="Encode Sans"/>
              <a:sym typeface="Encode Sans"/>
            </a:endParaRPr>
          </a:p>
        </p:txBody>
      </p:sp>
      <p:pic>
        <p:nvPicPr>
          <p:cNvPr id="709" name="Google Shape;709;p112"/>
          <p:cNvPicPr preferRelativeResize="0"/>
          <p:nvPr/>
        </p:nvPicPr>
        <p:blipFill>
          <a:blip r:embed="rId3">
            <a:alphaModFix/>
          </a:blip>
          <a:stretch>
            <a:fillRect/>
          </a:stretch>
        </p:blipFill>
        <p:spPr>
          <a:xfrm>
            <a:off x="235377" y="1127300"/>
            <a:ext cx="7416776" cy="4142976"/>
          </a:xfrm>
          <a:prstGeom prst="rect">
            <a:avLst/>
          </a:prstGeom>
          <a:noFill/>
          <a:ln cap="flat" cmpd="sng" w="9525">
            <a:solidFill>
              <a:srgbClr val="33006F"/>
            </a:solidFill>
            <a:prstDash val="solid"/>
            <a:round/>
            <a:headEnd len="sm" w="sm" type="none"/>
            <a:tailEnd len="sm" w="sm" type="none"/>
          </a:ln>
        </p:spPr>
      </p:pic>
      <p:sp>
        <p:nvSpPr>
          <p:cNvPr id="710" name="Google Shape;710;p112"/>
          <p:cNvSpPr/>
          <p:nvPr/>
        </p:nvSpPr>
        <p:spPr>
          <a:xfrm>
            <a:off x="7743900" y="2172933"/>
            <a:ext cx="209700" cy="1322700"/>
          </a:xfrm>
          <a:prstGeom prst="rightBrace">
            <a:avLst>
              <a:gd fmla="val 50000" name="adj1"/>
              <a:gd fmla="val 50000" name="adj2"/>
            </a:avLst>
          </a:prstGeom>
          <a:noFill/>
          <a:ln cap="flat" cmpd="sng" w="19050">
            <a:solidFill>
              <a:srgbClr val="4B2E8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1" name="Google Shape;711;p112"/>
          <p:cNvSpPr txBox="1"/>
          <p:nvPr/>
        </p:nvSpPr>
        <p:spPr>
          <a:xfrm>
            <a:off x="7999425" y="2258383"/>
            <a:ext cx="11904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rgbClr val="4B2E83"/>
                </a:solidFill>
              </a:rPr>
              <a:t>Monitor existing awards</a:t>
            </a:r>
            <a:endParaRPr sz="1200">
              <a:solidFill>
                <a:srgbClr val="4B2E83"/>
              </a:solidFill>
            </a:endParaRPr>
          </a:p>
        </p:txBody>
      </p:sp>
      <p:sp>
        <p:nvSpPr>
          <p:cNvPr id="712" name="Google Shape;712;p112"/>
          <p:cNvSpPr/>
          <p:nvPr/>
        </p:nvSpPr>
        <p:spPr>
          <a:xfrm>
            <a:off x="4138150" y="2088933"/>
            <a:ext cx="3171900" cy="1406700"/>
          </a:xfrm>
          <a:prstGeom prst="rect">
            <a:avLst/>
          </a:prstGeom>
          <a:noFill/>
          <a:ln cap="flat" cmpd="sng" w="19050">
            <a:solidFill>
              <a:srgbClr val="482981"/>
            </a:solidFill>
            <a:prstDash val="dash"/>
            <a:round/>
            <a:headEnd len="sm" w="sm" type="none"/>
            <a:tailEnd len="sm" w="sm" type="none"/>
          </a:ln>
          <a:effectLst>
            <a:outerShdw blurRad="40000" rotWithShape="0" dir="5400000" dist="23000">
              <a:srgbClr val="000000">
                <a:alpha val="3451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482981"/>
              </a:solidFill>
              <a:latin typeface="Calibri"/>
              <a:ea typeface="Calibri"/>
              <a:cs typeface="Calibri"/>
              <a:sym typeface="Calibri"/>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6" name="Shape 716"/>
        <p:cNvGrpSpPr/>
        <p:nvPr/>
      </p:nvGrpSpPr>
      <p:grpSpPr>
        <a:xfrm>
          <a:off x="0" y="0"/>
          <a:ext cx="0" cy="0"/>
          <a:chOff x="0" y="0"/>
          <a:chExt cx="0" cy="0"/>
        </a:xfrm>
      </p:grpSpPr>
      <p:pic>
        <p:nvPicPr>
          <p:cNvPr id="717" name="Google Shape;717;p113"/>
          <p:cNvPicPr preferRelativeResize="0"/>
          <p:nvPr/>
        </p:nvPicPr>
        <p:blipFill>
          <a:blip r:embed="rId3">
            <a:alphaModFix/>
          </a:blip>
          <a:stretch>
            <a:fillRect/>
          </a:stretch>
        </p:blipFill>
        <p:spPr>
          <a:xfrm>
            <a:off x="948300" y="1130700"/>
            <a:ext cx="8010900" cy="4138452"/>
          </a:xfrm>
          <a:prstGeom prst="rect">
            <a:avLst/>
          </a:prstGeom>
          <a:noFill/>
          <a:ln cap="flat" cmpd="sng" w="9525">
            <a:solidFill>
              <a:schemeClr val="dk2"/>
            </a:solidFill>
            <a:prstDash val="solid"/>
            <a:round/>
            <a:headEnd len="sm" w="sm" type="none"/>
            <a:tailEnd len="sm" w="sm" type="none"/>
          </a:ln>
        </p:spPr>
      </p:pic>
      <p:sp>
        <p:nvSpPr>
          <p:cNvPr id="718" name="Google Shape;718;p113"/>
          <p:cNvSpPr txBox="1"/>
          <p:nvPr>
            <p:ph idx="2" type="subTitle"/>
          </p:nvPr>
        </p:nvSpPr>
        <p:spPr>
          <a:xfrm>
            <a:off x="577675" y="70400"/>
            <a:ext cx="8124300" cy="648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0" lang="en">
                <a:latin typeface="Encode Sans Black"/>
                <a:ea typeface="Encode Sans Black"/>
                <a:cs typeface="Encode Sans Black"/>
                <a:sym typeface="Encode Sans Black"/>
              </a:rPr>
              <a:t>MANAGING YOUR AWARDS </a:t>
            </a:r>
            <a:r>
              <a:rPr b="0" lang="en">
                <a:latin typeface="Encode Sans"/>
                <a:ea typeface="Encode Sans"/>
                <a:cs typeface="Encode Sans"/>
                <a:sym typeface="Encode Sans"/>
              </a:rPr>
              <a:t>|</a:t>
            </a:r>
            <a:r>
              <a:rPr b="0" lang="en">
                <a:latin typeface="Encode Sans Black"/>
                <a:ea typeface="Encode Sans Black"/>
                <a:cs typeface="Encode Sans Black"/>
                <a:sym typeface="Encode Sans Black"/>
              </a:rPr>
              <a:t> </a:t>
            </a:r>
            <a:r>
              <a:rPr b="0" lang="en">
                <a:latin typeface="Encode Sans"/>
                <a:ea typeface="Encode Sans"/>
                <a:cs typeface="Encode Sans"/>
                <a:sym typeface="Encode Sans"/>
              </a:rPr>
              <a:t>AWARD MANAGEMENT</a:t>
            </a:r>
            <a:endParaRPr b="0">
              <a:latin typeface="Encode Sans"/>
              <a:ea typeface="Encode Sans"/>
              <a:cs typeface="Encode Sans"/>
              <a:sym typeface="Encode Sans"/>
            </a:endParaRPr>
          </a:p>
        </p:txBody>
      </p:sp>
      <p:sp>
        <p:nvSpPr>
          <p:cNvPr id="719" name="Google Shape;719;p113"/>
          <p:cNvSpPr txBox="1"/>
          <p:nvPr/>
        </p:nvSpPr>
        <p:spPr>
          <a:xfrm>
            <a:off x="690975" y="1130700"/>
            <a:ext cx="8010900" cy="1019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t/>
            </a:r>
            <a:endParaRPr sz="1600">
              <a:solidFill>
                <a:schemeClr val="dk1"/>
              </a:solidFill>
              <a:highlight>
                <a:srgbClr val="FFFFFF"/>
              </a:highlight>
              <a:latin typeface="Open Sans"/>
              <a:ea typeface="Open Sans"/>
              <a:cs typeface="Open Sans"/>
              <a:sym typeface="Open Sans"/>
            </a:endParaRPr>
          </a:p>
          <a:p>
            <a:pPr indent="0" lvl="0" marL="0" rtl="0" algn="l">
              <a:lnSpc>
                <a:spcPct val="115000"/>
              </a:lnSpc>
              <a:spcBef>
                <a:spcPts val="1100"/>
              </a:spcBef>
              <a:spcAft>
                <a:spcPts val="0"/>
              </a:spcAft>
              <a:buNone/>
            </a:pPr>
            <a:r>
              <a:t/>
            </a:r>
            <a:endParaRPr sz="1100"/>
          </a:p>
          <a:p>
            <a:pPr indent="0" lvl="0" marL="0" rtl="0" algn="l">
              <a:spcBef>
                <a:spcPts val="0"/>
              </a:spcBef>
              <a:spcAft>
                <a:spcPts val="0"/>
              </a:spcAft>
              <a:buNone/>
            </a:pPr>
            <a:r>
              <a:t/>
            </a:r>
            <a:endParaRPr/>
          </a:p>
        </p:txBody>
      </p:sp>
      <p:sp>
        <p:nvSpPr>
          <p:cNvPr id="720" name="Google Shape;720;p113"/>
          <p:cNvSpPr/>
          <p:nvPr/>
        </p:nvSpPr>
        <p:spPr>
          <a:xfrm>
            <a:off x="1176675" y="2251233"/>
            <a:ext cx="835800" cy="298800"/>
          </a:xfrm>
          <a:prstGeom prst="rect">
            <a:avLst/>
          </a:prstGeom>
          <a:noFill/>
          <a:ln cap="flat" cmpd="sng" w="19050">
            <a:solidFill>
              <a:srgbClr val="482981"/>
            </a:solidFill>
            <a:prstDash val="dash"/>
            <a:round/>
            <a:headEnd len="sm" w="sm" type="none"/>
            <a:tailEnd len="sm" w="sm" type="none"/>
          </a:ln>
          <a:effectLst>
            <a:outerShdw blurRad="40000" rotWithShape="0" dir="5400000" dist="23000">
              <a:srgbClr val="000000">
                <a:alpha val="3451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482981"/>
              </a:solidFill>
              <a:latin typeface="Calibri"/>
              <a:ea typeface="Calibri"/>
              <a:cs typeface="Calibri"/>
              <a:sym typeface="Calibri"/>
            </a:endParaRPr>
          </a:p>
        </p:txBody>
      </p:sp>
      <p:cxnSp>
        <p:nvCxnSpPr>
          <p:cNvPr id="721" name="Google Shape;721;p113"/>
          <p:cNvCxnSpPr/>
          <p:nvPr/>
        </p:nvCxnSpPr>
        <p:spPr>
          <a:xfrm flipH="1" rot="10800000">
            <a:off x="577675" y="2397733"/>
            <a:ext cx="569400" cy="5700"/>
          </a:xfrm>
          <a:prstGeom prst="straightConnector1">
            <a:avLst/>
          </a:prstGeom>
          <a:noFill/>
          <a:ln cap="flat" cmpd="sng" w="9525">
            <a:solidFill>
              <a:srgbClr val="4B2E83"/>
            </a:solidFill>
            <a:prstDash val="solid"/>
            <a:round/>
            <a:headEnd len="med" w="med" type="oval"/>
            <a:tailEnd len="med" w="med" type="none"/>
          </a:ln>
        </p:spPr>
      </p:cxnSp>
      <p:sp>
        <p:nvSpPr>
          <p:cNvPr id="722" name="Google Shape;722;p113"/>
          <p:cNvSpPr txBox="1"/>
          <p:nvPr/>
        </p:nvSpPr>
        <p:spPr>
          <a:xfrm>
            <a:off x="0" y="1954000"/>
            <a:ext cx="948300" cy="861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solidFill>
                  <a:srgbClr val="4B2E83"/>
                </a:solidFill>
                <a:latin typeface="Open Sans"/>
                <a:ea typeface="Open Sans"/>
                <a:cs typeface="Open Sans"/>
                <a:sym typeface="Open Sans"/>
              </a:rPr>
              <a:t>Links to Award Activity Record</a:t>
            </a:r>
            <a:endParaRPr sz="1100">
              <a:solidFill>
                <a:srgbClr val="4B2E83"/>
              </a:solidFill>
              <a:latin typeface="Open Sans"/>
              <a:ea typeface="Open Sans"/>
              <a:cs typeface="Open Sans"/>
              <a:sym typeface="Open Sans"/>
            </a:endParaRPr>
          </a:p>
        </p:txBody>
      </p:sp>
      <p:sp>
        <p:nvSpPr>
          <p:cNvPr id="723" name="Google Shape;723;p113"/>
          <p:cNvSpPr/>
          <p:nvPr/>
        </p:nvSpPr>
        <p:spPr>
          <a:xfrm>
            <a:off x="7323775" y="1270983"/>
            <a:ext cx="774300" cy="113100"/>
          </a:xfrm>
          <a:prstGeom prst="rect">
            <a:avLst/>
          </a:prstGeom>
          <a:solidFill>
            <a:srgbClr val="5B7F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sp>
        <p:nvSpPr>
          <p:cNvPr id="357" name="Google Shape;357;p69"/>
          <p:cNvSpPr txBox="1"/>
          <p:nvPr>
            <p:ph idx="1" type="body"/>
          </p:nvPr>
        </p:nvSpPr>
        <p:spPr>
          <a:xfrm>
            <a:off x="671757" y="371510"/>
            <a:ext cx="8184600" cy="9921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4B2E83"/>
              </a:buClr>
              <a:buSzPts val="3000"/>
              <a:buNone/>
            </a:pPr>
            <a:r>
              <a:rPr lang="en">
                <a:latin typeface="Arial"/>
                <a:ea typeface="Arial"/>
                <a:cs typeface="Arial"/>
                <a:sym typeface="Arial"/>
              </a:rPr>
              <a:t>Program Income – Key Concepts</a:t>
            </a:r>
            <a:endParaRPr/>
          </a:p>
        </p:txBody>
      </p:sp>
      <p:sp>
        <p:nvSpPr>
          <p:cNvPr id="358" name="Google Shape;358;p69"/>
          <p:cNvSpPr txBox="1"/>
          <p:nvPr>
            <p:ph idx="2" type="body"/>
          </p:nvPr>
        </p:nvSpPr>
        <p:spPr>
          <a:xfrm>
            <a:off x="659305" y="1736725"/>
            <a:ext cx="8196300" cy="40155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rgbClr val="4B2E83"/>
              </a:buClr>
              <a:buSzPts val="2400"/>
              <a:buFont typeface="Merriweather Sans"/>
              <a:buChar char="&gt;"/>
            </a:pPr>
            <a:r>
              <a:rPr lang="en">
                <a:latin typeface="Arial"/>
                <a:ea typeface="Arial"/>
                <a:cs typeface="Arial"/>
                <a:sym typeface="Arial"/>
              </a:rPr>
              <a:t>Program Income belongs to the federal sponsor – not the UW, PI, Dept., etc.</a:t>
            </a:r>
            <a:endParaRPr/>
          </a:p>
          <a:p>
            <a:pPr indent="-190500" lvl="0" marL="342900" rtl="0" algn="l">
              <a:spcBef>
                <a:spcPts val="480"/>
              </a:spcBef>
              <a:spcAft>
                <a:spcPts val="0"/>
              </a:spcAft>
              <a:buClr>
                <a:srgbClr val="4B2E83"/>
              </a:buClr>
              <a:buSzPts val="2400"/>
              <a:buFont typeface="Merriweather Sans"/>
              <a:buNone/>
            </a:pPr>
            <a:r>
              <a:t/>
            </a:r>
            <a:endParaRPr>
              <a:latin typeface="Arial"/>
              <a:ea typeface="Arial"/>
              <a:cs typeface="Arial"/>
              <a:sym typeface="Arial"/>
            </a:endParaRPr>
          </a:p>
          <a:p>
            <a:pPr indent="-342900" lvl="0" marL="342900" rtl="0" algn="l">
              <a:spcBef>
                <a:spcPts val="480"/>
              </a:spcBef>
              <a:spcAft>
                <a:spcPts val="0"/>
              </a:spcAft>
              <a:buClr>
                <a:srgbClr val="4B2E83"/>
              </a:buClr>
              <a:buSzPts val="2400"/>
              <a:buFont typeface="Merriweather Sans"/>
              <a:buChar char="&gt;"/>
            </a:pPr>
            <a:r>
              <a:rPr lang="en">
                <a:latin typeface="Arial"/>
                <a:ea typeface="Arial"/>
                <a:cs typeface="Arial"/>
                <a:sym typeface="Arial"/>
              </a:rPr>
              <a:t>Program Income can be used to:</a:t>
            </a:r>
            <a:endParaRPr/>
          </a:p>
          <a:p>
            <a:pPr indent="-285750" lvl="1" marL="742950" rtl="0" algn="l">
              <a:spcBef>
                <a:spcPts val="400"/>
              </a:spcBef>
              <a:spcAft>
                <a:spcPts val="0"/>
              </a:spcAft>
              <a:buClr>
                <a:srgbClr val="4B2E83"/>
              </a:buClr>
              <a:buSzPts val="2000"/>
              <a:buChar char="–"/>
            </a:pPr>
            <a:r>
              <a:rPr lang="en">
                <a:latin typeface="Arial"/>
                <a:ea typeface="Arial"/>
                <a:cs typeface="Arial"/>
                <a:sym typeface="Arial"/>
              </a:rPr>
              <a:t>Offset expenditures related to the generation of the income, or</a:t>
            </a:r>
            <a:endParaRPr/>
          </a:p>
          <a:p>
            <a:pPr indent="-285750" lvl="1" marL="742950" rtl="0" algn="l">
              <a:spcBef>
                <a:spcPts val="400"/>
              </a:spcBef>
              <a:spcAft>
                <a:spcPts val="0"/>
              </a:spcAft>
              <a:buClr>
                <a:srgbClr val="4B2E83"/>
              </a:buClr>
              <a:buSzPts val="2000"/>
              <a:buChar char="–"/>
            </a:pPr>
            <a:r>
              <a:rPr lang="en">
                <a:latin typeface="Arial"/>
                <a:ea typeface="Arial"/>
                <a:cs typeface="Arial"/>
                <a:sym typeface="Arial"/>
              </a:rPr>
              <a:t>Can be used towards the award objectives, subject to the same cost principles, terms and conditions.</a:t>
            </a:r>
            <a:endParaRPr/>
          </a:p>
          <a:p>
            <a:pPr indent="-190500" lvl="0" marL="342900" rtl="0" algn="l">
              <a:spcBef>
                <a:spcPts val="480"/>
              </a:spcBef>
              <a:spcAft>
                <a:spcPts val="0"/>
              </a:spcAft>
              <a:buClr>
                <a:srgbClr val="4B2E83"/>
              </a:buClr>
              <a:buSzPts val="2400"/>
              <a:buFont typeface="Merriweather Sans"/>
              <a:buNone/>
            </a:pPr>
            <a:r>
              <a:t/>
            </a:r>
            <a:endParaRPr>
              <a:latin typeface="Arial"/>
              <a:ea typeface="Arial"/>
              <a:cs typeface="Arial"/>
              <a:sym typeface="Arial"/>
            </a:endParaRPr>
          </a:p>
          <a:p>
            <a:pPr indent="-190500" lvl="0" marL="342900" rtl="0" algn="l">
              <a:spcBef>
                <a:spcPts val="480"/>
              </a:spcBef>
              <a:spcAft>
                <a:spcPts val="0"/>
              </a:spcAft>
              <a:buClr>
                <a:srgbClr val="4B2E83"/>
              </a:buClr>
              <a:buSzPts val="2400"/>
              <a:buFont typeface="Merriweather Sans"/>
              <a:buNone/>
            </a:pPr>
            <a:r>
              <a:t/>
            </a:r>
            <a:endParaRPr>
              <a:latin typeface="Arial"/>
              <a:ea typeface="Arial"/>
              <a:cs typeface="Arial"/>
              <a:sym typeface="Arial"/>
            </a:endParaRPr>
          </a:p>
        </p:txBody>
      </p:sp>
      <p:sp>
        <p:nvSpPr>
          <p:cNvPr id="359" name="Google Shape;359;p69"/>
          <p:cNvSpPr txBox="1"/>
          <p:nvPr/>
        </p:nvSpPr>
        <p:spPr>
          <a:xfrm>
            <a:off x="671758" y="6301355"/>
            <a:ext cx="7229400" cy="330900"/>
          </a:xfrm>
          <a:prstGeom prst="rect">
            <a:avLst/>
          </a:prstGeom>
          <a:noFill/>
          <a:ln>
            <a:noFill/>
          </a:ln>
        </p:spPr>
        <p:txBody>
          <a:bodyPr anchorCtr="0" anchor="b" bIns="45700" lIns="91425" spcFirstLastPara="1" rIns="91425" wrap="square" tIns="45700">
            <a:noAutofit/>
          </a:bodyPr>
          <a:lstStyle/>
          <a:p>
            <a:pPr indent="0" lvl="0" marL="0" marR="0" rtl="0" algn="l">
              <a:lnSpc>
                <a:spcPct val="150000"/>
              </a:lnSpc>
              <a:spcBef>
                <a:spcPts val="0"/>
              </a:spcBef>
              <a:spcAft>
                <a:spcPts val="0"/>
              </a:spcAft>
              <a:buClr>
                <a:srgbClr val="4B2E83"/>
              </a:buClr>
              <a:buSzPts val="1200"/>
              <a:buFont typeface="Arial"/>
              <a:buNone/>
            </a:pPr>
            <a:r>
              <a:rPr b="1" i="0" lang="en" sz="1200" u="none" cap="none" strike="noStrike">
                <a:solidFill>
                  <a:srgbClr val="4B2E83"/>
                </a:solidFill>
                <a:latin typeface="Arial"/>
                <a:ea typeface="Arial"/>
                <a:cs typeface="Arial"/>
                <a:sym typeface="Arial"/>
              </a:rPr>
              <a:t>MRAM – Matt Gardner – PAFC </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7" name="Shape 727"/>
        <p:cNvGrpSpPr/>
        <p:nvPr/>
      </p:nvGrpSpPr>
      <p:grpSpPr>
        <a:xfrm>
          <a:off x="0" y="0"/>
          <a:ext cx="0" cy="0"/>
          <a:chOff x="0" y="0"/>
          <a:chExt cx="0" cy="0"/>
        </a:xfrm>
      </p:grpSpPr>
      <p:sp>
        <p:nvSpPr>
          <p:cNvPr id="728" name="Google Shape;728;p114"/>
          <p:cNvSpPr txBox="1"/>
          <p:nvPr>
            <p:ph idx="2" type="subTitle"/>
          </p:nvPr>
        </p:nvSpPr>
        <p:spPr>
          <a:xfrm>
            <a:off x="577675" y="70400"/>
            <a:ext cx="8124300" cy="648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0" lang="en" sz="2300">
                <a:latin typeface="Encode Sans Black"/>
                <a:ea typeface="Encode Sans Black"/>
                <a:cs typeface="Encode Sans Black"/>
                <a:sym typeface="Encode Sans Black"/>
              </a:rPr>
              <a:t>MANAGING YOUR AWARDS </a:t>
            </a:r>
            <a:r>
              <a:rPr b="0" lang="en" sz="2300">
                <a:latin typeface="Encode Sans"/>
                <a:ea typeface="Encode Sans"/>
                <a:cs typeface="Encode Sans"/>
                <a:sym typeface="Encode Sans"/>
              </a:rPr>
              <a:t>|</a:t>
            </a:r>
            <a:r>
              <a:rPr b="0" lang="en" sz="2300">
                <a:latin typeface="Encode Sans Black"/>
                <a:ea typeface="Encode Sans Black"/>
                <a:cs typeface="Encode Sans Black"/>
                <a:sym typeface="Encode Sans Black"/>
              </a:rPr>
              <a:t> </a:t>
            </a:r>
            <a:r>
              <a:rPr b="0" lang="en" sz="2300">
                <a:latin typeface="Encode Sans"/>
                <a:ea typeface="Encode Sans"/>
                <a:cs typeface="Encode Sans"/>
                <a:sym typeface="Encode Sans"/>
              </a:rPr>
              <a:t>AWARD </a:t>
            </a:r>
            <a:r>
              <a:rPr b="0" lang="en" sz="2300">
                <a:latin typeface="Encode Sans"/>
                <a:ea typeface="Encode Sans"/>
                <a:cs typeface="Encode Sans"/>
                <a:sym typeface="Encode Sans"/>
              </a:rPr>
              <a:t>ACTIVITY</a:t>
            </a:r>
            <a:r>
              <a:rPr b="0" lang="en" sz="2300">
                <a:latin typeface="Encode Sans"/>
                <a:ea typeface="Encode Sans"/>
                <a:cs typeface="Encode Sans"/>
                <a:sym typeface="Encode Sans"/>
              </a:rPr>
              <a:t> RECORD</a:t>
            </a:r>
            <a:endParaRPr b="0" sz="2300">
              <a:latin typeface="Encode Sans"/>
              <a:ea typeface="Encode Sans"/>
              <a:cs typeface="Encode Sans"/>
              <a:sym typeface="Encode Sans"/>
            </a:endParaRPr>
          </a:p>
        </p:txBody>
      </p:sp>
      <p:sp>
        <p:nvSpPr>
          <p:cNvPr id="729" name="Google Shape;729;p114"/>
          <p:cNvSpPr txBox="1"/>
          <p:nvPr/>
        </p:nvSpPr>
        <p:spPr>
          <a:xfrm>
            <a:off x="690975" y="1130700"/>
            <a:ext cx="8010900" cy="1019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t/>
            </a:r>
            <a:endParaRPr sz="1600">
              <a:solidFill>
                <a:schemeClr val="dk1"/>
              </a:solidFill>
              <a:highlight>
                <a:srgbClr val="FFFFFF"/>
              </a:highlight>
              <a:latin typeface="Open Sans"/>
              <a:ea typeface="Open Sans"/>
              <a:cs typeface="Open Sans"/>
              <a:sym typeface="Open Sans"/>
            </a:endParaRPr>
          </a:p>
          <a:p>
            <a:pPr indent="0" lvl="0" marL="0" rtl="0" algn="l">
              <a:lnSpc>
                <a:spcPct val="115000"/>
              </a:lnSpc>
              <a:spcBef>
                <a:spcPts val="1100"/>
              </a:spcBef>
              <a:spcAft>
                <a:spcPts val="0"/>
              </a:spcAft>
              <a:buNone/>
            </a:pPr>
            <a:r>
              <a:t/>
            </a:r>
            <a:endParaRPr sz="1100"/>
          </a:p>
          <a:p>
            <a:pPr indent="0" lvl="0" marL="0" rtl="0" algn="l">
              <a:spcBef>
                <a:spcPts val="0"/>
              </a:spcBef>
              <a:spcAft>
                <a:spcPts val="0"/>
              </a:spcAft>
              <a:buNone/>
            </a:pPr>
            <a:r>
              <a:t/>
            </a:r>
            <a:endParaRPr/>
          </a:p>
        </p:txBody>
      </p:sp>
      <p:pic>
        <p:nvPicPr>
          <p:cNvPr id="730" name="Google Shape;730;p114"/>
          <p:cNvPicPr preferRelativeResize="0"/>
          <p:nvPr/>
        </p:nvPicPr>
        <p:blipFill rotWithShape="1">
          <a:blip r:embed="rId3">
            <a:alphaModFix/>
          </a:blip>
          <a:srcRect b="69591" l="0" r="0" t="0"/>
          <a:stretch/>
        </p:blipFill>
        <p:spPr>
          <a:xfrm>
            <a:off x="690975" y="1668367"/>
            <a:ext cx="8124301" cy="3958927"/>
          </a:xfrm>
          <a:prstGeom prst="rect">
            <a:avLst/>
          </a:prstGeom>
          <a:noFill/>
          <a:ln cap="flat" cmpd="sng" w="9525">
            <a:solidFill>
              <a:schemeClr val="dk2"/>
            </a:solidFill>
            <a:prstDash val="solid"/>
            <a:round/>
            <a:headEnd len="sm" w="sm" type="none"/>
            <a:tailEnd len="sm" w="sm" type="none"/>
          </a:ln>
        </p:spPr>
      </p:pic>
      <p:sp>
        <p:nvSpPr>
          <p:cNvPr id="731" name="Google Shape;731;p114"/>
          <p:cNvSpPr txBox="1"/>
          <p:nvPr/>
        </p:nvSpPr>
        <p:spPr>
          <a:xfrm>
            <a:off x="1064425" y="5726400"/>
            <a:ext cx="7751100" cy="3693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i="1" lang="en" sz="1200">
                <a:solidFill>
                  <a:srgbClr val="4B2E83"/>
                </a:solidFill>
                <a:latin typeface="Open Sans"/>
                <a:ea typeface="Open Sans"/>
                <a:cs typeface="Open Sans"/>
                <a:sym typeface="Open Sans"/>
              </a:rPr>
              <a:t>Screenshot 1 of 3.</a:t>
            </a:r>
            <a:r>
              <a:rPr lang="en" sz="1200">
                <a:solidFill>
                  <a:srgbClr val="4B2E83"/>
                </a:solidFill>
                <a:latin typeface="Open Sans"/>
                <a:ea typeface="Open Sans"/>
                <a:cs typeface="Open Sans"/>
                <a:sym typeface="Open Sans"/>
              </a:rPr>
              <a:t> Scrolling down will show the “Actions &amp; Requests” information on the following slide.</a:t>
            </a:r>
            <a:endParaRPr sz="1200">
              <a:solidFill>
                <a:srgbClr val="4B2E83"/>
              </a:solidFill>
              <a:latin typeface="Open Sans"/>
              <a:ea typeface="Open Sans"/>
              <a:cs typeface="Open Sans"/>
              <a:sym typeface="Open Sans"/>
            </a:endParaRPr>
          </a:p>
        </p:txBody>
      </p:sp>
      <p:sp>
        <p:nvSpPr>
          <p:cNvPr id="732" name="Google Shape;732;p114"/>
          <p:cNvSpPr/>
          <p:nvPr/>
        </p:nvSpPr>
        <p:spPr>
          <a:xfrm>
            <a:off x="7196550" y="1810050"/>
            <a:ext cx="774300" cy="113100"/>
          </a:xfrm>
          <a:prstGeom prst="rect">
            <a:avLst/>
          </a:prstGeom>
          <a:solidFill>
            <a:srgbClr val="5B7F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6" name="Shape 736"/>
        <p:cNvGrpSpPr/>
        <p:nvPr/>
      </p:nvGrpSpPr>
      <p:grpSpPr>
        <a:xfrm>
          <a:off x="0" y="0"/>
          <a:ext cx="0" cy="0"/>
          <a:chOff x="0" y="0"/>
          <a:chExt cx="0" cy="0"/>
        </a:xfrm>
      </p:grpSpPr>
      <p:sp>
        <p:nvSpPr>
          <p:cNvPr id="737" name="Google Shape;737;p115"/>
          <p:cNvSpPr txBox="1"/>
          <p:nvPr>
            <p:ph idx="2" type="subTitle"/>
          </p:nvPr>
        </p:nvSpPr>
        <p:spPr>
          <a:xfrm>
            <a:off x="577675" y="70400"/>
            <a:ext cx="8124300" cy="648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0" lang="en" sz="2300">
                <a:latin typeface="Encode Sans Black"/>
                <a:ea typeface="Encode Sans Black"/>
                <a:cs typeface="Encode Sans Black"/>
                <a:sym typeface="Encode Sans Black"/>
              </a:rPr>
              <a:t>MANAGING YOUR AWARDS </a:t>
            </a:r>
            <a:r>
              <a:rPr b="0" lang="en" sz="2300">
                <a:latin typeface="Encode Sans"/>
                <a:ea typeface="Encode Sans"/>
                <a:cs typeface="Encode Sans"/>
                <a:sym typeface="Encode Sans"/>
              </a:rPr>
              <a:t>|</a:t>
            </a:r>
            <a:r>
              <a:rPr b="0" lang="en" sz="2300">
                <a:latin typeface="Encode Sans Black"/>
                <a:ea typeface="Encode Sans Black"/>
                <a:cs typeface="Encode Sans Black"/>
                <a:sym typeface="Encode Sans Black"/>
              </a:rPr>
              <a:t> </a:t>
            </a:r>
            <a:r>
              <a:rPr b="0" lang="en" sz="2300">
                <a:latin typeface="Encode Sans"/>
                <a:ea typeface="Encode Sans"/>
                <a:cs typeface="Encode Sans"/>
                <a:sym typeface="Encode Sans"/>
              </a:rPr>
              <a:t>AWARD </a:t>
            </a:r>
            <a:r>
              <a:rPr b="0" lang="en" sz="2300">
                <a:latin typeface="Encode Sans"/>
                <a:ea typeface="Encode Sans"/>
                <a:cs typeface="Encode Sans"/>
                <a:sym typeface="Encode Sans"/>
              </a:rPr>
              <a:t>ACTIVITY</a:t>
            </a:r>
            <a:r>
              <a:rPr b="0" lang="en" sz="2300">
                <a:latin typeface="Encode Sans"/>
                <a:ea typeface="Encode Sans"/>
                <a:cs typeface="Encode Sans"/>
                <a:sym typeface="Encode Sans"/>
              </a:rPr>
              <a:t> RECORD</a:t>
            </a:r>
            <a:endParaRPr b="0" sz="2300">
              <a:latin typeface="Encode Sans"/>
              <a:ea typeface="Encode Sans"/>
              <a:cs typeface="Encode Sans"/>
              <a:sym typeface="Encode Sans"/>
            </a:endParaRPr>
          </a:p>
          <a:p>
            <a:pPr indent="0" lvl="0" marL="0" rtl="0" algn="l">
              <a:spcBef>
                <a:spcPts val="0"/>
              </a:spcBef>
              <a:spcAft>
                <a:spcPts val="0"/>
              </a:spcAft>
              <a:buNone/>
            </a:pPr>
            <a:r>
              <a:t/>
            </a:r>
            <a:endParaRPr b="0">
              <a:latin typeface="Encode Sans Black"/>
              <a:ea typeface="Encode Sans Black"/>
              <a:cs typeface="Encode Sans Black"/>
              <a:sym typeface="Encode Sans Black"/>
            </a:endParaRPr>
          </a:p>
        </p:txBody>
      </p:sp>
      <p:sp>
        <p:nvSpPr>
          <p:cNvPr id="738" name="Google Shape;738;p115"/>
          <p:cNvSpPr txBox="1"/>
          <p:nvPr/>
        </p:nvSpPr>
        <p:spPr>
          <a:xfrm>
            <a:off x="690975" y="1130700"/>
            <a:ext cx="8010900" cy="1019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t/>
            </a:r>
            <a:endParaRPr sz="1600">
              <a:solidFill>
                <a:schemeClr val="dk1"/>
              </a:solidFill>
              <a:highlight>
                <a:srgbClr val="FFFFFF"/>
              </a:highlight>
              <a:latin typeface="Open Sans"/>
              <a:ea typeface="Open Sans"/>
              <a:cs typeface="Open Sans"/>
              <a:sym typeface="Open Sans"/>
            </a:endParaRPr>
          </a:p>
          <a:p>
            <a:pPr indent="0" lvl="0" marL="0" rtl="0" algn="l">
              <a:lnSpc>
                <a:spcPct val="115000"/>
              </a:lnSpc>
              <a:spcBef>
                <a:spcPts val="1100"/>
              </a:spcBef>
              <a:spcAft>
                <a:spcPts val="0"/>
              </a:spcAft>
              <a:buNone/>
            </a:pPr>
            <a:r>
              <a:t/>
            </a:r>
            <a:endParaRPr sz="1100"/>
          </a:p>
          <a:p>
            <a:pPr indent="0" lvl="0" marL="0" rtl="0" algn="l">
              <a:spcBef>
                <a:spcPts val="0"/>
              </a:spcBef>
              <a:spcAft>
                <a:spcPts val="0"/>
              </a:spcAft>
              <a:buNone/>
            </a:pPr>
            <a:r>
              <a:t/>
            </a:r>
            <a:endParaRPr/>
          </a:p>
        </p:txBody>
      </p:sp>
      <p:pic>
        <p:nvPicPr>
          <p:cNvPr id="739" name="Google Shape;739;p115"/>
          <p:cNvPicPr preferRelativeResize="0"/>
          <p:nvPr/>
        </p:nvPicPr>
        <p:blipFill rotWithShape="1">
          <a:blip r:embed="rId3">
            <a:alphaModFix/>
          </a:blip>
          <a:srcRect b="29498" l="0" r="0" t="30187"/>
          <a:stretch/>
        </p:blipFill>
        <p:spPr>
          <a:xfrm>
            <a:off x="690975" y="1130700"/>
            <a:ext cx="8010900" cy="5175301"/>
          </a:xfrm>
          <a:prstGeom prst="rect">
            <a:avLst/>
          </a:prstGeom>
          <a:noFill/>
          <a:ln cap="flat" cmpd="sng" w="9525">
            <a:solidFill>
              <a:schemeClr val="dk2"/>
            </a:solidFill>
            <a:prstDash val="solid"/>
            <a:round/>
            <a:headEnd len="sm" w="sm" type="none"/>
            <a:tailEnd len="sm" w="sm" type="none"/>
          </a:ln>
        </p:spPr>
      </p:pic>
      <p:sp>
        <p:nvSpPr>
          <p:cNvPr id="740" name="Google Shape;740;p115"/>
          <p:cNvSpPr txBox="1"/>
          <p:nvPr/>
        </p:nvSpPr>
        <p:spPr>
          <a:xfrm>
            <a:off x="1549525" y="6306000"/>
            <a:ext cx="7152600" cy="3693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i="1" lang="en" sz="1200">
                <a:solidFill>
                  <a:srgbClr val="4B2E83"/>
                </a:solidFill>
                <a:latin typeface="Open Sans"/>
                <a:ea typeface="Open Sans"/>
                <a:cs typeface="Open Sans"/>
                <a:sym typeface="Open Sans"/>
              </a:rPr>
              <a:t>Screenshot 2 of 3.</a:t>
            </a:r>
            <a:r>
              <a:rPr lang="en" sz="1200">
                <a:solidFill>
                  <a:srgbClr val="4B2E83"/>
                </a:solidFill>
                <a:latin typeface="Open Sans"/>
                <a:ea typeface="Open Sans"/>
                <a:cs typeface="Open Sans"/>
                <a:sym typeface="Open Sans"/>
              </a:rPr>
              <a:t> Scrolling down will show the “Award Details” information on the following slide.</a:t>
            </a:r>
            <a:endParaRPr sz="1200">
              <a:solidFill>
                <a:srgbClr val="4B2E83"/>
              </a:solidFill>
              <a:latin typeface="Open Sans"/>
              <a:ea typeface="Open Sans"/>
              <a:cs typeface="Open Sans"/>
              <a:sym typeface="Open Sans"/>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4" name="Shape 744"/>
        <p:cNvGrpSpPr/>
        <p:nvPr/>
      </p:nvGrpSpPr>
      <p:grpSpPr>
        <a:xfrm>
          <a:off x="0" y="0"/>
          <a:ext cx="0" cy="0"/>
          <a:chOff x="0" y="0"/>
          <a:chExt cx="0" cy="0"/>
        </a:xfrm>
      </p:grpSpPr>
      <p:sp>
        <p:nvSpPr>
          <p:cNvPr id="745" name="Google Shape;745;p116"/>
          <p:cNvSpPr txBox="1"/>
          <p:nvPr>
            <p:ph idx="2" type="subTitle"/>
          </p:nvPr>
        </p:nvSpPr>
        <p:spPr>
          <a:xfrm>
            <a:off x="577675" y="70400"/>
            <a:ext cx="8124300" cy="648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0" lang="en" sz="2300">
                <a:latin typeface="Encode Sans Black"/>
                <a:ea typeface="Encode Sans Black"/>
                <a:cs typeface="Encode Sans Black"/>
                <a:sym typeface="Encode Sans Black"/>
              </a:rPr>
              <a:t>MANAGING YOUR AWARDS </a:t>
            </a:r>
            <a:r>
              <a:rPr b="0" lang="en" sz="2300">
                <a:latin typeface="Encode Sans"/>
                <a:ea typeface="Encode Sans"/>
                <a:cs typeface="Encode Sans"/>
                <a:sym typeface="Encode Sans"/>
              </a:rPr>
              <a:t>|</a:t>
            </a:r>
            <a:r>
              <a:rPr b="0" lang="en" sz="2300">
                <a:latin typeface="Encode Sans Black"/>
                <a:ea typeface="Encode Sans Black"/>
                <a:cs typeface="Encode Sans Black"/>
                <a:sym typeface="Encode Sans Black"/>
              </a:rPr>
              <a:t> </a:t>
            </a:r>
            <a:r>
              <a:rPr b="0" lang="en" sz="2300">
                <a:latin typeface="Encode Sans"/>
                <a:ea typeface="Encode Sans"/>
                <a:cs typeface="Encode Sans"/>
                <a:sym typeface="Encode Sans"/>
              </a:rPr>
              <a:t>AWARD </a:t>
            </a:r>
            <a:r>
              <a:rPr b="0" lang="en" sz="2300">
                <a:latin typeface="Encode Sans"/>
                <a:ea typeface="Encode Sans"/>
                <a:cs typeface="Encode Sans"/>
                <a:sym typeface="Encode Sans"/>
              </a:rPr>
              <a:t>ACTIVITY</a:t>
            </a:r>
            <a:r>
              <a:rPr b="0" lang="en" sz="2300">
                <a:latin typeface="Encode Sans"/>
                <a:ea typeface="Encode Sans"/>
                <a:cs typeface="Encode Sans"/>
                <a:sym typeface="Encode Sans"/>
              </a:rPr>
              <a:t> RECORD</a:t>
            </a:r>
            <a:endParaRPr b="0" sz="2300">
              <a:latin typeface="Encode Sans"/>
              <a:ea typeface="Encode Sans"/>
              <a:cs typeface="Encode Sans"/>
              <a:sym typeface="Encode Sans"/>
            </a:endParaRPr>
          </a:p>
          <a:p>
            <a:pPr indent="0" lvl="0" marL="0" rtl="0" algn="l">
              <a:spcBef>
                <a:spcPts val="0"/>
              </a:spcBef>
              <a:spcAft>
                <a:spcPts val="0"/>
              </a:spcAft>
              <a:buNone/>
            </a:pPr>
            <a:r>
              <a:t/>
            </a:r>
            <a:endParaRPr b="0">
              <a:latin typeface="Encode Sans Black"/>
              <a:ea typeface="Encode Sans Black"/>
              <a:cs typeface="Encode Sans Black"/>
              <a:sym typeface="Encode Sans Black"/>
            </a:endParaRPr>
          </a:p>
        </p:txBody>
      </p:sp>
      <p:sp>
        <p:nvSpPr>
          <p:cNvPr id="746" name="Google Shape;746;p116"/>
          <p:cNvSpPr txBox="1"/>
          <p:nvPr/>
        </p:nvSpPr>
        <p:spPr>
          <a:xfrm>
            <a:off x="690975" y="1130700"/>
            <a:ext cx="8010900" cy="1019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t/>
            </a:r>
            <a:endParaRPr sz="1600">
              <a:solidFill>
                <a:schemeClr val="dk1"/>
              </a:solidFill>
              <a:highlight>
                <a:srgbClr val="FFFFFF"/>
              </a:highlight>
              <a:latin typeface="Open Sans"/>
              <a:ea typeface="Open Sans"/>
              <a:cs typeface="Open Sans"/>
              <a:sym typeface="Open Sans"/>
            </a:endParaRPr>
          </a:p>
          <a:p>
            <a:pPr indent="0" lvl="0" marL="0" rtl="0" algn="l">
              <a:lnSpc>
                <a:spcPct val="115000"/>
              </a:lnSpc>
              <a:spcBef>
                <a:spcPts val="1100"/>
              </a:spcBef>
              <a:spcAft>
                <a:spcPts val="0"/>
              </a:spcAft>
              <a:buNone/>
            </a:pPr>
            <a:r>
              <a:t/>
            </a:r>
            <a:endParaRPr sz="1100"/>
          </a:p>
          <a:p>
            <a:pPr indent="0" lvl="0" marL="0" rtl="0" algn="l">
              <a:spcBef>
                <a:spcPts val="0"/>
              </a:spcBef>
              <a:spcAft>
                <a:spcPts val="0"/>
              </a:spcAft>
              <a:buNone/>
            </a:pPr>
            <a:r>
              <a:t/>
            </a:r>
            <a:endParaRPr/>
          </a:p>
        </p:txBody>
      </p:sp>
      <p:pic>
        <p:nvPicPr>
          <p:cNvPr id="747" name="Google Shape;747;p116"/>
          <p:cNvPicPr preferRelativeResize="0"/>
          <p:nvPr/>
        </p:nvPicPr>
        <p:blipFill rotWithShape="1">
          <a:blip r:embed="rId3">
            <a:alphaModFix/>
          </a:blip>
          <a:srcRect b="0" l="0" r="0" t="70239"/>
          <a:stretch/>
        </p:blipFill>
        <p:spPr>
          <a:xfrm>
            <a:off x="690975" y="1639733"/>
            <a:ext cx="8010900" cy="3820262"/>
          </a:xfrm>
          <a:prstGeom prst="rect">
            <a:avLst/>
          </a:prstGeom>
          <a:noFill/>
          <a:ln cap="flat" cmpd="sng" w="9525">
            <a:solidFill>
              <a:schemeClr val="dk2"/>
            </a:solidFill>
            <a:prstDash val="solid"/>
            <a:round/>
            <a:headEnd len="sm" w="sm" type="none"/>
            <a:tailEnd len="sm" w="sm" type="none"/>
          </a:ln>
        </p:spPr>
      </p:pic>
      <p:sp>
        <p:nvSpPr>
          <p:cNvPr id="748" name="Google Shape;748;p116"/>
          <p:cNvSpPr txBox="1"/>
          <p:nvPr/>
        </p:nvSpPr>
        <p:spPr>
          <a:xfrm>
            <a:off x="3796850" y="5597133"/>
            <a:ext cx="4968900" cy="3693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i="1" lang="en" sz="1200">
                <a:solidFill>
                  <a:srgbClr val="4B2E83"/>
                </a:solidFill>
                <a:latin typeface="Open Sans"/>
                <a:ea typeface="Open Sans"/>
                <a:cs typeface="Open Sans"/>
                <a:sym typeface="Open Sans"/>
              </a:rPr>
              <a:t>Screenshot 3 of 3.</a:t>
            </a:r>
            <a:r>
              <a:rPr lang="en" sz="1200">
                <a:solidFill>
                  <a:srgbClr val="4B2E83"/>
                </a:solidFill>
                <a:latin typeface="Open Sans"/>
                <a:ea typeface="Open Sans"/>
                <a:cs typeface="Open Sans"/>
                <a:sym typeface="Open Sans"/>
              </a:rPr>
              <a:t> This section concludes the Award Activity Record.</a:t>
            </a:r>
            <a:endParaRPr sz="1200">
              <a:solidFill>
                <a:srgbClr val="4B2E83"/>
              </a:solidFill>
              <a:latin typeface="Open Sans"/>
              <a:ea typeface="Open Sans"/>
              <a:cs typeface="Open Sans"/>
              <a:sym typeface="Open Sans"/>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2" name="Shape 752"/>
        <p:cNvGrpSpPr/>
        <p:nvPr/>
      </p:nvGrpSpPr>
      <p:grpSpPr>
        <a:xfrm>
          <a:off x="0" y="0"/>
          <a:ext cx="0" cy="0"/>
          <a:chOff x="0" y="0"/>
          <a:chExt cx="0" cy="0"/>
        </a:xfrm>
      </p:grpSpPr>
      <p:sp>
        <p:nvSpPr>
          <p:cNvPr id="753" name="Google Shape;753;p117"/>
          <p:cNvSpPr txBox="1"/>
          <p:nvPr>
            <p:ph type="title"/>
          </p:nvPr>
        </p:nvSpPr>
        <p:spPr>
          <a:xfrm>
            <a:off x="460375" y="860000"/>
            <a:ext cx="8683500" cy="3522300"/>
          </a:xfrm>
          <a:prstGeom prst="rect">
            <a:avLst/>
          </a:prstGeom>
          <a:noFill/>
          <a:ln>
            <a:noFill/>
          </a:ln>
        </p:spPr>
        <p:txBody>
          <a:bodyPr anchorCtr="0" anchor="b" bIns="45700" lIns="91425" spcFirstLastPara="1" rIns="91425" wrap="square" tIns="45700">
            <a:noAutofit/>
          </a:bodyPr>
          <a:lstStyle/>
          <a:p>
            <a:pPr indent="0" lvl="0" marL="0" rtl="0" algn="l">
              <a:lnSpc>
                <a:spcPct val="115000"/>
              </a:lnSpc>
              <a:spcBef>
                <a:spcPts val="0"/>
              </a:spcBef>
              <a:spcAft>
                <a:spcPts val="0"/>
              </a:spcAft>
              <a:buClr>
                <a:schemeClr val="lt2"/>
              </a:buClr>
              <a:buSzPts val="5000"/>
              <a:buFont typeface="Encode Sans Black"/>
              <a:buNone/>
            </a:pPr>
            <a:r>
              <a:rPr lang="en"/>
              <a:t>RESOURCES</a:t>
            </a:r>
            <a:endParaRPr sz="3200"/>
          </a:p>
        </p:txBody>
      </p:sp>
      <p:sp>
        <p:nvSpPr>
          <p:cNvPr id="754" name="Google Shape;754;p117"/>
          <p:cNvSpPr/>
          <p:nvPr/>
        </p:nvSpPr>
        <p:spPr>
          <a:xfrm>
            <a:off x="300250" y="5601633"/>
            <a:ext cx="3129000" cy="10860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8" name="Shape 758"/>
        <p:cNvGrpSpPr/>
        <p:nvPr/>
      </p:nvGrpSpPr>
      <p:grpSpPr>
        <a:xfrm>
          <a:off x="0" y="0"/>
          <a:ext cx="0" cy="0"/>
          <a:chOff x="0" y="0"/>
          <a:chExt cx="0" cy="0"/>
        </a:xfrm>
      </p:grpSpPr>
      <p:sp>
        <p:nvSpPr>
          <p:cNvPr id="759" name="Google Shape;759;p118"/>
          <p:cNvSpPr txBox="1"/>
          <p:nvPr>
            <p:ph idx="2" type="subTitle"/>
          </p:nvPr>
        </p:nvSpPr>
        <p:spPr>
          <a:xfrm>
            <a:off x="577675" y="70400"/>
            <a:ext cx="7973700" cy="648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0" lang="en">
                <a:latin typeface="Encode Sans Black"/>
                <a:ea typeface="Encode Sans Black"/>
                <a:cs typeface="Encode Sans Black"/>
                <a:sym typeface="Encode Sans Black"/>
              </a:rPr>
              <a:t>RESOURCES</a:t>
            </a:r>
            <a:endParaRPr b="0">
              <a:latin typeface="Encode Sans Black"/>
              <a:ea typeface="Encode Sans Black"/>
              <a:cs typeface="Encode Sans Black"/>
              <a:sym typeface="Encode Sans Black"/>
            </a:endParaRPr>
          </a:p>
        </p:txBody>
      </p:sp>
      <p:sp>
        <p:nvSpPr>
          <p:cNvPr id="760" name="Google Shape;760;p118"/>
          <p:cNvSpPr txBox="1"/>
          <p:nvPr/>
        </p:nvSpPr>
        <p:spPr>
          <a:xfrm>
            <a:off x="577675" y="1828200"/>
            <a:ext cx="7283700" cy="2647500"/>
          </a:xfrm>
          <a:prstGeom prst="rect">
            <a:avLst/>
          </a:prstGeom>
          <a:noFill/>
          <a:ln>
            <a:noFill/>
          </a:ln>
        </p:spPr>
        <p:txBody>
          <a:bodyPr anchorCtr="0" anchor="t" bIns="91425" lIns="91425" spcFirstLastPara="1" rIns="91425" wrap="square" tIns="91425">
            <a:spAutoFit/>
          </a:bodyPr>
          <a:lstStyle/>
          <a:p>
            <a:pPr indent="-330200" lvl="0" marL="457200" rtl="0" algn="l">
              <a:spcBef>
                <a:spcPts val="0"/>
              </a:spcBef>
              <a:spcAft>
                <a:spcPts val="0"/>
              </a:spcAft>
              <a:buClr>
                <a:srgbClr val="4B2E83"/>
              </a:buClr>
              <a:buSzPts val="1600"/>
              <a:buFont typeface="Open Sans"/>
              <a:buChar char="˃"/>
            </a:pPr>
            <a:r>
              <a:rPr lang="en" sz="1600">
                <a:solidFill>
                  <a:srgbClr val="4B2E83"/>
                </a:solidFill>
                <a:latin typeface="Open Sans"/>
                <a:ea typeface="Open Sans"/>
                <a:cs typeface="Open Sans"/>
                <a:sym typeface="Open Sans"/>
              </a:rPr>
              <a:t>Subscribe to the </a:t>
            </a:r>
            <a:r>
              <a:rPr lang="en" sz="1600" u="sng">
                <a:solidFill>
                  <a:schemeClr val="accent6"/>
                </a:solidFill>
                <a:latin typeface="Open Sans"/>
                <a:ea typeface="Open Sans"/>
                <a:cs typeface="Open Sans"/>
                <a:sym typeface="Open Sans"/>
                <a:hlinkClick r:id="rId3">
                  <a:extLst>
                    <a:ext uri="{A12FA001-AC4F-418D-AE19-62706E023703}">
                      <ahyp:hlinkClr val="tx"/>
                    </a:ext>
                  </a:extLst>
                </a:hlinkClick>
              </a:rPr>
              <a:t>MRAM mailing list</a:t>
            </a:r>
            <a:r>
              <a:rPr lang="en" sz="1600">
                <a:solidFill>
                  <a:srgbClr val="4B2E83"/>
                </a:solidFill>
                <a:latin typeface="Open Sans"/>
                <a:ea typeface="Open Sans"/>
                <a:cs typeface="Open Sans"/>
                <a:sym typeface="Open Sans"/>
              </a:rPr>
              <a:t> </a:t>
            </a:r>
            <a:br>
              <a:rPr lang="en" sz="1600">
                <a:solidFill>
                  <a:srgbClr val="4B2E83"/>
                </a:solidFill>
                <a:latin typeface="Open Sans"/>
                <a:ea typeface="Open Sans"/>
                <a:cs typeface="Open Sans"/>
                <a:sym typeface="Open Sans"/>
              </a:rPr>
            </a:br>
            <a:endParaRPr sz="1600">
              <a:solidFill>
                <a:srgbClr val="4B2E83"/>
              </a:solidFill>
              <a:latin typeface="Open Sans"/>
              <a:ea typeface="Open Sans"/>
              <a:cs typeface="Open Sans"/>
              <a:sym typeface="Open Sans"/>
            </a:endParaRPr>
          </a:p>
          <a:p>
            <a:pPr indent="-330200" lvl="0" marL="457200" rtl="0" algn="l">
              <a:spcBef>
                <a:spcPts val="0"/>
              </a:spcBef>
              <a:spcAft>
                <a:spcPts val="0"/>
              </a:spcAft>
              <a:buClr>
                <a:srgbClr val="4B2E83"/>
              </a:buClr>
              <a:buSzPts val="1600"/>
              <a:buFont typeface="Open Sans"/>
              <a:buChar char="˃"/>
            </a:pPr>
            <a:r>
              <a:rPr lang="en" sz="1600">
                <a:solidFill>
                  <a:srgbClr val="4B2E83"/>
                </a:solidFill>
                <a:latin typeface="Open Sans"/>
                <a:ea typeface="Open Sans"/>
                <a:cs typeface="Open Sans"/>
                <a:sym typeface="Open Sans"/>
              </a:rPr>
              <a:t>Bookmark the </a:t>
            </a:r>
            <a:r>
              <a:rPr lang="en" sz="1600" u="sng">
                <a:solidFill>
                  <a:schemeClr val="accent6"/>
                </a:solidFill>
                <a:latin typeface="Open Sans"/>
                <a:ea typeface="Open Sans"/>
                <a:cs typeface="Open Sans"/>
                <a:sym typeface="Open Sans"/>
                <a:hlinkClick r:id="rId4">
                  <a:extLst>
                    <a:ext uri="{A12FA001-AC4F-418D-AE19-62706E023703}">
                      <ahyp:hlinkClr val="tx"/>
                    </a:ext>
                  </a:extLst>
                </a:hlinkClick>
              </a:rPr>
              <a:t>UWFT for the Research Community webpage</a:t>
            </a:r>
            <a:br>
              <a:rPr lang="en" sz="1600">
                <a:solidFill>
                  <a:srgbClr val="4B2E83"/>
                </a:solidFill>
                <a:latin typeface="Open Sans"/>
                <a:ea typeface="Open Sans"/>
                <a:cs typeface="Open Sans"/>
                <a:sym typeface="Open Sans"/>
              </a:rPr>
            </a:br>
            <a:endParaRPr sz="1600">
              <a:solidFill>
                <a:srgbClr val="4B2E83"/>
              </a:solidFill>
              <a:latin typeface="Open Sans"/>
              <a:ea typeface="Open Sans"/>
              <a:cs typeface="Open Sans"/>
              <a:sym typeface="Open Sans"/>
            </a:endParaRPr>
          </a:p>
          <a:p>
            <a:pPr indent="-330200" lvl="0" marL="457200" rtl="0" algn="l">
              <a:spcBef>
                <a:spcPts val="0"/>
              </a:spcBef>
              <a:spcAft>
                <a:spcPts val="0"/>
              </a:spcAft>
              <a:buClr>
                <a:srgbClr val="4B2E83"/>
              </a:buClr>
              <a:buSzPts val="1600"/>
              <a:buFont typeface="Open Sans"/>
              <a:buChar char="˃"/>
            </a:pPr>
            <a:r>
              <a:rPr lang="en" sz="1600">
                <a:solidFill>
                  <a:srgbClr val="4B2E83"/>
                </a:solidFill>
                <a:latin typeface="Open Sans"/>
                <a:ea typeface="Open Sans"/>
                <a:cs typeface="Open Sans"/>
                <a:sym typeface="Open Sans"/>
              </a:rPr>
              <a:t>SAGE Award user guides are in development</a:t>
            </a:r>
            <a:br>
              <a:rPr lang="en" sz="1600">
                <a:solidFill>
                  <a:srgbClr val="4B2E83"/>
                </a:solidFill>
                <a:latin typeface="Open Sans"/>
                <a:ea typeface="Open Sans"/>
                <a:cs typeface="Open Sans"/>
                <a:sym typeface="Open Sans"/>
              </a:rPr>
            </a:br>
            <a:endParaRPr sz="1600">
              <a:solidFill>
                <a:srgbClr val="4B2E83"/>
              </a:solidFill>
              <a:latin typeface="Open Sans"/>
              <a:ea typeface="Open Sans"/>
              <a:cs typeface="Open Sans"/>
              <a:sym typeface="Open Sans"/>
            </a:endParaRPr>
          </a:p>
          <a:p>
            <a:pPr indent="-330200" lvl="0" marL="457200" rtl="0" algn="l">
              <a:spcBef>
                <a:spcPts val="0"/>
              </a:spcBef>
              <a:spcAft>
                <a:spcPts val="0"/>
              </a:spcAft>
              <a:buClr>
                <a:srgbClr val="4B2E83"/>
              </a:buClr>
              <a:buSzPts val="1600"/>
              <a:buFont typeface="Open Sans"/>
              <a:buChar char="˃"/>
            </a:pPr>
            <a:r>
              <a:rPr lang="en" sz="1600">
                <a:solidFill>
                  <a:srgbClr val="4B2E83"/>
                </a:solidFill>
                <a:latin typeface="Open Sans"/>
                <a:ea typeface="Open Sans"/>
                <a:cs typeface="Open Sans"/>
                <a:sym typeface="Open Sans"/>
              </a:rPr>
              <a:t>Enroll in a </a:t>
            </a:r>
            <a:r>
              <a:rPr lang="en" sz="1600" u="sng">
                <a:solidFill>
                  <a:schemeClr val="accent6"/>
                </a:solidFill>
                <a:latin typeface="Open Sans"/>
                <a:ea typeface="Open Sans"/>
                <a:cs typeface="Open Sans"/>
                <a:sym typeface="Open Sans"/>
                <a:hlinkClick r:id="rId5">
                  <a:extLst>
                    <a:ext uri="{A12FA001-AC4F-418D-AE19-62706E023703}">
                      <ahyp:hlinkClr val="tx"/>
                    </a:ext>
                  </a:extLst>
                </a:hlinkClick>
              </a:rPr>
              <a:t>SAGE Budget live training</a:t>
            </a:r>
            <a:r>
              <a:rPr lang="en" sz="1600">
                <a:solidFill>
                  <a:srgbClr val="4B2E83"/>
                </a:solidFill>
                <a:latin typeface="Open Sans"/>
                <a:ea typeface="Open Sans"/>
                <a:cs typeface="Open Sans"/>
                <a:sym typeface="Open Sans"/>
              </a:rPr>
              <a:t>, visit our </a:t>
            </a:r>
            <a:r>
              <a:rPr lang="en" sz="1600" u="sng">
                <a:solidFill>
                  <a:schemeClr val="accent6"/>
                </a:solidFill>
                <a:latin typeface="Open Sans"/>
                <a:ea typeface="Open Sans"/>
                <a:cs typeface="Open Sans"/>
                <a:sym typeface="Open Sans"/>
                <a:hlinkClick r:id="rId6">
                  <a:extLst>
                    <a:ext uri="{A12FA001-AC4F-418D-AE19-62706E023703}">
                      <ahyp:hlinkClr val="tx"/>
                    </a:ext>
                  </a:extLst>
                </a:hlinkClick>
              </a:rPr>
              <a:t>drop-in Virtual Office Hours</a:t>
            </a:r>
            <a:r>
              <a:rPr lang="en" sz="1600">
                <a:solidFill>
                  <a:srgbClr val="4B2E83"/>
                </a:solidFill>
                <a:latin typeface="Open Sans"/>
                <a:ea typeface="Open Sans"/>
                <a:cs typeface="Open Sans"/>
                <a:sym typeface="Open Sans"/>
              </a:rPr>
              <a:t>, or review SAGE Budget </a:t>
            </a:r>
            <a:r>
              <a:rPr lang="en" sz="1600" u="sng">
                <a:solidFill>
                  <a:schemeClr val="accent6"/>
                </a:solidFill>
                <a:latin typeface="Open Sans"/>
                <a:ea typeface="Open Sans"/>
                <a:cs typeface="Open Sans"/>
                <a:sym typeface="Open Sans"/>
                <a:hlinkClick r:id="rId7">
                  <a:extLst>
                    <a:ext uri="{A12FA001-AC4F-418D-AE19-62706E023703}">
                      <ahyp:hlinkClr val="tx"/>
                    </a:ext>
                  </a:extLst>
                </a:hlinkClick>
              </a:rPr>
              <a:t>eLearning</a:t>
            </a:r>
            <a:br>
              <a:rPr lang="en" sz="1600">
                <a:solidFill>
                  <a:srgbClr val="4B2E83"/>
                </a:solidFill>
                <a:latin typeface="Open Sans"/>
                <a:ea typeface="Open Sans"/>
                <a:cs typeface="Open Sans"/>
                <a:sym typeface="Open Sans"/>
              </a:rPr>
            </a:br>
            <a:endParaRPr sz="1600">
              <a:solidFill>
                <a:srgbClr val="4B2E83"/>
              </a:solidFill>
              <a:latin typeface="Open Sans"/>
              <a:ea typeface="Open Sans"/>
              <a:cs typeface="Open Sans"/>
              <a:sym typeface="Open Sans"/>
            </a:endParaRPr>
          </a:p>
          <a:p>
            <a:pPr indent="-330200" lvl="0" marL="457200" rtl="0" algn="l">
              <a:spcBef>
                <a:spcPts val="0"/>
              </a:spcBef>
              <a:spcAft>
                <a:spcPts val="0"/>
              </a:spcAft>
              <a:buClr>
                <a:srgbClr val="4B2E83"/>
              </a:buClr>
              <a:buSzPts val="1600"/>
              <a:buFont typeface="Open Sans"/>
              <a:buChar char="˃"/>
            </a:pPr>
            <a:r>
              <a:rPr lang="en" sz="1600">
                <a:solidFill>
                  <a:srgbClr val="4B2E83"/>
                </a:solidFill>
                <a:latin typeface="Open Sans"/>
                <a:ea typeface="Open Sans"/>
                <a:cs typeface="Open Sans"/>
                <a:sym typeface="Open Sans"/>
              </a:rPr>
              <a:t>Contact the SAGE Support Desk at </a:t>
            </a:r>
            <a:r>
              <a:rPr lang="en" sz="1600" u="sng">
                <a:solidFill>
                  <a:schemeClr val="accent6"/>
                </a:solidFill>
                <a:latin typeface="Open Sans"/>
                <a:ea typeface="Open Sans"/>
                <a:cs typeface="Open Sans"/>
                <a:sym typeface="Open Sans"/>
                <a:hlinkClick r:id="rId8">
                  <a:extLst>
                    <a:ext uri="{A12FA001-AC4F-418D-AE19-62706E023703}">
                      <ahyp:hlinkClr val="tx"/>
                    </a:ext>
                  </a:extLst>
                </a:hlinkClick>
              </a:rPr>
              <a:t>sagehelp@uw.edu</a:t>
            </a:r>
            <a:r>
              <a:rPr lang="en" sz="1600">
                <a:solidFill>
                  <a:schemeClr val="accent6"/>
                </a:solidFill>
                <a:latin typeface="Open Sans"/>
                <a:ea typeface="Open Sans"/>
                <a:cs typeface="Open Sans"/>
                <a:sym typeface="Open Sans"/>
              </a:rPr>
              <a:t> </a:t>
            </a:r>
            <a:r>
              <a:rPr lang="en" sz="1600">
                <a:solidFill>
                  <a:schemeClr val="dk1"/>
                </a:solidFill>
                <a:latin typeface="Open Sans"/>
                <a:ea typeface="Open Sans"/>
                <a:cs typeface="Open Sans"/>
                <a:sym typeface="Open Sans"/>
              </a:rPr>
              <a:t>with questions</a:t>
            </a:r>
            <a:endParaRPr sz="1600">
              <a:solidFill>
                <a:schemeClr val="dk1"/>
              </a:solidFill>
              <a:latin typeface="Open Sans"/>
              <a:ea typeface="Open Sans"/>
              <a:cs typeface="Open Sans"/>
              <a:sym typeface="Open Sans"/>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4" name="Shape 764"/>
        <p:cNvGrpSpPr/>
        <p:nvPr/>
      </p:nvGrpSpPr>
      <p:grpSpPr>
        <a:xfrm>
          <a:off x="0" y="0"/>
          <a:ext cx="0" cy="0"/>
          <a:chOff x="0" y="0"/>
          <a:chExt cx="0" cy="0"/>
        </a:xfrm>
      </p:grpSpPr>
      <p:sp>
        <p:nvSpPr>
          <p:cNvPr id="765" name="Google Shape;765;p119"/>
          <p:cNvSpPr txBox="1"/>
          <p:nvPr>
            <p:ph type="title"/>
          </p:nvPr>
        </p:nvSpPr>
        <p:spPr>
          <a:xfrm>
            <a:off x="460375" y="860000"/>
            <a:ext cx="8683500" cy="3522300"/>
          </a:xfrm>
          <a:prstGeom prst="rect">
            <a:avLst/>
          </a:prstGeom>
          <a:noFill/>
          <a:ln>
            <a:noFill/>
          </a:ln>
        </p:spPr>
        <p:txBody>
          <a:bodyPr anchorCtr="0" anchor="b" bIns="45700" lIns="91425" spcFirstLastPara="1" rIns="91425" wrap="square" tIns="45700">
            <a:noAutofit/>
          </a:bodyPr>
          <a:lstStyle/>
          <a:p>
            <a:pPr indent="0" lvl="0" marL="0" rtl="0" algn="l">
              <a:lnSpc>
                <a:spcPct val="115000"/>
              </a:lnSpc>
              <a:spcBef>
                <a:spcPts val="0"/>
              </a:spcBef>
              <a:spcAft>
                <a:spcPts val="0"/>
              </a:spcAft>
              <a:buClr>
                <a:schemeClr val="lt2"/>
              </a:buClr>
              <a:buSzPts val="5000"/>
              <a:buFont typeface="Encode Sans Black"/>
              <a:buNone/>
            </a:pPr>
            <a:r>
              <a:rPr lang="en"/>
              <a:t>THANK YOU!</a:t>
            </a:r>
            <a:endParaRPr sz="3200"/>
          </a:p>
        </p:txBody>
      </p:sp>
      <p:sp>
        <p:nvSpPr>
          <p:cNvPr id="766" name="Google Shape;766;p119"/>
          <p:cNvSpPr/>
          <p:nvPr/>
        </p:nvSpPr>
        <p:spPr>
          <a:xfrm>
            <a:off x="300250" y="5601633"/>
            <a:ext cx="3129000" cy="10860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sp>
        <p:nvSpPr>
          <p:cNvPr id="364" name="Google Shape;364;p70"/>
          <p:cNvSpPr txBox="1"/>
          <p:nvPr>
            <p:ph idx="1" type="body"/>
          </p:nvPr>
        </p:nvSpPr>
        <p:spPr>
          <a:xfrm>
            <a:off x="671757" y="371510"/>
            <a:ext cx="8184600" cy="9921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4B2E83"/>
              </a:buClr>
              <a:buSzPts val="3000"/>
              <a:buNone/>
            </a:pPr>
            <a:r>
              <a:rPr lang="en">
                <a:latin typeface="Arial"/>
                <a:ea typeface="Arial"/>
                <a:cs typeface="Arial"/>
                <a:sym typeface="Arial"/>
              </a:rPr>
              <a:t>Program Income – Key Concepts</a:t>
            </a:r>
            <a:endParaRPr/>
          </a:p>
        </p:txBody>
      </p:sp>
      <p:sp>
        <p:nvSpPr>
          <p:cNvPr id="365" name="Google Shape;365;p70"/>
          <p:cNvSpPr txBox="1"/>
          <p:nvPr>
            <p:ph idx="2" type="body"/>
          </p:nvPr>
        </p:nvSpPr>
        <p:spPr>
          <a:xfrm>
            <a:off x="659305" y="1736725"/>
            <a:ext cx="8196300" cy="40155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4B2E83"/>
              </a:buClr>
              <a:buSzPts val="2400"/>
              <a:buNone/>
            </a:pPr>
            <a:r>
              <a:rPr lang="en">
                <a:latin typeface="Arial"/>
                <a:ea typeface="Arial"/>
                <a:cs typeface="Arial"/>
                <a:sym typeface="Arial"/>
              </a:rPr>
              <a:t>How to view Program Income:</a:t>
            </a:r>
            <a:endParaRPr/>
          </a:p>
          <a:p>
            <a:pPr indent="-190500" lvl="0" marL="342900" rtl="0" algn="l">
              <a:spcBef>
                <a:spcPts val="480"/>
              </a:spcBef>
              <a:spcAft>
                <a:spcPts val="0"/>
              </a:spcAft>
              <a:buClr>
                <a:srgbClr val="4B2E83"/>
              </a:buClr>
              <a:buSzPts val="2400"/>
              <a:buFont typeface="Merriweather Sans"/>
              <a:buNone/>
            </a:pPr>
            <a:r>
              <a:t/>
            </a:r>
            <a:endParaRPr>
              <a:latin typeface="Arial"/>
              <a:ea typeface="Arial"/>
              <a:cs typeface="Arial"/>
              <a:sym typeface="Arial"/>
            </a:endParaRPr>
          </a:p>
          <a:p>
            <a:pPr indent="0" lvl="0" marL="0" rtl="0" algn="l">
              <a:spcBef>
                <a:spcPts val="480"/>
              </a:spcBef>
              <a:spcAft>
                <a:spcPts val="0"/>
              </a:spcAft>
              <a:buClr>
                <a:srgbClr val="4B2E83"/>
              </a:buClr>
              <a:buSzPts val="2400"/>
              <a:buNone/>
            </a:pPr>
            <a:r>
              <a:rPr lang="en">
                <a:latin typeface="Arial"/>
                <a:ea typeface="Arial"/>
                <a:cs typeface="Arial"/>
                <a:sym typeface="Arial"/>
              </a:rPr>
              <a:t>Earning a dollar of Program Income should be viewed the same as if the federal sponsor awarded an additional dollar to your budget.</a:t>
            </a:r>
            <a:endParaRPr/>
          </a:p>
          <a:p>
            <a:pPr indent="0" lvl="0" marL="0" rtl="0" algn="l">
              <a:spcBef>
                <a:spcPts val="480"/>
              </a:spcBef>
              <a:spcAft>
                <a:spcPts val="0"/>
              </a:spcAft>
              <a:buClr>
                <a:srgbClr val="4B2E83"/>
              </a:buClr>
              <a:buSzPts val="2400"/>
              <a:buNone/>
            </a:pPr>
            <a:r>
              <a:t/>
            </a:r>
            <a:endParaRPr>
              <a:latin typeface="Arial"/>
              <a:ea typeface="Arial"/>
              <a:cs typeface="Arial"/>
              <a:sym typeface="Arial"/>
            </a:endParaRPr>
          </a:p>
          <a:p>
            <a:pPr indent="0" lvl="0" marL="0" rtl="0" algn="l">
              <a:spcBef>
                <a:spcPts val="480"/>
              </a:spcBef>
              <a:spcAft>
                <a:spcPts val="0"/>
              </a:spcAft>
              <a:buClr>
                <a:srgbClr val="4B2E83"/>
              </a:buClr>
              <a:buSzPts val="2400"/>
              <a:buNone/>
            </a:pPr>
            <a:r>
              <a:t/>
            </a:r>
            <a:endParaRPr>
              <a:latin typeface="Arial"/>
              <a:ea typeface="Arial"/>
              <a:cs typeface="Arial"/>
              <a:sym typeface="Arial"/>
            </a:endParaRPr>
          </a:p>
          <a:p>
            <a:pPr indent="-190500" lvl="0" marL="342900" rtl="0" algn="l">
              <a:spcBef>
                <a:spcPts val="480"/>
              </a:spcBef>
              <a:spcAft>
                <a:spcPts val="0"/>
              </a:spcAft>
              <a:buClr>
                <a:srgbClr val="4B2E83"/>
              </a:buClr>
              <a:buSzPts val="2400"/>
              <a:buFont typeface="Merriweather Sans"/>
              <a:buNone/>
            </a:pPr>
            <a:r>
              <a:t/>
            </a:r>
            <a:endParaRPr>
              <a:latin typeface="Arial"/>
              <a:ea typeface="Arial"/>
              <a:cs typeface="Arial"/>
              <a:sym typeface="Arial"/>
            </a:endParaRPr>
          </a:p>
          <a:p>
            <a:pPr indent="-190500" lvl="0" marL="342900" rtl="0" algn="l">
              <a:spcBef>
                <a:spcPts val="480"/>
              </a:spcBef>
              <a:spcAft>
                <a:spcPts val="0"/>
              </a:spcAft>
              <a:buClr>
                <a:srgbClr val="4B2E83"/>
              </a:buClr>
              <a:buSzPts val="2400"/>
              <a:buFont typeface="Merriweather Sans"/>
              <a:buNone/>
            </a:pPr>
            <a:r>
              <a:t/>
            </a:r>
            <a:endParaRPr>
              <a:latin typeface="Arial"/>
              <a:ea typeface="Arial"/>
              <a:cs typeface="Arial"/>
              <a:sym typeface="Arial"/>
            </a:endParaRPr>
          </a:p>
          <a:p>
            <a:pPr indent="-190500" lvl="0" marL="342900" rtl="0" algn="l">
              <a:spcBef>
                <a:spcPts val="480"/>
              </a:spcBef>
              <a:spcAft>
                <a:spcPts val="0"/>
              </a:spcAft>
              <a:buClr>
                <a:srgbClr val="4B2E83"/>
              </a:buClr>
              <a:buSzPts val="2400"/>
              <a:buFont typeface="Merriweather Sans"/>
              <a:buNone/>
            </a:pPr>
            <a:r>
              <a:t/>
            </a:r>
            <a:endParaRPr>
              <a:latin typeface="Arial"/>
              <a:ea typeface="Arial"/>
              <a:cs typeface="Arial"/>
              <a:sym typeface="Arial"/>
            </a:endParaRPr>
          </a:p>
          <a:p>
            <a:pPr indent="-190500" lvl="0" marL="342900" rtl="0" algn="l">
              <a:spcBef>
                <a:spcPts val="480"/>
              </a:spcBef>
              <a:spcAft>
                <a:spcPts val="0"/>
              </a:spcAft>
              <a:buClr>
                <a:srgbClr val="4B2E83"/>
              </a:buClr>
              <a:buSzPts val="2400"/>
              <a:buFont typeface="Merriweather Sans"/>
              <a:buNone/>
            </a:pPr>
            <a:r>
              <a:t/>
            </a:r>
            <a:endParaRPr>
              <a:latin typeface="Arial"/>
              <a:ea typeface="Arial"/>
              <a:cs typeface="Arial"/>
              <a:sym typeface="Arial"/>
            </a:endParaRPr>
          </a:p>
        </p:txBody>
      </p:sp>
      <p:sp>
        <p:nvSpPr>
          <p:cNvPr id="366" name="Google Shape;366;p70"/>
          <p:cNvSpPr txBox="1"/>
          <p:nvPr/>
        </p:nvSpPr>
        <p:spPr>
          <a:xfrm>
            <a:off x="671758" y="6301355"/>
            <a:ext cx="7229400" cy="330900"/>
          </a:xfrm>
          <a:prstGeom prst="rect">
            <a:avLst/>
          </a:prstGeom>
          <a:noFill/>
          <a:ln>
            <a:noFill/>
          </a:ln>
        </p:spPr>
        <p:txBody>
          <a:bodyPr anchorCtr="0" anchor="b" bIns="45700" lIns="91425" spcFirstLastPara="1" rIns="91425" wrap="square" tIns="45700">
            <a:noAutofit/>
          </a:bodyPr>
          <a:lstStyle/>
          <a:p>
            <a:pPr indent="0" lvl="0" marL="0" marR="0" rtl="0" algn="l">
              <a:lnSpc>
                <a:spcPct val="150000"/>
              </a:lnSpc>
              <a:spcBef>
                <a:spcPts val="0"/>
              </a:spcBef>
              <a:spcAft>
                <a:spcPts val="0"/>
              </a:spcAft>
              <a:buClr>
                <a:srgbClr val="4B2E83"/>
              </a:buClr>
              <a:buSzPts val="1200"/>
              <a:buFont typeface="Arial"/>
              <a:buNone/>
            </a:pPr>
            <a:r>
              <a:rPr b="1" i="0" lang="en" sz="1200" u="none" cap="none" strike="noStrike">
                <a:solidFill>
                  <a:srgbClr val="4B2E83"/>
                </a:solidFill>
                <a:latin typeface="Arial"/>
                <a:ea typeface="Arial"/>
                <a:cs typeface="Arial"/>
                <a:sym typeface="Arial"/>
              </a:rPr>
              <a:t>MRAM – Matt Gardner – PAFC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 name="Shape 370"/>
        <p:cNvGrpSpPr/>
        <p:nvPr/>
      </p:nvGrpSpPr>
      <p:grpSpPr>
        <a:xfrm>
          <a:off x="0" y="0"/>
          <a:ext cx="0" cy="0"/>
          <a:chOff x="0" y="0"/>
          <a:chExt cx="0" cy="0"/>
        </a:xfrm>
      </p:grpSpPr>
      <p:sp>
        <p:nvSpPr>
          <p:cNvPr id="371" name="Google Shape;371;p71"/>
          <p:cNvSpPr txBox="1"/>
          <p:nvPr>
            <p:ph idx="1" type="body"/>
          </p:nvPr>
        </p:nvSpPr>
        <p:spPr>
          <a:xfrm>
            <a:off x="671757" y="371510"/>
            <a:ext cx="8184600" cy="9921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4B2E83"/>
              </a:buClr>
              <a:buSzPts val="3000"/>
              <a:buNone/>
            </a:pPr>
            <a:r>
              <a:rPr lang="en">
                <a:latin typeface="Arial"/>
                <a:ea typeface="Arial"/>
                <a:cs typeface="Arial"/>
                <a:sym typeface="Arial"/>
              </a:rPr>
              <a:t>Program Income – Key Concepts</a:t>
            </a:r>
            <a:endParaRPr/>
          </a:p>
        </p:txBody>
      </p:sp>
      <p:sp>
        <p:nvSpPr>
          <p:cNvPr id="372" name="Google Shape;372;p71"/>
          <p:cNvSpPr txBox="1"/>
          <p:nvPr>
            <p:ph idx="2" type="body"/>
          </p:nvPr>
        </p:nvSpPr>
        <p:spPr>
          <a:xfrm>
            <a:off x="659305" y="1736725"/>
            <a:ext cx="8196300" cy="40155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4B2E83"/>
              </a:buClr>
              <a:buSzPts val="2400"/>
              <a:buNone/>
            </a:pPr>
            <a:r>
              <a:rPr lang="en">
                <a:latin typeface="Arial"/>
                <a:ea typeface="Arial"/>
                <a:cs typeface="Arial"/>
                <a:sym typeface="Arial"/>
              </a:rPr>
              <a:t>Federal regulations require recipients to disburse funds earned from Program Income before requesting payments (2 CFR 200.305(b)(5))</a:t>
            </a:r>
            <a:endParaRPr/>
          </a:p>
          <a:p>
            <a:pPr indent="0" lvl="0" marL="0" rtl="0" algn="l">
              <a:spcBef>
                <a:spcPts val="480"/>
              </a:spcBef>
              <a:spcAft>
                <a:spcPts val="0"/>
              </a:spcAft>
              <a:buClr>
                <a:srgbClr val="4B2E83"/>
              </a:buClr>
              <a:buSzPts val="2400"/>
              <a:buNone/>
            </a:pPr>
            <a:r>
              <a:t/>
            </a:r>
            <a:endParaRPr>
              <a:latin typeface="Arial"/>
              <a:ea typeface="Arial"/>
              <a:cs typeface="Arial"/>
              <a:sym typeface="Arial"/>
            </a:endParaRPr>
          </a:p>
          <a:p>
            <a:pPr indent="0" lvl="0" marL="0" rtl="0" algn="l">
              <a:spcBef>
                <a:spcPts val="480"/>
              </a:spcBef>
              <a:spcAft>
                <a:spcPts val="0"/>
              </a:spcAft>
              <a:buClr>
                <a:srgbClr val="4B2E83"/>
              </a:buClr>
              <a:buSzPts val="2400"/>
              <a:buNone/>
            </a:pPr>
            <a:r>
              <a:rPr lang="en">
                <a:latin typeface="Arial"/>
                <a:ea typeface="Arial"/>
                <a:cs typeface="Arial"/>
                <a:sym typeface="Arial"/>
              </a:rPr>
              <a:t>Translation: Surplus program income may be used to support the award or must be used to offset the federal share of expenditures.</a:t>
            </a:r>
            <a:endParaRPr/>
          </a:p>
          <a:p>
            <a:pPr indent="0" lvl="0" marL="0" rtl="0" algn="l">
              <a:spcBef>
                <a:spcPts val="480"/>
              </a:spcBef>
              <a:spcAft>
                <a:spcPts val="0"/>
              </a:spcAft>
              <a:buClr>
                <a:srgbClr val="4B2E83"/>
              </a:buClr>
              <a:buSzPts val="2400"/>
              <a:buNone/>
            </a:pPr>
            <a:r>
              <a:t/>
            </a:r>
            <a:endParaRPr>
              <a:latin typeface="Arial"/>
              <a:ea typeface="Arial"/>
              <a:cs typeface="Arial"/>
              <a:sym typeface="Arial"/>
            </a:endParaRPr>
          </a:p>
          <a:p>
            <a:pPr indent="0" lvl="0" marL="0" rtl="0" algn="l">
              <a:spcBef>
                <a:spcPts val="480"/>
              </a:spcBef>
              <a:spcAft>
                <a:spcPts val="0"/>
              </a:spcAft>
              <a:buClr>
                <a:srgbClr val="4B2E83"/>
              </a:buClr>
              <a:buSzPts val="2400"/>
              <a:buNone/>
            </a:pPr>
            <a:r>
              <a:t/>
            </a:r>
            <a:endParaRPr>
              <a:latin typeface="Arial"/>
              <a:ea typeface="Arial"/>
              <a:cs typeface="Arial"/>
              <a:sym typeface="Arial"/>
            </a:endParaRPr>
          </a:p>
          <a:p>
            <a:pPr indent="-190500" lvl="0" marL="342900" rtl="0" algn="l">
              <a:spcBef>
                <a:spcPts val="480"/>
              </a:spcBef>
              <a:spcAft>
                <a:spcPts val="0"/>
              </a:spcAft>
              <a:buClr>
                <a:srgbClr val="4B2E83"/>
              </a:buClr>
              <a:buSzPts val="2400"/>
              <a:buFont typeface="Merriweather Sans"/>
              <a:buNone/>
            </a:pPr>
            <a:r>
              <a:t/>
            </a:r>
            <a:endParaRPr>
              <a:latin typeface="Arial"/>
              <a:ea typeface="Arial"/>
              <a:cs typeface="Arial"/>
              <a:sym typeface="Arial"/>
            </a:endParaRPr>
          </a:p>
          <a:p>
            <a:pPr indent="-190500" lvl="0" marL="342900" rtl="0" algn="l">
              <a:spcBef>
                <a:spcPts val="480"/>
              </a:spcBef>
              <a:spcAft>
                <a:spcPts val="0"/>
              </a:spcAft>
              <a:buClr>
                <a:srgbClr val="4B2E83"/>
              </a:buClr>
              <a:buSzPts val="2400"/>
              <a:buFont typeface="Merriweather Sans"/>
              <a:buNone/>
            </a:pPr>
            <a:r>
              <a:t/>
            </a:r>
            <a:endParaRPr>
              <a:latin typeface="Arial"/>
              <a:ea typeface="Arial"/>
              <a:cs typeface="Arial"/>
              <a:sym typeface="Arial"/>
            </a:endParaRPr>
          </a:p>
          <a:p>
            <a:pPr indent="-190500" lvl="0" marL="342900" rtl="0" algn="l">
              <a:spcBef>
                <a:spcPts val="480"/>
              </a:spcBef>
              <a:spcAft>
                <a:spcPts val="0"/>
              </a:spcAft>
              <a:buClr>
                <a:srgbClr val="4B2E83"/>
              </a:buClr>
              <a:buSzPts val="2400"/>
              <a:buFont typeface="Merriweather Sans"/>
              <a:buNone/>
            </a:pPr>
            <a:r>
              <a:t/>
            </a:r>
            <a:endParaRPr>
              <a:latin typeface="Arial"/>
              <a:ea typeface="Arial"/>
              <a:cs typeface="Arial"/>
              <a:sym typeface="Arial"/>
            </a:endParaRPr>
          </a:p>
          <a:p>
            <a:pPr indent="-190500" lvl="0" marL="342900" rtl="0" algn="l">
              <a:spcBef>
                <a:spcPts val="480"/>
              </a:spcBef>
              <a:spcAft>
                <a:spcPts val="0"/>
              </a:spcAft>
              <a:buClr>
                <a:srgbClr val="4B2E83"/>
              </a:buClr>
              <a:buSzPts val="2400"/>
              <a:buFont typeface="Merriweather Sans"/>
              <a:buNone/>
            </a:pPr>
            <a:r>
              <a:t/>
            </a:r>
            <a:endParaRPr>
              <a:latin typeface="Arial"/>
              <a:ea typeface="Arial"/>
              <a:cs typeface="Arial"/>
              <a:sym typeface="Arial"/>
            </a:endParaRPr>
          </a:p>
        </p:txBody>
      </p:sp>
      <p:sp>
        <p:nvSpPr>
          <p:cNvPr id="373" name="Google Shape;373;p71"/>
          <p:cNvSpPr txBox="1"/>
          <p:nvPr/>
        </p:nvSpPr>
        <p:spPr>
          <a:xfrm>
            <a:off x="671758" y="6301355"/>
            <a:ext cx="7229400" cy="330900"/>
          </a:xfrm>
          <a:prstGeom prst="rect">
            <a:avLst/>
          </a:prstGeom>
          <a:noFill/>
          <a:ln>
            <a:noFill/>
          </a:ln>
        </p:spPr>
        <p:txBody>
          <a:bodyPr anchorCtr="0" anchor="b" bIns="45700" lIns="91425" spcFirstLastPara="1" rIns="91425" wrap="square" tIns="45700">
            <a:noAutofit/>
          </a:bodyPr>
          <a:lstStyle/>
          <a:p>
            <a:pPr indent="0" lvl="0" marL="0" marR="0" rtl="0" algn="l">
              <a:lnSpc>
                <a:spcPct val="150000"/>
              </a:lnSpc>
              <a:spcBef>
                <a:spcPts val="0"/>
              </a:spcBef>
              <a:spcAft>
                <a:spcPts val="0"/>
              </a:spcAft>
              <a:buClr>
                <a:srgbClr val="4B2E83"/>
              </a:buClr>
              <a:buSzPts val="1200"/>
              <a:buFont typeface="Arial"/>
              <a:buNone/>
            </a:pPr>
            <a:r>
              <a:rPr b="1" i="0" lang="en" sz="1200" u="none" cap="none" strike="noStrike">
                <a:solidFill>
                  <a:srgbClr val="4B2E83"/>
                </a:solidFill>
                <a:latin typeface="Arial"/>
                <a:ea typeface="Arial"/>
                <a:cs typeface="Arial"/>
                <a:sym typeface="Arial"/>
              </a:rPr>
              <a:t>MRAM – Matt Gardner – PAFC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7" name="Shape 377"/>
        <p:cNvGrpSpPr/>
        <p:nvPr/>
      </p:nvGrpSpPr>
      <p:grpSpPr>
        <a:xfrm>
          <a:off x="0" y="0"/>
          <a:ext cx="0" cy="0"/>
          <a:chOff x="0" y="0"/>
          <a:chExt cx="0" cy="0"/>
        </a:xfrm>
      </p:grpSpPr>
      <p:sp>
        <p:nvSpPr>
          <p:cNvPr id="378" name="Google Shape;378;p72"/>
          <p:cNvSpPr txBox="1"/>
          <p:nvPr>
            <p:ph idx="1" type="body"/>
          </p:nvPr>
        </p:nvSpPr>
        <p:spPr>
          <a:xfrm>
            <a:off x="671757" y="371510"/>
            <a:ext cx="8184600" cy="9921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4B2E83"/>
              </a:buClr>
              <a:buSzPts val="3000"/>
              <a:buNone/>
            </a:pPr>
            <a:r>
              <a:rPr lang="en">
                <a:latin typeface="Arial"/>
                <a:ea typeface="Arial"/>
                <a:cs typeface="Arial"/>
                <a:sym typeface="Arial"/>
              </a:rPr>
              <a:t>Program Income Closeout</a:t>
            </a:r>
            <a:endParaRPr/>
          </a:p>
        </p:txBody>
      </p:sp>
      <p:sp>
        <p:nvSpPr>
          <p:cNvPr id="379" name="Google Shape;379;p72"/>
          <p:cNvSpPr txBox="1"/>
          <p:nvPr>
            <p:ph idx="2" type="body"/>
          </p:nvPr>
        </p:nvSpPr>
        <p:spPr>
          <a:xfrm>
            <a:off x="659305" y="1736725"/>
            <a:ext cx="8196300" cy="40155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rgbClr val="4B2E83"/>
              </a:buClr>
              <a:buSzPts val="2400"/>
              <a:buFont typeface="Merriweather Sans"/>
              <a:buChar char="&gt;"/>
            </a:pPr>
            <a:r>
              <a:rPr lang="en">
                <a:latin typeface="Arial"/>
                <a:ea typeface="Arial"/>
                <a:cs typeface="Arial"/>
                <a:sym typeface="Arial"/>
              </a:rPr>
              <a:t>In order to ensure separate and accurate accounting: </a:t>
            </a:r>
            <a:endParaRPr/>
          </a:p>
          <a:p>
            <a:pPr indent="-285750" lvl="1" marL="742950" rtl="0" algn="l">
              <a:spcBef>
                <a:spcPts val="400"/>
              </a:spcBef>
              <a:spcAft>
                <a:spcPts val="0"/>
              </a:spcAft>
              <a:buClr>
                <a:srgbClr val="4B2E83"/>
              </a:buClr>
              <a:buSzPts val="2000"/>
              <a:buChar char="–"/>
            </a:pPr>
            <a:r>
              <a:rPr lang="en">
                <a:latin typeface="Arial"/>
                <a:ea typeface="Arial"/>
                <a:cs typeface="Arial"/>
                <a:sym typeface="Arial"/>
              </a:rPr>
              <a:t>If there is a non-competing continuation budget, the Program Income budget may become a sub budget under the continuation parent</a:t>
            </a:r>
            <a:endParaRPr/>
          </a:p>
          <a:p>
            <a:pPr indent="-285750" lvl="1" marL="742950" rtl="0" algn="l">
              <a:spcBef>
                <a:spcPts val="400"/>
              </a:spcBef>
              <a:spcAft>
                <a:spcPts val="0"/>
              </a:spcAft>
              <a:buClr>
                <a:srgbClr val="4B2E83"/>
              </a:buClr>
              <a:buSzPts val="2000"/>
              <a:buChar char="–"/>
            </a:pPr>
            <a:r>
              <a:rPr lang="en">
                <a:latin typeface="Arial"/>
                <a:ea typeface="Arial"/>
                <a:cs typeface="Arial"/>
                <a:sym typeface="Arial"/>
              </a:rPr>
              <a:t>Program Income sub budget is closed out, with the parent, at the end of the Award or a competing segment</a:t>
            </a:r>
            <a:endParaRPr/>
          </a:p>
          <a:p>
            <a:pPr indent="-285750" lvl="1" marL="742950" rtl="0" algn="l">
              <a:spcBef>
                <a:spcPts val="400"/>
              </a:spcBef>
              <a:spcAft>
                <a:spcPts val="0"/>
              </a:spcAft>
              <a:buClr>
                <a:srgbClr val="4B2E83"/>
              </a:buClr>
              <a:buSzPts val="2000"/>
              <a:buChar char="–"/>
            </a:pPr>
            <a:r>
              <a:rPr lang="en">
                <a:latin typeface="Arial"/>
                <a:ea typeface="Arial"/>
                <a:cs typeface="Arial"/>
                <a:sym typeface="Arial"/>
              </a:rPr>
              <a:t>New program income sub budgets are required at the start of a new competitive segment</a:t>
            </a:r>
            <a:endParaRPr/>
          </a:p>
          <a:p>
            <a:pPr indent="-190500" lvl="0" marL="342900" rtl="0" algn="l">
              <a:spcBef>
                <a:spcPts val="480"/>
              </a:spcBef>
              <a:spcAft>
                <a:spcPts val="0"/>
              </a:spcAft>
              <a:buClr>
                <a:srgbClr val="4B2E83"/>
              </a:buClr>
              <a:buSzPts val="2400"/>
              <a:buFont typeface="Merriweather Sans"/>
              <a:buNone/>
            </a:pPr>
            <a:r>
              <a:t/>
            </a:r>
            <a:endParaRPr>
              <a:latin typeface="Arial"/>
              <a:ea typeface="Arial"/>
              <a:cs typeface="Arial"/>
              <a:sym typeface="Arial"/>
            </a:endParaRPr>
          </a:p>
        </p:txBody>
      </p:sp>
      <p:sp>
        <p:nvSpPr>
          <p:cNvPr id="380" name="Google Shape;380;p72"/>
          <p:cNvSpPr txBox="1"/>
          <p:nvPr/>
        </p:nvSpPr>
        <p:spPr>
          <a:xfrm>
            <a:off x="671758" y="6301355"/>
            <a:ext cx="7229400" cy="330900"/>
          </a:xfrm>
          <a:prstGeom prst="rect">
            <a:avLst/>
          </a:prstGeom>
          <a:noFill/>
          <a:ln>
            <a:noFill/>
          </a:ln>
        </p:spPr>
        <p:txBody>
          <a:bodyPr anchorCtr="0" anchor="b" bIns="45700" lIns="91425" spcFirstLastPara="1" rIns="91425" wrap="square" tIns="45700">
            <a:noAutofit/>
          </a:bodyPr>
          <a:lstStyle/>
          <a:p>
            <a:pPr indent="0" lvl="0" marL="0" marR="0" rtl="0" algn="l">
              <a:lnSpc>
                <a:spcPct val="150000"/>
              </a:lnSpc>
              <a:spcBef>
                <a:spcPts val="0"/>
              </a:spcBef>
              <a:spcAft>
                <a:spcPts val="0"/>
              </a:spcAft>
              <a:buClr>
                <a:srgbClr val="4B2E83"/>
              </a:buClr>
              <a:buSzPts val="1200"/>
              <a:buFont typeface="Arial"/>
              <a:buNone/>
            </a:pPr>
            <a:r>
              <a:rPr b="1" i="0" lang="en" sz="1200" u="none" cap="none" strike="noStrike">
                <a:solidFill>
                  <a:srgbClr val="4B2E83"/>
                </a:solidFill>
                <a:latin typeface="Arial"/>
                <a:ea typeface="Arial"/>
                <a:cs typeface="Arial"/>
                <a:sym typeface="Arial"/>
              </a:rPr>
              <a:t>MRAM – Matt Gardner – PAFC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4" name="Shape 384"/>
        <p:cNvGrpSpPr/>
        <p:nvPr/>
      </p:nvGrpSpPr>
      <p:grpSpPr>
        <a:xfrm>
          <a:off x="0" y="0"/>
          <a:ext cx="0" cy="0"/>
          <a:chOff x="0" y="0"/>
          <a:chExt cx="0" cy="0"/>
        </a:xfrm>
      </p:grpSpPr>
      <p:sp>
        <p:nvSpPr>
          <p:cNvPr id="385" name="Google Shape;385;p73"/>
          <p:cNvSpPr txBox="1"/>
          <p:nvPr>
            <p:ph idx="1" type="body"/>
          </p:nvPr>
        </p:nvSpPr>
        <p:spPr>
          <a:xfrm>
            <a:off x="671757" y="371510"/>
            <a:ext cx="8184600" cy="9921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rgbClr val="4B2E83"/>
              </a:buClr>
              <a:buSzPts val="3000"/>
              <a:buNone/>
            </a:pPr>
            <a:r>
              <a:rPr lang="en">
                <a:latin typeface="Encode Sans"/>
                <a:ea typeface="Encode Sans"/>
                <a:cs typeface="Encode Sans"/>
                <a:sym typeface="Encode Sans"/>
              </a:rPr>
              <a:t>Revised Program Income Request Form</a:t>
            </a:r>
            <a:endParaRPr>
              <a:latin typeface="Encode Sans"/>
              <a:ea typeface="Encode Sans"/>
              <a:cs typeface="Encode Sans"/>
              <a:sym typeface="Encode Sans"/>
            </a:endParaRPr>
          </a:p>
        </p:txBody>
      </p:sp>
      <p:sp>
        <p:nvSpPr>
          <p:cNvPr id="386" name="Google Shape;386;p73"/>
          <p:cNvSpPr txBox="1"/>
          <p:nvPr>
            <p:ph idx="2" type="body"/>
          </p:nvPr>
        </p:nvSpPr>
        <p:spPr>
          <a:xfrm>
            <a:off x="659305" y="1736725"/>
            <a:ext cx="8196300" cy="40155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rgbClr val="4B2E83"/>
              </a:buClr>
              <a:buSzPts val="2400"/>
              <a:buFont typeface="Merriweather Sans"/>
              <a:buChar char="&gt;"/>
            </a:pPr>
            <a:r>
              <a:rPr lang="en"/>
              <a:t>Form is required any time a new Program Income sub budget is needed</a:t>
            </a:r>
            <a:endParaRPr/>
          </a:p>
          <a:p>
            <a:pPr indent="-190500" lvl="0" marL="342900" rtl="0" algn="l">
              <a:spcBef>
                <a:spcPts val="480"/>
              </a:spcBef>
              <a:spcAft>
                <a:spcPts val="0"/>
              </a:spcAft>
              <a:buClr>
                <a:srgbClr val="4B2E83"/>
              </a:buClr>
              <a:buSzPts val="2400"/>
              <a:buFont typeface="Merriweather Sans"/>
              <a:buNone/>
            </a:pPr>
            <a:r>
              <a:t/>
            </a:r>
            <a:endParaRPr/>
          </a:p>
          <a:p>
            <a:pPr indent="-342900" lvl="0" marL="342900" rtl="0" algn="l">
              <a:spcBef>
                <a:spcPts val="480"/>
              </a:spcBef>
              <a:spcAft>
                <a:spcPts val="0"/>
              </a:spcAft>
              <a:buClr>
                <a:srgbClr val="4B2E83"/>
              </a:buClr>
              <a:buSzPts val="2400"/>
              <a:buFont typeface="Merriweather Sans"/>
              <a:buChar char="&gt;"/>
            </a:pPr>
            <a:r>
              <a:rPr lang="en"/>
              <a:t>New Question:</a:t>
            </a:r>
            <a:endParaRPr/>
          </a:p>
          <a:p>
            <a:pPr indent="-285750" lvl="1" marL="742950" rtl="0" algn="l">
              <a:spcBef>
                <a:spcPts val="400"/>
              </a:spcBef>
              <a:spcAft>
                <a:spcPts val="0"/>
              </a:spcAft>
              <a:buClr>
                <a:srgbClr val="4B2E83"/>
              </a:buClr>
              <a:buSzPts val="2000"/>
              <a:buChar char="–"/>
            </a:pPr>
            <a:r>
              <a:rPr lang="en"/>
              <a:t>“If rates were determined by a departmental study, have the rates been reviewed by Management Accounting &amp; Analysis (MAA) in the last two years?”</a:t>
            </a:r>
            <a:endParaRPr/>
          </a:p>
          <a:p>
            <a:pPr indent="-158750" lvl="1" marL="742950" rtl="0" algn="l">
              <a:spcBef>
                <a:spcPts val="400"/>
              </a:spcBef>
              <a:spcAft>
                <a:spcPts val="0"/>
              </a:spcAft>
              <a:buClr>
                <a:srgbClr val="4B2E83"/>
              </a:buClr>
              <a:buSzPts val="2000"/>
              <a:buNone/>
            </a:pPr>
            <a:r>
              <a:t/>
            </a:r>
            <a:endParaRPr/>
          </a:p>
          <a:p>
            <a:pPr indent="-285750" lvl="1" marL="742950" rtl="0" algn="l">
              <a:spcBef>
                <a:spcPts val="400"/>
              </a:spcBef>
              <a:spcAft>
                <a:spcPts val="0"/>
              </a:spcAft>
              <a:buClr>
                <a:srgbClr val="4B2E83"/>
              </a:buClr>
              <a:buSzPts val="2000"/>
              <a:buChar char="–"/>
            </a:pPr>
            <a:r>
              <a:rPr lang="en"/>
              <a:t>If the answer is “no,” then a rate review by the MAA Recharge team is required.</a:t>
            </a:r>
            <a:endParaRPr/>
          </a:p>
        </p:txBody>
      </p:sp>
    </p:spTree>
  </p:cSld>
  <p:clrMapOvr>
    <a:masterClrMapping/>
  </p:clrMapOvr>
</p:sld>
</file>

<file path=ppt/theme/theme1.xml><?xml version="1.0" encoding="utf-8"?>
<a:theme xmlns:a="http://schemas.openxmlformats.org/drawingml/2006/main" xmlns:r="http://schemas.openxmlformats.org/officeDocument/2006/relationships" name="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1_Custom Design">
  <a:themeElements>
    <a:clrScheme name="Custom 5">
      <a:dk1>
        <a:srgbClr val="33006F"/>
      </a:dk1>
      <a:lt1>
        <a:srgbClr val="E8D3A2"/>
      </a:lt1>
      <a:dk2>
        <a:srgbClr val="33006F"/>
      </a:dk2>
      <a:lt2>
        <a:srgbClr val="FFFFFF"/>
      </a:lt2>
      <a:accent1>
        <a:srgbClr val="33006F"/>
      </a:accent1>
      <a:accent2>
        <a:srgbClr val="E8D3A2"/>
      </a:accent2>
      <a:accent3>
        <a:srgbClr val="FFFFFF"/>
      </a:accent3>
      <a:accent4>
        <a:srgbClr val="B2B2B2"/>
      </a:accent4>
      <a:accent5>
        <a:srgbClr val="26005C"/>
      </a:accent5>
      <a:accent6>
        <a:srgbClr val="917B4C"/>
      </a:accent6>
      <a:hlink>
        <a:srgbClr val="26005C"/>
      </a:hlink>
      <a:folHlink>
        <a:srgbClr val="33006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1_Custom Design">
  <a:themeElements>
    <a:clrScheme name="Custom 5">
      <a:dk1>
        <a:srgbClr val="33006F"/>
      </a:dk1>
      <a:lt1>
        <a:srgbClr val="E8D3A2"/>
      </a:lt1>
      <a:dk2>
        <a:srgbClr val="33006F"/>
      </a:dk2>
      <a:lt2>
        <a:srgbClr val="FFFFFF"/>
      </a:lt2>
      <a:accent1>
        <a:srgbClr val="33006F"/>
      </a:accent1>
      <a:accent2>
        <a:srgbClr val="E8D3A2"/>
      </a:accent2>
      <a:accent3>
        <a:srgbClr val="FFFFFF"/>
      </a:accent3>
      <a:accent4>
        <a:srgbClr val="B2B2B2"/>
      </a:accent4>
      <a:accent5>
        <a:srgbClr val="26005C"/>
      </a:accent5>
      <a:accent6>
        <a:srgbClr val="917B4C"/>
      </a:accent6>
      <a:hlink>
        <a:srgbClr val="26005C"/>
      </a:hlink>
      <a:folHlink>
        <a:srgbClr val="33006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ORIS-16x9-extended-powerpoint-Gold">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8.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9.xml><?xml version="1.0" encoding="utf-8"?>
<a:theme xmlns:a="http://schemas.openxmlformats.org/drawingml/2006/main" xmlns:r="http://schemas.openxmlformats.org/officeDocument/2006/relationships" name="2_Custom Design">
  <a:themeElements>
    <a:clrScheme name="Custom 5">
      <a:dk1>
        <a:srgbClr val="33006F"/>
      </a:dk1>
      <a:lt1>
        <a:srgbClr val="E8D3A2"/>
      </a:lt1>
      <a:dk2>
        <a:srgbClr val="33006F"/>
      </a:dk2>
      <a:lt2>
        <a:srgbClr val="FFFFFF"/>
      </a:lt2>
      <a:accent1>
        <a:srgbClr val="33006F"/>
      </a:accent1>
      <a:accent2>
        <a:srgbClr val="E8D3A2"/>
      </a:accent2>
      <a:accent3>
        <a:srgbClr val="FFFFFF"/>
      </a:accent3>
      <a:accent4>
        <a:srgbClr val="B2B2B2"/>
      </a:accent4>
      <a:accent5>
        <a:srgbClr val="26005C"/>
      </a:accent5>
      <a:accent6>
        <a:srgbClr val="917B4C"/>
      </a:accent6>
      <a:hlink>
        <a:srgbClr val="26005C"/>
      </a:hlink>
      <a:folHlink>
        <a:srgbClr val="33006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