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" panose="020B0604020202020204" charset="0"/>
      <p:regular r:id="rId16"/>
      <p:bold r:id="rId17"/>
    </p:embeddedFont>
    <p:embeddedFont>
      <p:font typeface="Encode Sans Black" panose="020B0604020202020204" charset="0"/>
      <p:bold r:id="rId18"/>
    </p:embeddedFon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y Gebrenegus" initials="" lastIdx="1" clrIdx="0"/>
  <p:cmAuthor id="1" name="Juan Lep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2T10:23:45.831" idx="1">
    <p:pos x="6000" y="0"/>
    <p:text>It's been both ways but we decided some years ago on it being one word. I couldn't find an email documenting the decision.</p:text>
  </p:cm>
  <p:cm authorId="1" dt="2023-04-12T10:23:45.831" idx="1">
    <p:pos x="6000" y="100"/>
    <p:text>Lily - Wondering why we're using Grant Tracker in this presentation as one word?  I had it drilled in my head that it was two?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finance-transformation?_gl=1*19r68ff*_ga*MTEwMDY2NzE5OS4xNjQ1NDg0NjM2*_ga_3T65WK0BM8*MTY4MDAzMzA1NS44Ni4xLjE2ODAwMzMwNjMuMC4wLjA.*_ga_JLHM9WH4JV*MTY4MDAzMzA1NS44Ni4xLjE2ODAwMzMwNjMuMC4wLjA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Award Portal Update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621250" y="4963867"/>
            <a:ext cx="485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APRIL 2023 MRAM</a:t>
            </a:r>
            <a:endParaRPr sz="1400" b="1" i="0" u="none" strike="noStrike" cap="none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73450" y="2156605"/>
            <a:ext cx="81972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/>
              <a:t>Replacing GrantTracker as your one-stop grant shop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AWARD PORTAL IS…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47925" y="2301937"/>
            <a:ext cx="8197200" cy="3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One-stop view of a sponsored award/grants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Communication system between campus units/ shared environments and GCA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One day delay from Workday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Not used by any other central office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Access to sponsor invoices and financial reports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Just need a UW netID to access AP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WHAT’S NOT CHANGING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47925" y="2277037"/>
            <a:ext cx="8197200" cy="3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New look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GrantTracker Notes → Award Portal Tickets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Organized based on Workday award structure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Workday terminology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No more deficit transfer functionality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WHAT’S CHANGING WITH AP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3400" y="2307571"/>
            <a:ext cx="8197200" cy="3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GrantTracker will be left online for previous biennium/closed budgets, but read only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Communication for awards that aren’t converted to Workday should be sent to gcahelp@uw.edu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TRANSITION FROM GT TO AP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73400" y="2307571"/>
            <a:ext cx="8197200" cy="3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April-June 2023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Campus user testing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Complete system remediation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Create and release training documents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Mid-July 2023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Award Portal launches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GrantTracker goes into read-only mode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TIMELINE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73398" y="221461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Bookmark GCA’s new Finance Transformation webpage for more information about how FT is changing GCA’s processes, Award Portal, and communication to sponsors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b="0" u="sng">
                <a:solidFill>
                  <a:srgbClr val="1A62C7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https://finance.uw.edu/gca/finance-transformation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CALL TO ACTION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900" y="4892467"/>
            <a:ext cx="4589251" cy="12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54073" y="23075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contact Juan Lepez at kabah12@uw.edu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Encode Sans Black</vt:lpstr>
      <vt:lpstr>Calibri</vt:lpstr>
      <vt:lpstr>Encode Sans</vt:lpstr>
      <vt:lpstr>Merriweather Sans</vt:lpstr>
      <vt:lpstr>Open Sans</vt:lpstr>
      <vt:lpstr>UW Purple</vt:lpstr>
      <vt:lpstr>UW White</vt:lpstr>
      <vt:lpstr>Award Portal Update</vt:lpstr>
      <vt:lpstr>AWARD PORTAL IS…</vt:lpstr>
      <vt:lpstr>WHAT’S NOT CHANGING</vt:lpstr>
      <vt:lpstr>WHAT’S CHANGING WITH AP</vt:lpstr>
      <vt:lpstr>THE TRANSITION FROM GT TO AP</vt:lpstr>
      <vt:lpstr>TIMELINE</vt:lpstr>
      <vt:lpstr>CALL TO ACTION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Portal Update</dc:title>
  <dc:creator>Azalea Vasquez</dc:creator>
  <cp:lastModifiedBy>Azalea Vasquez</cp:lastModifiedBy>
  <cp:revision>1</cp:revision>
  <dcterms:modified xsi:type="dcterms:W3CDTF">2023-04-14T16:38:03Z</dcterms:modified>
</cp:coreProperties>
</file>