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Today let’s give a shout out to these who have taken advantage of learning available to them by completing the CORE Certificate in Research Administration!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Let’s give a shout out to some of our most recent graduates and give them a hand!</a:t>
            </a: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wresearch.gosignmeup.com/public/course/browse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washington.edu/research/training/cor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29927" b="29927"/>
          <a:stretch/>
        </p:blipFill>
        <p:spPr>
          <a:xfrm>
            <a:off x="0" y="5562600"/>
            <a:ext cx="9144000" cy="12909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066800"/>
            <a:ext cx="9144000" cy="48723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68587" y="1145977"/>
            <a:ext cx="2170858" cy="4793157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76200"/>
            <a:ext cx="9153525" cy="1174554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91140" y="1414820"/>
            <a:ext cx="6777447" cy="437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Upcoming Classes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 18     SAGE Budget</a:t>
            </a:r>
            <a:endParaRPr/>
          </a:p>
          <a:p>
            <a:pPr marL="1082675" marR="0" lvl="0" indent="-10826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May 23     Compliance Case Studies: Financial Conflict of Interest, Export Controls, and Research Integrity</a:t>
            </a:r>
            <a:endParaRPr/>
          </a:p>
          <a:p>
            <a:pPr marL="1082675" marR="0" lvl="0" indent="-1082675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June 13     SAGE Budget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FT and the CORE certificate</a:t>
            </a:r>
            <a:endParaRPr/>
          </a:p>
          <a:p>
            <a:pPr marL="9144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required classes on hold for a few months until updates clarified </a:t>
            </a:r>
            <a:endParaRPr/>
          </a:p>
          <a:p>
            <a:pPr marL="9144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required and elective classes may be retired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Changes coming to the certificate 2024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968587" y="2819400"/>
            <a:ext cx="202301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1271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Home </a:t>
            </a:r>
            <a:r>
              <a:rPr lang="en-US" sz="1200" b="0" i="0" u="sng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https://www.washington.edu/research/training/core/</a:t>
            </a:r>
            <a:endParaRPr sz="1200" b="0" i="0" u="none" strike="noStrike" cap="none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52400" y="3555529"/>
            <a:ext cx="7376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 descr="C:\Users\hient2\Desktop\Untitled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6959062" y="1600200"/>
            <a:ext cx="222367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CORE Registration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https://uwresearch.gosignmeup.com/public/course/browse</a:t>
            </a:r>
            <a:endParaRPr sz="1200" u="sng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57188" y="6000690"/>
            <a:ext cx="1273231" cy="85730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17663" y="206514"/>
            <a:ext cx="68862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4" descr="Graduates tossing caps into the air"/>
          <p:cNvPicPr preferRelativeResize="0"/>
          <p:nvPr/>
        </p:nvPicPr>
        <p:blipFill rotWithShape="1">
          <a:blip r:embed="rId3">
            <a:alphaModFix/>
          </a:blip>
          <a:srcRect t="18825" b="18825"/>
          <a:stretch/>
        </p:blipFill>
        <p:spPr>
          <a:xfrm>
            <a:off x="3" y="3176600"/>
            <a:ext cx="9143997" cy="36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Blue fireworks explosion in the sky"/>
          <p:cNvPicPr preferRelativeResize="0"/>
          <p:nvPr/>
        </p:nvPicPr>
        <p:blipFill rotWithShape="1">
          <a:blip r:embed="rId4">
            <a:alphaModFix/>
          </a:blip>
          <a:srcRect t="13924" r="-1" b="13923"/>
          <a:stretch/>
        </p:blipFill>
        <p:spPr>
          <a:xfrm>
            <a:off x="0" y="0"/>
            <a:ext cx="9143997" cy="3681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0" y="0"/>
            <a:ext cx="9144000" cy="3663220"/>
          </a:xfrm>
          <a:prstGeom prst="rect">
            <a:avLst/>
          </a:prstGeom>
          <a:solidFill>
            <a:schemeClr val="dk1">
              <a:alpha val="49411"/>
            </a:schemeClr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3705" y="1252897"/>
            <a:ext cx="872734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25"/>
              <a:buFont typeface="Open Sans"/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Certificate in Research Administration Program Graduates </a:t>
            </a:r>
            <a:endParaRPr sz="8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" name="Google Shape;109;p14"/>
          <p:cNvCxnSpPr/>
          <p:nvPr/>
        </p:nvCxnSpPr>
        <p:spPr>
          <a:xfrm>
            <a:off x="144722" y="3672310"/>
            <a:ext cx="899927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 descr="Graduates tossing caps into the air"/>
          <p:cNvPicPr preferRelativeResize="0"/>
          <p:nvPr/>
        </p:nvPicPr>
        <p:blipFill rotWithShape="1">
          <a:blip r:embed="rId3">
            <a:alphaModFix/>
          </a:blip>
          <a:srcRect t="18825" b="18825"/>
          <a:stretch/>
        </p:blipFill>
        <p:spPr>
          <a:xfrm>
            <a:off x="3" y="3176600"/>
            <a:ext cx="9143997" cy="36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-4" y="2510"/>
            <a:ext cx="9144000" cy="366322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 descr="Blue fireworks explosion in the sky"/>
          <p:cNvPicPr preferRelativeResize="0"/>
          <p:nvPr/>
        </p:nvPicPr>
        <p:blipFill rotWithShape="1">
          <a:blip r:embed="rId4">
            <a:alphaModFix/>
          </a:blip>
          <a:srcRect t="13924" r="-1" b="13923"/>
          <a:stretch/>
        </p:blipFill>
        <p:spPr>
          <a:xfrm>
            <a:off x="144722" y="0"/>
            <a:ext cx="9144000" cy="36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ctrTitle"/>
          </p:nvPr>
        </p:nvSpPr>
        <p:spPr>
          <a:xfrm>
            <a:off x="0" y="1360270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Lauren M. Wood</a:t>
            </a:r>
            <a:b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 Analyst</a:t>
            </a:r>
            <a:b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Sponsored Programs</a:t>
            </a:r>
            <a:b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Office of Research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-2881" y="3351052"/>
            <a:ext cx="1884305" cy="263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Congratulations!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15"/>
          <p:cNvCxnSpPr/>
          <p:nvPr/>
        </p:nvCxnSpPr>
        <p:spPr>
          <a:xfrm>
            <a:off x="144722" y="3672310"/>
            <a:ext cx="8999275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Open Sans</vt:lpstr>
      <vt:lpstr>Office Theme</vt:lpstr>
      <vt:lpstr>PowerPoint Presentation</vt:lpstr>
      <vt:lpstr>Certificate in Research Administration Program Graduates </vt:lpstr>
      <vt:lpstr>Lauren M. Wood Compliance Analyst Office of Sponsored Programs Office of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 Vasquez</dc:creator>
  <cp:lastModifiedBy>Azalea Vasquez</cp:lastModifiedBy>
  <cp:revision>1</cp:revision>
  <dcterms:modified xsi:type="dcterms:W3CDTF">2023-05-12T15:11:07Z</dcterms:modified>
</cp:coreProperties>
</file>