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B1288-51DF-41D3-B4FC-6BC5932C7413}">
  <a:tblStyle styleId="{3EAB1288-51DF-41D3-B4FC-6BC5932C74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Workday Salary Cap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Stepanka Sirotek, Jesse Rice, Nicole Flagg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Integrated Service Center (ISC)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Regular Salary Component UW1861 Employee working on SOM grant</a:t>
            </a:r>
            <a:endParaRPr/>
          </a:p>
        </p:txBody>
      </p:sp>
      <p:grpSp>
        <p:nvGrpSpPr>
          <p:cNvPr id="110" name="Google Shape;110;p20"/>
          <p:cNvGrpSpPr/>
          <p:nvPr/>
        </p:nvGrpSpPr>
        <p:grpSpPr>
          <a:xfrm>
            <a:off x="0" y="2294777"/>
            <a:ext cx="9144000" cy="2268446"/>
            <a:chOff x="0" y="2294777"/>
            <a:chExt cx="9144000" cy="2268446"/>
          </a:xfrm>
        </p:grpSpPr>
        <p:pic>
          <p:nvPicPr>
            <p:cNvPr id="111" name="Google Shape;11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294777"/>
              <a:ext cx="9144000" cy="2268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0"/>
            <p:cNvSpPr txBox="1"/>
            <p:nvPr/>
          </p:nvSpPr>
          <p:spPr>
            <a:xfrm>
              <a:off x="3080657" y="2535589"/>
              <a:ext cx="1491343" cy="369332"/>
            </a:xfrm>
            <a:prstGeom prst="rect">
              <a:avLst/>
            </a:pr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Joe PI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Over the Cap Salary Component UW1861 Employee working on SOM grant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884" y="1742545"/>
            <a:ext cx="5884779" cy="402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are the issues?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Cannot use a Standalone Grant to pay for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Cannot pay for Salary Over the Cap with a different company than the regular salary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Workday working on enhancing Salary over the Cap features but there are no guarantees and earliest release would be second half of 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Standalone Grant Solution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recommended resolution for this issue is for departments to use another worktag and process a funding transfer to reflect the cost on the Standalone grant desired.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is important not to use PAAs to try to solution for this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Specific solutions will be department specific. Communication has been sent to URLs/Department leaders to pass on guidance within their School/College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Solution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We have worked with School/College leaders to stand up a series of Program Worktags to account for these cases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The leaders/Shared Environments of the Schools/Colleges will transfer the funds between each other on a regular cadence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Salary Cap Worktags</a:t>
            </a:r>
            <a:endParaRPr/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479669" y="1693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{3EAB1288-51DF-41D3-B4FC-6BC5932C7413}</a:tableStyleId>
              </a:tblPr>
              <a:tblGrid>
                <a:gridCol w="178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/>
                        <a:t>Program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/>
                        <a:t>Name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SPH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CAS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Engineering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Dentistry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highlight>
                            <a:srgbClr val="FFFF00"/>
                          </a:highlight>
                        </a:rPr>
                        <a:t>PG121324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highlight>
                            <a:srgbClr val="FFFF00"/>
                          </a:highlight>
                        </a:rPr>
                        <a:t>Nursing | Salary Over the Cap SOM (still being worked on)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SOP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Social Work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SOM | Salary Over the Cap UW1861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Example #1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Jane PI is in SOM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She works on a grant in UW1861. Her home department in SOM wants to pay her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You can use the newly created Program worktags for this scenario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Regular Salary Component SOM Employee working on UW1861 grant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17219" y="1736725"/>
            <a:ext cx="8839200" cy="2548238"/>
            <a:chOff x="17219" y="1736725"/>
            <a:chExt cx="8839200" cy="2548238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19" y="1736725"/>
              <a:ext cx="8839200" cy="2548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7"/>
            <p:cNvSpPr txBox="1"/>
            <p:nvPr/>
          </p:nvSpPr>
          <p:spPr>
            <a:xfrm>
              <a:off x="3058885" y="2035629"/>
              <a:ext cx="1480457" cy="36933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Jane PI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Over the Cap Salary Component SOM Employee working on UW1861 grant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243" y="1646384"/>
            <a:ext cx="6110043" cy="395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Example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Joe PI is in UW1861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He works on a grant in SOM. His home department in UW1861 wants to pay his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You can use the newly created Program worktags for this scenario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Merriweather Sans</vt:lpstr>
      <vt:lpstr>Encode Sans Black</vt:lpstr>
      <vt:lpstr>Open Sans Light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2023-08-10T17:52:39Z</dcterms:modified>
</cp:coreProperties>
</file>