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Encode Sans Black" panose="020B0604020202020204" charset="0"/>
      <p:bold r:id="rId10"/>
    </p:embeddedFont>
    <p:embeddedFont>
      <p:font typeface="Merriweather Sans" pitchFamily="2" charset="0"/>
      <p:regular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Light" panose="020B0306030504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a Rive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12-10T22:51:59.604" idx="1">
    <p:pos x="6000" y="0"/>
    <p:text>@carhodes@uw.edu the new checklist is published and worth highlighting briefly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70" name="Google Shape;7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78" name="Google Shape;7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85" name="Google Shape;8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9" name="Google Shape;39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1" name="Google Shape;51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osp/about-osp/osp-volume/" TargetMode="External"/><Relationship Id="rId3" Type="http://schemas.openxmlformats.org/officeDocument/2006/relationships/hyperlink" Target="https://www.washington.edu/research/myresearch-lifecycle/setup/financials/#asr-checklist-pi-campus" TargetMode="External"/><Relationship Id="rId7" Type="http://schemas.openxmlformats.org/officeDocument/2006/relationships/hyperlink" Target="https://www.washington.edu/research/faq/urgent-osp-asr-mod-and-subawards/" TargetMode="External"/><Relationship Id="rId12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ashington.edu/research/myresearch-lifecycle/setup/subawards/#first-steps" TargetMode="External"/><Relationship Id="rId11" Type="http://schemas.openxmlformats.org/officeDocument/2006/relationships/hyperlink" Target="https://www.washington.edu/research/myresearch-lifecycle/setup/subawards/" TargetMode="External"/><Relationship Id="rId5" Type="http://schemas.openxmlformats.org/officeDocument/2006/relationships/hyperlink" Target="https://www.washington.edu/research/myresearch-lifecycle/setup/financials/#why-asr-returned" TargetMode="External"/><Relationship Id="rId10" Type="http://schemas.openxmlformats.org/officeDocument/2006/relationships/hyperlink" Target="https://www.washington.edu/research/faq/what-info-to-include-asr-mod/" TargetMode="External"/><Relationship Id="rId4" Type="http://schemas.openxmlformats.org/officeDocument/2006/relationships/hyperlink" Target="https://www.washington.edu/research/forms-and-templates/checklist-osp-gca-mods-in-sage/" TargetMode="External"/><Relationship Id="rId9" Type="http://schemas.openxmlformats.org/officeDocument/2006/relationships/hyperlink" Target="https://www.washington.edu/research/myresearch-lifecycle/manage/award-change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OSP Update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December 12,  2024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Amanda Snyder, Associate Director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ASR &amp; MOD Update as of 12/09</a:t>
            </a:r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ASR/MOD #s (week over week)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642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-.5%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Arrived past week: 145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Approved &amp; assigned to GCA past week: 219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Returned past week: 110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Work in Progress - Days in Status of OSP Assigned / OSP Setup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0-15: 189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16-30: 120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31-60: 149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61+: 184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</p:txBody>
      </p:sp>
      <p:sp>
        <p:nvSpPr>
          <p:cNvPr id="66" name="Google Shape;66;p12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 Update as of 12/09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Subaward #s (week over week)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902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6%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In OSP: 584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Assigned: 60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Issued: 258</a:t>
            </a:r>
            <a:endParaRPr sz="2000"/>
          </a:p>
        </p:txBody>
      </p:sp>
      <p:sp>
        <p:nvSpPr>
          <p:cNvPr id="74" name="Google Shape;74;p13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Staffing Update</a:t>
            </a:r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Subawards: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2 Subaward backfill positions:  In interview process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2 Subaward Administrator temporary positions:  Posted and recruiting 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Proposals &amp; 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Hired two temporary Program Coordinator positions - 12/9 start date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1 new Grant and Contract Analyst position - towards end of interview process  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1 temporary outside support position to assist with award and award modification processing - 12/10 start date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2"/>
          </p:nvPr>
        </p:nvSpPr>
        <p:spPr>
          <a:xfrm>
            <a:off x="720200" y="16498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ASR Checklist for PIs &amp; Campus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NEW: OSP/GCA MOD Checklist 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5"/>
              </a:rPr>
              <a:t>OSP ASR Return Reasons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6"/>
              </a:rPr>
              <a:t>Subaward Escalation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Urgent Requests OSP Requests - ASRs, MODs, Subawards 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 Volume- ASR, MOD, Subaward 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10"/>
              </a:rPr>
              <a:t>Tell OSP your story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Setup </a:t>
            </a:r>
            <a:r>
              <a:rPr lang="en-US" u="sng">
                <a:solidFill>
                  <a:schemeClr val="accent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Subawards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Open Sans Light</vt:lpstr>
      <vt:lpstr>Arial</vt:lpstr>
      <vt:lpstr>Calibri</vt:lpstr>
      <vt:lpstr>Encode Sans Black</vt:lpstr>
      <vt:lpstr>Merriweather Sans</vt:lpstr>
      <vt:lpstr>Open Sans</vt:lpstr>
      <vt:lpstr>2_Custom Design</vt:lpstr>
      <vt:lpstr>2_Custom Design</vt:lpstr>
      <vt:lpstr>OSP Update</vt:lpstr>
      <vt:lpstr>ASR &amp; MOD Update as of 12/09</vt:lpstr>
      <vt:lpstr>Subaward Update as of 12/09</vt:lpstr>
      <vt:lpstr>Staffing Update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2024-12-14T00:20:03Z</dcterms:modified>
</cp:coreProperties>
</file>