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embeddedFontLst>
    <p:embeddedFont>
      <p:font typeface="Encode Sans Black" panose="020B0604020202020204" charset="0"/>
      <p:bold r:id="rId7"/>
    </p:embeddedFont>
    <p:embeddedFont>
      <p:font typeface="Merriweather Sans" pitchFamily="2" charset="0"/>
      <p:regular r:id="rId8"/>
    </p:embeddedFon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Open Sans Light" panose="020B03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02" y="66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Google Shape;10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1" name="Google Shape;31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2" name="Google Shape;42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Google Shape;47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None/>
            </a:pPr>
            <a:r>
              <a:rPr lang="en-US"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RESEARCH SECURITY TRAINING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December 2024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Jasmine Campbell, Chief Research Security Officer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Research Security Training Program</a:t>
            </a:r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NSPM-33 requires UW to implement a research security training program.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We are now starting to see guidance from the agencies regarding deadlines for implementation of the research security training program.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We are working with a vendor to provide online training modules that meet the requirements.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We will provide more information once the training is live. 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Jasmine Campbell – Office of Research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Research Security Training Requirements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Research security training will be required for “covered individuals.”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The definition of covered individual varies depending on the federal agency, but it is essentially anyone who contributes in a substantive, meaningful way to the project.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This can include faculty, staff, and students. 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UW will need to certify that each covered individual has completed the training before proposal submission.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Plenty more information to come via various MRAM channels!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Jasmine Campbell – Office of 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Open Sans</vt:lpstr>
      <vt:lpstr>Open Sans Light</vt:lpstr>
      <vt:lpstr>Arial</vt:lpstr>
      <vt:lpstr>Calibri</vt:lpstr>
      <vt:lpstr>Encode Sans Black</vt:lpstr>
      <vt:lpstr>Merriweather Sans</vt:lpstr>
      <vt:lpstr>Custom Design</vt:lpstr>
      <vt:lpstr>1_Custom Design</vt:lpstr>
      <vt:lpstr>RESEARCH SECURITY TRAINING</vt:lpstr>
      <vt:lpstr>Research Security Training Program</vt:lpstr>
      <vt:lpstr>Research Security Training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2024-12-14T00:22:02Z</dcterms:modified>
</cp:coreProperties>
</file>