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6" r:id="rId1"/>
    <p:sldMasterId id="2147483657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6858000" cy="9144000"/>
  <p:embeddedFontLst>
    <p:embeddedFont>
      <p:font typeface="Encode Sans Black" panose="020B0604020202020204" charset="0"/>
      <p:bold r:id="rId7"/>
    </p:embeddedFont>
    <p:embeddedFont>
      <p:font typeface="Merriweather Sans" pitchFamily="2" charset="0"/>
      <p:regular r:id="rId8"/>
    </p:embeddedFont>
    <p:embeddedFont>
      <p:font typeface="Open Sans" panose="020B0606030504020204" pitchFamily="34" charset="0"/>
      <p:regular r:id="rId9"/>
      <p:bold r:id="rId10"/>
      <p:italic r:id="rId11"/>
      <p:boldItalic r:id="rId12"/>
    </p:embeddedFont>
    <p:embeddedFont>
      <p:font typeface="Open Sans Light" panose="020B0306030504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602" y="66"/>
      </p:cViewPr>
      <p:guideLst>
        <p:guide orient="horz" pos="2488"/>
        <p:guide pos="4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3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4B2E83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2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>
            <a:spLocks noGrp="1"/>
          </p:cNvSpPr>
          <p:nvPr>
            <p:ph type="body" idx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0" name="Google Shape;10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bg>
      <p:bgPr>
        <a:solidFill>
          <a:srgbClr val="4B2E8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4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" name="Google Shape;21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bg>
      <p:bgPr>
        <a:solidFill>
          <a:srgbClr val="4B2E83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6" name="Google Shape;26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1" name="Google Shape;31;p7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7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sz="5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5" name="Google Shape;35;p8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8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8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2" name="Google Shape;42;p9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9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7" name="Google Shape;47;p10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0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E8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692029" y="1640263"/>
            <a:ext cx="6972300" cy="1593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Font typeface="Arial"/>
              <a:buNone/>
            </a:pPr>
            <a:r>
              <a:rPr lang="en-US" sz="5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RESEARCH SECURITY TRAINING</a:t>
            </a:r>
            <a:endParaRPr/>
          </a:p>
        </p:txBody>
      </p:sp>
      <p:sp>
        <p:nvSpPr>
          <p:cNvPr id="54" name="Google Shape;54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December 2024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Jasmine Campbell, Chief Research Security Officer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Office of Research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Research Security Training Program</a:t>
            </a:r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NSPM-33 requires UW to implement a research security training program.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We are now starting to see guidance from the agencies regarding deadlines for implementation of the research security training program.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We are working with a vendor to provide online training modules that meet the requirements.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We will provide more information once the training is live. 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 b="0"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 b="0"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 b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Jasmine Campbell – Office of Research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Research Security Training Requirements</a:t>
            </a:r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Research security training will be required for “covered individuals.” 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The definition of covered individual varies depending on the federal agency, but it is essentially anyone who contributes in a substantive, meaningful way to the project. 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This can include faculty, staff, and students. 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UW will need to certify that each covered individual has completed the training before proposal submission.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Plenty more information to come via various MRAM channels!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 b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Jasmine Campbell – Office of Research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On-screen Show (4:3)</PresentationFormat>
  <Paragraphs>19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Open Sans</vt:lpstr>
      <vt:lpstr>Open Sans Light</vt:lpstr>
      <vt:lpstr>Arial</vt:lpstr>
      <vt:lpstr>Calibri</vt:lpstr>
      <vt:lpstr>Encode Sans Black</vt:lpstr>
      <vt:lpstr>Merriweather Sans</vt:lpstr>
      <vt:lpstr>Custom Design</vt:lpstr>
      <vt:lpstr>1_Custom Design</vt:lpstr>
      <vt:lpstr>RESEARCH SECURITY TRAINING</vt:lpstr>
      <vt:lpstr>Research Security Training Program</vt:lpstr>
      <vt:lpstr>Research Security Training Requirements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Patrick F. Carney</dc:creator>
  <cp:lastModifiedBy>gcahelp</cp:lastModifiedBy>
  <cp:revision>1</cp:revision>
  <dcterms:modified xsi:type="dcterms:W3CDTF">2024-12-14T00:22:02Z</dcterms:modified>
</cp:coreProperties>
</file>