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embeddedFontLst>
    <p:embeddedFont>
      <p:font typeface="Encode Sans Black" panose="020B0604020202020204" charset="0"/>
      <p:bold r:id="rId4"/>
    </p:embeddedFont>
    <p:embeddedFont>
      <p:font typeface="Merriweather Sans" pitchFamily="2" charset="0"/>
      <p:regular r:id="rId5"/>
      <p:bold r:id="rId6"/>
      <p:italic r:id="rId7"/>
      <p:boldItalic r:id="rId8"/>
    </p:embeddedFont>
    <p:embeddedFont>
      <p:font typeface="Open Sans" panose="020B0606030504020204" pitchFamily="34" charset="0"/>
      <p:regular r:id="rId9"/>
      <p:bold r:id="rId10"/>
      <p:italic r:id="rId11"/>
      <p:boldItalic r:id="rId12"/>
    </p:embeddedFont>
    <p:embeddedFont>
      <p:font typeface="Open Sans Light" panose="020B0306030504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6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418b5b412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418b5b412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g418b5b4128_0_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" name="Google Shape;18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ashington.edu/research/faq/what-info-to-include-asr-mod/" TargetMode="External"/><Relationship Id="rId3" Type="http://schemas.openxmlformats.org/officeDocument/2006/relationships/hyperlink" Target="https://www.washington.edu/research/faq/what-do-i-do-if-i-receive-noa/" TargetMode="External"/><Relationship Id="rId7" Type="http://schemas.openxmlformats.org/officeDocument/2006/relationships/hyperlink" Target="https://www.washington.edu/research/learning/online/index.php/lessons/how-to-make-a-sage-budget-snapshot/" TargetMode="External"/><Relationship Id="rId12" Type="http://schemas.openxmlformats.org/officeDocument/2006/relationships/hyperlink" Target="https://www.washington.edu/research/workday-finance-research/#sage-office-hour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ashington.edu/research/tools/sage/guide/awards/awards-supporting-attachments/" TargetMode="External"/><Relationship Id="rId11" Type="http://schemas.openxmlformats.org/officeDocument/2006/relationships/hyperlink" Target="https://www.washington.edu/research/learning/online/index.php/lessons/sage-awards-resources/" TargetMode="External"/><Relationship Id="rId5" Type="http://schemas.openxmlformats.org/officeDocument/2006/relationships/hyperlink" Target="https://www.washington.edu/research/tools/sage/guide/awards/awards-comments-history/" TargetMode="External"/><Relationship Id="rId10" Type="http://schemas.openxmlformats.org/officeDocument/2006/relationships/hyperlink" Target="https://www.washington.edu/research/learning/online/index.php/lessons/sage-budget-resources/" TargetMode="External"/><Relationship Id="rId4" Type="http://schemas.openxmlformats.org/officeDocument/2006/relationships/hyperlink" Target="https://www.washington.edu/research/myresearch-lifecycle/setup/financials/#asr-checklist-pi-campus" TargetMode="External"/><Relationship Id="rId9" Type="http://schemas.openxmlformats.org/officeDocument/2006/relationships/hyperlink" Target="https://finance.uw.edu/gca/award-lifecycle/award-setup/modifica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REMINDER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Award Setup &amp; Modification Requests</a:t>
            </a:r>
            <a:r>
              <a:rPr lang="en-US" sz="1400"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endParaRPr sz="1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do I do if I received a Notice of Award?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Review</a:t>
            </a:r>
            <a:r>
              <a:rPr lang="en-US" sz="2000"/>
              <a:t> </a:t>
            </a:r>
            <a:r>
              <a:rPr lang="en-US" sz="2000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Checklist: Award Setup Request Steps for PI/Campus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Read </a:t>
            </a:r>
            <a:r>
              <a:rPr lang="en-US" sz="2000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Comments &amp; History</a:t>
            </a:r>
            <a:r>
              <a:rPr lang="en-US" sz="2000" b="1">
                <a:solidFill>
                  <a:schemeClr val="accent6"/>
                </a:solidFill>
              </a:rPr>
              <a:t> </a:t>
            </a:r>
            <a:r>
              <a:rPr lang="en-US" sz="2000"/>
              <a:t>before contacting OSP/GCA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Always</a:t>
            </a:r>
            <a:r>
              <a:rPr lang="en-US" sz="2000"/>
              <a:t> include relevant </a:t>
            </a:r>
            <a:r>
              <a:rPr lang="en-US" sz="2000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attachments</a:t>
            </a:r>
            <a:endParaRPr sz="2000">
              <a:solidFill>
                <a:schemeClr val="accent6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MODs: </a:t>
            </a:r>
            <a:r>
              <a:rPr lang="en-US" sz="2000"/>
              <a:t>Include </a:t>
            </a:r>
            <a:r>
              <a:rPr lang="en-US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r>
              <a:rPr lang="en-US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AGE Budget Snapshot</a:t>
            </a:r>
            <a:r>
              <a:rPr lang="en-US" sz="2000" b="1">
                <a:solidFill>
                  <a:schemeClr val="accent6"/>
                </a:solidFill>
              </a:rPr>
              <a:t> </a:t>
            </a:r>
            <a:r>
              <a:rPr lang="en-US" sz="2000"/>
              <a:t>URLs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Tell OSP your ASR/MOD story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/>
              <a:t>Need to change a Grant Name in WD? - Send </a:t>
            </a:r>
            <a:r>
              <a:rPr lang="en-US" sz="2000" u="sng">
                <a:solidFill>
                  <a:schemeClr val="accent6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 Only MOD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Budget Resources</a:t>
            </a:r>
            <a:r>
              <a:rPr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and </a:t>
            </a:r>
            <a:r>
              <a:rPr lang="en-US" sz="2000" u="sng">
                <a:solidFill>
                  <a:schemeClr val="accent6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Awards &amp; Mods Resources</a:t>
            </a:r>
            <a:r>
              <a:rPr lang="en-US" sz="2000"/>
              <a:t>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Office Hours Schedule</a:t>
            </a:r>
            <a:endParaRPr sz="2000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Open Sans</vt:lpstr>
      <vt:lpstr>Merriweather Sans</vt:lpstr>
      <vt:lpstr>Arial</vt:lpstr>
      <vt:lpstr>Calibri</vt:lpstr>
      <vt:lpstr>Encode Sans Black</vt:lpstr>
      <vt:lpstr>Open Sans Light</vt:lpstr>
      <vt:lpstr>2_Custom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2024-12-14T00:18:03Z</dcterms:modified>
</cp:coreProperties>
</file>