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</p:sldIdLst>
  <p:sldSz cy="6858000" cx="9144000"/>
  <p:notesSz cx="6858000" cy="9144000"/>
  <p:embeddedFontLst>
    <p:embeddedFont>
      <p:font typeface="Encode Sans Black"/>
      <p:bold r:id="rId8"/>
    </p:embeddedFont>
    <p:embeddedFont>
      <p:font typeface="Open Sans Light"/>
      <p:regular r:id="rId9"/>
      <p:bold r:id="rId10"/>
      <p:italic r:id="rId11"/>
      <p:boldItalic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Light-italic.fntdata"/><Relationship Id="rId10" Type="http://schemas.openxmlformats.org/officeDocument/2006/relationships/font" Target="fonts/OpenSansLight-bold.fntdata"/><Relationship Id="rId13" Type="http://schemas.openxmlformats.org/officeDocument/2006/relationships/font" Target="fonts/OpenSans-regular.fntdata"/><Relationship Id="rId12" Type="http://schemas.openxmlformats.org/officeDocument/2006/relationships/font" Target="fonts/OpenSansLight-boldItalic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penSansLight-regular.fntdata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6" Type="http://schemas.openxmlformats.org/officeDocument/2006/relationships/font" Target="fonts/OpenSans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EncodeSansBlac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7" name="Google Shape;7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10" name="Google Shape;1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5" name="Google Shape;15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6" name="Google Shape;1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18" name="Google Shape;1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1" name="Google Shape;2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6" name="Google Shape;2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0" name="Google Shape;30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31" name="Google Shape;31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2" name="Google Shape;32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37" name="Google Shape;3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8" name="Google Shape;3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42" name="Google Shape;42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3" name="Google Shape;4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7" name="Google Shape;4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8" name="Google Shape;4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692028" y="1640263"/>
            <a:ext cx="7474071" cy="159313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Budgeting for Salaries on Grant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775"/>
              </a:spcBef>
              <a:spcAft>
                <a:spcPts val="0"/>
              </a:spcAft>
              <a:buClr>
                <a:schemeClr val="accent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Proposals During Status Quo</a:t>
            </a:r>
            <a:endParaRPr/>
          </a:p>
        </p:txBody>
      </p:sp>
      <p:sp>
        <p:nvSpPr>
          <p:cNvPr id="54" name="Google Shape;54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May 2022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Joe Giffels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Office of Research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