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6" r:id="rId4"/>
    <p:sldMasterId id="2147483657" r:id="rId5"/>
  </p:sldMasterIdLst>
  <p:notesMasterIdLst>
    <p:notesMasterId r:id="rId6"/>
  </p:notesMasterIdLst>
  <p:sldIdLst>
    <p:sldId id="256" r:id="rId7"/>
  </p:sldIdLst>
  <p:sldSz cy="6858000" cx="9144000"/>
  <p:notesSz cx="6858000" cy="9144000"/>
  <p:embeddedFontLst>
    <p:embeddedFont>
      <p:font typeface="Encode Sans Black"/>
      <p:bold r:id="rId8"/>
    </p:embeddedFont>
    <p:embeddedFont>
      <p:font typeface="Open Sans Light"/>
      <p:regular r:id="rId9"/>
      <p:bold r:id="rId10"/>
      <p:italic r:id="rId11"/>
      <p:boldItalic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88" orient="horz"/>
        <p:guide pos="47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Light-italic.fntdata"/><Relationship Id="rId10" Type="http://schemas.openxmlformats.org/officeDocument/2006/relationships/font" Target="fonts/OpenSansLight-bold.fntdata"/><Relationship Id="rId13" Type="http://schemas.openxmlformats.org/officeDocument/2006/relationships/font" Target="fonts/OpenSans-regular.fntdata"/><Relationship Id="rId12" Type="http://schemas.openxmlformats.org/officeDocument/2006/relationships/font" Target="fonts/OpenSansLigh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penSansLight-regular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6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9" name="Google Shape;9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0" name="Google Shape;1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b="0" i="0" sz="5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4" name="Google Shape;1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5" name="Google Shape;15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0" name="Google Shape;20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1" name="Google Shape;2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5" name="Google Shape;25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6" name="Google Shape;2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4B2E83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29" name="Google Shape;29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7"/>
          <p:cNvSpPr txBox="1"/>
          <p:nvPr>
            <p:ph idx="1" type="body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b="0" i="0" sz="5000" u="none" cap="none" strike="noStrik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32" name="Google Shape;32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8" name="Google Shape;3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bg>
      <p:bgPr>
        <a:solidFill>
          <a:srgbClr val="4B2E83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W_W Logo_White.png" id="40" name="Google Shape;40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2" type="body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3" name="Google Shape;4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bg>
      <p:bgPr>
        <a:solidFill>
          <a:srgbClr val="4B2E8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10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b="0" i="0" sz="3000" u="none" cap="none" strike="noStrik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Bar_RtAngle_7502_RGB.png" id="48" name="Google Shape;48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Layout" Target="../slideLayouts/slideLayout6.xml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B2E83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52" r:id="rId1"/>
    <p:sldLayoutId id="2147483653" r:id="rId2"/>
    <p:sldLayoutId id="2147483654" r:id="rId3"/>
    <p:sldLayoutId id="2147483655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ramques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Live Closed Captioning is now available</a:t>
            </a:r>
            <a:endParaRPr/>
          </a:p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Live transcription and closed captions are enabled via the “CC/Transcript” button in your Zoom window.</a:t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Recordings of our sessions, with manually edited closed captions, are typically available within a week after the meeting, and a link is emailed with the post-session Q&amp;A.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If you have any issues or questions, please let us know at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mramques@uw.edu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