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7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4" name="Google Shape;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5" name="Google Shape;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ramques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Live Closed Captioning is now available</a:t>
            </a:r>
            <a:endParaRPr/>
          </a:p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Live transcription and closed captions are enabled via the “CC/Transcript” button in your Zoom window.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Recordings of our sessions, with manually edited closed captions, are typically available within a week after the meeting, and a link is emailed with the post-session Q&amp;A.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you have any issues or questions, please let us know at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mramques@uw.edu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