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3"/>
    <p:sldMasterId id="2147483663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5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750"/>
              <a:buNone/>
              <a:defRPr b="0" i="0" sz="3750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24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20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18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18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Bar_RtAngle_7502_RGB.png" id="19" name="Google Shape;1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8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75" name="Google Shape;75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99" name="Google Shape;99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5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750"/>
              <a:buNone/>
              <a:defRPr b="0" i="0" sz="3750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24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20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18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18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Bar_RtAngle_7502_RGB.png" id="102" name="Google Shape;102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8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idx="1" type="body"/>
          </p:nvPr>
        </p:nvSpPr>
        <p:spPr>
          <a:xfrm>
            <a:off x="671758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22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1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1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15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15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2" type="body"/>
          </p:nvPr>
        </p:nvSpPr>
        <p:spPr>
          <a:xfrm>
            <a:off x="659305" y="1736726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15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3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2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05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790351" y="2977644"/>
            <a:ext cx="5574801" cy="660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7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MAA and RCO Update</a:t>
            </a:r>
            <a:endParaRPr/>
          </a:p>
        </p:txBody>
      </p:sp>
      <p:sp>
        <p:nvSpPr>
          <p:cNvPr id="108" name="Google Shape;108;p17"/>
          <p:cNvSpPr txBox="1"/>
          <p:nvPr/>
        </p:nvSpPr>
        <p:spPr>
          <a:xfrm>
            <a:off x="713440" y="4045559"/>
            <a:ext cx="4992548" cy="13594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July 2022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Kirsten DeFries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Research Compliance and Operations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1690860" y="1142174"/>
            <a:ext cx="6138450" cy="822422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50" spcFirstLastPara="1" rIns="68550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</a:pPr>
            <a:r>
              <a:rPr lang="en-US" sz="2700"/>
              <a:t>WELCOME TO OUR NEW AVP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50"/>
              <a:buNone/>
            </a:pPr>
            <a:r>
              <a:rPr lang="en-US" sz="2700"/>
              <a:t>CASEY ST.CLAIR</a:t>
            </a: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780177" y="2309024"/>
            <a:ext cx="7273255" cy="284845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-257175" lvl="0" marL="25717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AVP for MAA and RCO</a:t>
            </a:r>
            <a:endParaRPr/>
          </a:p>
          <a:p>
            <a:pPr indent="-104775" lvl="0" marL="25717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7175" lvl="0" marL="25717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Joined us July 11, 2022</a:t>
            </a:r>
            <a:endParaRPr/>
          </a:p>
          <a:p>
            <a:pPr indent="-104775" lvl="0" marL="25717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7175" lvl="0" marL="257175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Joins us from WSU, former Asst. Controller and Director of Sponsored Programs Services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