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 id="2147483661" r:id="rId5"/>
    <p:sldMasterId id="2147483662" r:id="rId6"/>
  </p:sldMasterIdLst>
  <p:notesMasterIdLst>
    <p:notesMasterId r:id="rId7"/>
  </p:notesMasterIdLst>
  <p:sldIdLst>
    <p:sldId id="256" r:id="rId8"/>
    <p:sldId id="257" r:id="rId9"/>
    <p:sldId id="258" r:id="rId10"/>
    <p:sldId id="259" r:id="rId11"/>
    <p:sldId id="260" r:id="rId12"/>
    <p:sldId id="261" r:id="rId13"/>
    <p:sldId id="262" r:id="rId14"/>
  </p:sldIdLst>
  <p:sldSz cy="5143500" cx="6858000"/>
  <p:notesSz cx="6858000" cy="9144000"/>
  <p:embeddedFontLst>
    <p:embeddedFont>
      <p:font typeface="Encode Sans"/>
      <p:regular r:id="rId15"/>
      <p:bold r:id="rId16"/>
    </p:embeddedFont>
    <p:embeddedFont>
      <p:font typeface="Encode Sans Black"/>
      <p:bold r:id="rId17"/>
    </p:embeddedFont>
    <p:embeddedFont>
      <p:font typeface="Open Sans Light"/>
      <p:regular r:id="rId18"/>
      <p:bold r:id="rId19"/>
      <p:italic r:id="rId20"/>
      <p:boldItalic r:id="rId21"/>
    </p:embeddedFont>
    <p:embeddedFont>
      <p:font typeface="Open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15"/>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Light-italic.fntdata"/><Relationship Id="rId22" Type="http://schemas.openxmlformats.org/officeDocument/2006/relationships/font" Target="fonts/OpenSans-regular.fntdata"/><Relationship Id="rId21" Type="http://schemas.openxmlformats.org/officeDocument/2006/relationships/font" Target="fonts/OpenSansLight-boldItalic.fntdata"/><Relationship Id="rId24" Type="http://schemas.openxmlformats.org/officeDocument/2006/relationships/font" Target="fonts/OpenSans-italic.fntdata"/><Relationship Id="rId23" Type="http://schemas.openxmlformats.org/officeDocument/2006/relationships/font" Target="fonts/OpenSa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5" Type="http://schemas.openxmlformats.org/officeDocument/2006/relationships/font" Target="fonts/OpenSans-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font" Target="fonts/EncodeSans-regular.fntdata"/><Relationship Id="rId14" Type="http://schemas.openxmlformats.org/officeDocument/2006/relationships/slide" Target="slides/slide7.xml"/><Relationship Id="rId17" Type="http://schemas.openxmlformats.org/officeDocument/2006/relationships/font" Target="fonts/EncodeSansBlack-bold.fntdata"/><Relationship Id="rId16" Type="http://schemas.openxmlformats.org/officeDocument/2006/relationships/font" Target="fonts/EncodeSans-bold.fntdata"/><Relationship Id="rId19" Type="http://schemas.openxmlformats.org/officeDocument/2006/relationships/font" Target="fonts/OpenSansLight-bold.fntdata"/><Relationship Id="rId18" Type="http://schemas.openxmlformats.org/officeDocument/2006/relationships/font" Target="fonts/OpenSansLigh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8.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8.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6.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9.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rple_Title Slide 1">
  <p:cSld name="Purple_Title Slide 1">
    <p:bg>
      <p:bgPr>
        <a:solidFill>
          <a:schemeClr val="dk1"/>
        </a:solidFill>
      </p:bgPr>
    </p:bg>
    <p:spTree>
      <p:nvGrpSpPr>
        <p:cNvPr id="11" name="Shape 11"/>
        <p:cNvGrpSpPr/>
        <p:nvPr/>
      </p:nvGrpSpPr>
      <p:grpSpPr>
        <a:xfrm>
          <a:off x="0" y="0"/>
          <a:ext cx="0" cy="0"/>
          <a:chOff x="0" y="0"/>
          <a:chExt cx="0" cy="0"/>
        </a:xfrm>
      </p:grpSpPr>
      <p:pic>
        <p:nvPicPr>
          <p:cNvPr descr="A black and white photo of a building&#10;&#10;Description automatically generated" id="12" name="Google Shape;12;p2"/>
          <p:cNvPicPr preferRelativeResize="0"/>
          <p:nvPr/>
        </p:nvPicPr>
        <p:blipFill rotWithShape="1">
          <a:blip r:embed="rId2">
            <a:alphaModFix/>
          </a:blip>
          <a:srcRect b="0" l="0" r="0" t="15743"/>
          <a:stretch/>
        </p:blipFill>
        <p:spPr>
          <a:xfrm>
            <a:off x="0" y="0"/>
            <a:ext cx="6867593" cy="5143500"/>
          </a:xfrm>
          <a:prstGeom prst="rect">
            <a:avLst/>
          </a:prstGeom>
          <a:noFill/>
          <a:ln>
            <a:noFill/>
          </a:ln>
        </p:spPr>
      </p:pic>
      <p:sp>
        <p:nvSpPr>
          <p:cNvPr id="13" name="Google Shape;13;p2"/>
          <p:cNvSpPr/>
          <p:nvPr/>
        </p:nvSpPr>
        <p:spPr>
          <a:xfrm>
            <a:off x="-6532" y="0"/>
            <a:ext cx="6867593" cy="5143500"/>
          </a:xfrm>
          <a:prstGeom prst="rect">
            <a:avLst/>
          </a:prstGeom>
          <a:solidFill>
            <a:srgbClr val="33006F">
              <a:alpha val="75686"/>
            </a:srgbClr>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14" name="Google Shape;14;p2"/>
          <p:cNvSpPr txBox="1"/>
          <p:nvPr>
            <p:ph type="title"/>
          </p:nvPr>
        </p:nvSpPr>
        <p:spPr>
          <a:xfrm>
            <a:off x="345281" y="644993"/>
            <a:ext cx="5229225" cy="264175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lt2"/>
              </a:buClr>
              <a:buSzPts val="3750"/>
              <a:buFont typeface="Encode Sans Black"/>
              <a:buNone/>
              <a:defRPr b="1" i="0" sz="3750" u="none" cap="none" strike="noStrike">
                <a:solidFill>
                  <a:schemeClr val="lt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5" name="Google Shape;15;p2"/>
          <p:cNvPicPr preferRelativeResize="0"/>
          <p:nvPr/>
        </p:nvPicPr>
        <p:blipFill rotWithShape="1">
          <a:blip r:embed="rId3">
            <a:alphaModFix/>
          </a:blip>
          <a:srcRect b="0" l="0" r="0" t="0"/>
          <a:stretch/>
        </p:blipFill>
        <p:spPr>
          <a:xfrm>
            <a:off x="426061" y="3426449"/>
            <a:ext cx="1200150" cy="139700"/>
          </a:xfrm>
          <a:prstGeom prst="rect">
            <a:avLst/>
          </a:prstGeom>
          <a:noFill/>
          <a:ln>
            <a:noFill/>
          </a:ln>
        </p:spPr>
      </p:pic>
      <p:pic>
        <p:nvPicPr>
          <p:cNvPr id="16" name="Google Shape;16;p2"/>
          <p:cNvPicPr preferRelativeResize="0"/>
          <p:nvPr/>
        </p:nvPicPr>
        <p:blipFill rotWithShape="1">
          <a:blip r:embed="rId4">
            <a:alphaModFix/>
          </a:blip>
          <a:srcRect b="0" l="0" r="0" t="0"/>
          <a:stretch/>
        </p:blipFill>
        <p:spPr>
          <a:xfrm>
            <a:off x="4980094" y="4391116"/>
            <a:ext cx="1474436" cy="47213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Content Slide 3">
  <p:cSld name="Gold_Content Slide 3">
    <p:spTree>
      <p:nvGrpSpPr>
        <p:cNvPr id="76" name="Shape 76"/>
        <p:cNvGrpSpPr/>
        <p:nvPr/>
      </p:nvGrpSpPr>
      <p:grpSpPr>
        <a:xfrm>
          <a:off x="0" y="0"/>
          <a:ext cx="0" cy="0"/>
          <a:chOff x="0" y="0"/>
          <a:chExt cx="0" cy="0"/>
        </a:xfrm>
      </p:grpSpPr>
      <p:pic>
        <p:nvPicPr>
          <p:cNvPr id="77" name="Google Shape;77;p13"/>
          <p:cNvPicPr preferRelativeResize="0"/>
          <p:nvPr/>
        </p:nvPicPr>
        <p:blipFill rotWithShape="1">
          <a:blip r:embed="rId2">
            <a:alphaModFix/>
          </a:blip>
          <a:srcRect b="0" l="0" r="0" t="0"/>
          <a:stretch/>
        </p:blipFill>
        <p:spPr>
          <a:xfrm>
            <a:off x="416906" y="878495"/>
            <a:ext cx="817571" cy="96362"/>
          </a:xfrm>
          <a:prstGeom prst="rect">
            <a:avLst/>
          </a:prstGeom>
          <a:noFill/>
          <a:ln>
            <a:noFill/>
          </a:ln>
        </p:spPr>
      </p:pic>
      <p:sp>
        <p:nvSpPr>
          <p:cNvPr id="78" name="Google Shape;78;p13"/>
          <p:cNvSpPr txBox="1"/>
          <p:nvPr>
            <p:ph type="title"/>
          </p:nvPr>
        </p:nvSpPr>
        <p:spPr>
          <a:xfrm>
            <a:off x="332141" y="457359"/>
            <a:ext cx="6129158" cy="43314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250"/>
              <a:buFont typeface="Encode Sans Black"/>
              <a:buNone/>
              <a:defRPr b="1" i="0" sz="2250" u="none" cap="none" strike="noStrik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9" name="Google Shape;79;p13"/>
          <p:cNvSpPr txBox="1"/>
          <p:nvPr>
            <p:ph idx="1" type="body"/>
          </p:nvPr>
        </p:nvSpPr>
        <p:spPr>
          <a:xfrm>
            <a:off x="335942" y="1246777"/>
            <a:ext cx="6138497" cy="4111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36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vl2pPr indent="-228600" lvl="1" marL="914400" marR="0" rtl="0" algn="l">
              <a:spcBef>
                <a:spcPts val="420"/>
              </a:spcBef>
              <a:spcAft>
                <a:spcPts val="0"/>
              </a:spcAft>
              <a:buClr>
                <a:srgbClr val="E8D3A2"/>
              </a:buClr>
              <a:buSzPts val="2100"/>
              <a:buFont typeface="Arial"/>
              <a:buNone/>
              <a:defRPr b="0" i="0" sz="21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360"/>
              </a:spcBef>
              <a:spcAft>
                <a:spcPts val="0"/>
              </a:spcAft>
              <a:buClr>
                <a:srgbClr val="E8D3A2"/>
              </a:buClr>
              <a:buSzPts val="1800"/>
              <a:buFont typeface="Arial"/>
              <a:buNone/>
              <a:defRPr b="0" i="0" sz="18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300"/>
              </a:spcBef>
              <a:spcAft>
                <a:spcPts val="0"/>
              </a:spcAft>
              <a:buClr>
                <a:srgbClr val="E8D3A2"/>
              </a:buClr>
              <a:buSzPts val="1500"/>
              <a:buFont typeface="Arial"/>
              <a:buNone/>
              <a:defRPr b="0" i="0" sz="15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300"/>
              </a:spcBef>
              <a:spcAft>
                <a:spcPts val="0"/>
              </a:spcAft>
              <a:buClr>
                <a:srgbClr val="E8D3A2"/>
              </a:buClr>
              <a:buSzPts val="1500"/>
              <a:buFont typeface="Arial"/>
              <a:buNone/>
              <a:defRPr b="0" i="0" sz="1500" u="none" cap="none" strike="noStrike">
                <a:solidFill>
                  <a:srgbClr val="E8D3A2"/>
                </a:solidFill>
                <a:latin typeface="Encode Sans Black"/>
                <a:ea typeface="Encode Sans Black"/>
                <a:cs typeface="Encode Sans Black"/>
                <a:sym typeface="Encode Sans Black"/>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pic>
        <p:nvPicPr>
          <p:cNvPr descr="A close up of a logo&#10;&#10;Description automatically generated" id="80" name="Google Shape;80;p13"/>
          <p:cNvPicPr preferRelativeResize="0"/>
          <p:nvPr/>
        </p:nvPicPr>
        <p:blipFill rotWithShape="1">
          <a:blip r:embed="rId3">
            <a:alphaModFix/>
          </a:blip>
          <a:srcRect b="0" l="0" r="0" t="0"/>
          <a:stretch/>
        </p:blipFill>
        <p:spPr>
          <a:xfrm>
            <a:off x="5252264" y="4737739"/>
            <a:ext cx="1231514" cy="213509"/>
          </a:xfrm>
          <a:prstGeom prst="rect">
            <a:avLst/>
          </a:prstGeom>
          <a:noFill/>
          <a:ln>
            <a:noFill/>
          </a:ln>
        </p:spPr>
      </p:pic>
      <p:sp>
        <p:nvSpPr>
          <p:cNvPr id="81" name="Google Shape;81;p13"/>
          <p:cNvSpPr txBox="1"/>
          <p:nvPr>
            <p:ph idx="12" type="sldNum"/>
          </p:nvPr>
        </p:nvSpPr>
        <p:spPr>
          <a:xfrm>
            <a:off x="0" y="4868864"/>
            <a:ext cx="390525" cy="274637"/>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900">
                <a:solidFill>
                  <a:srgbClr val="33006F"/>
                </a:solidFill>
                <a:latin typeface="Calibri"/>
                <a:ea typeface="Calibri"/>
                <a:cs typeface="Calibri"/>
                <a:sym typeface="Calibri"/>
              </a:defRPr>
            </a:lvl1pPr>
            <a:lvl2pPr indent="0" lvl="1" marL="0" algn="l">
              <a:spcBef>
                <a:spcPts val="0"/>
              </a:spcBef>
              <a:buNone/>
              <a:defRPr sz="900">
                <a:solidFill>
                  <a:srgbClr val="33006F"/>
                </a:solidFill>
                <a:latin typeface="Calibri"/>
                <a:ea typeface="Calibri"/>
                <a:cs typeface="Calibri"/>
                <a:sym typeface="Calibri"/>
              </a:defRPr>
            </a:lvl2pPr>
            <a:lvl3pPr indent="0" lvl="2" marL="0" algn="l">
              <a:spcBef>
                <a:spcPts val="0"/>
              </a:spcBef>
              <a:buNone/>
              <a:defRPr sz="900">
                <a:solidFill>
                  <a:srgbClr val="33006F"/>
                </a:solidFill>
                <a:latin typeface="Calibri"/>
                <a:ea typeface="Calibri"/>
                <a:cs typeface="Calibri"/>
                <a:sym typeface="Calibri"/>
              </a:defRPr>
            </a:lvl3pPr>
            <a:lvl4pPr indent="0" lvl="3" marL="0" algn="l">
              <a:spcBef>
                <a:spcPts val="0"/>
              </a:spcBef>
              <a:buNone/>
              <a:defRPr sz="900">
                <a:solidFill>
                  <a:srgbClr val="33006F"/>
                </a:solidFill>
                <a:latin typeface="Calibri"/>
                <a:ea typeface="Calibri"/>
                <a:cs typeface="Calibri"/>
                <a:sym typeface="Calibri"/>
              </a:defRPr>
            </a:lvl4pPr>
            <a:lvl5pPr indent="0" lvl="4" marL="0" algn="l">
              <a:spcBef>
                <a:spcPts val="0"/>
              </a:spcBef>
              <a:buNone/>
              <a:defRPr sz="900">
                <a:solidFill>
                  <a:srgbClr val="33006F"/>
                </a:solidFill>
                <a:latin typeface="Calibri"/>
                <a:ea typeface="Calibri"/>
                <a:cs typeface="Calibri"/>
                <a:sym typeface="Calibri"/>
              </a:defRPr>
            </a:lvl5pPr>
            <a:lvl6pPr indent="0" lvl="5" marL="0" algn="l">
              <a:spcBef>
                <a:spcPts val="0"/>
              </a:spcBef>
              <a:buNone/>
              <a:defRPr sz="900">
                <a:solidFill>
                  <a:srgbClr val="33006F"/>
                </a:solidFill>
                <a:latin typeface="Calibri"/>
                <a:ea typeface="Calibri"/>
                <a:cs typeface="Calibri"/>
                <a:sym typeface="Calibri"/>
              </a:defRPr>
            </a:lvl6pPr>
            <a:lvl7pPr indent="0" lvl="6" marL="0" algn="l">
              <a:spcBef>
                <a:spcPts val="0"/>
              </a:spcBef>
              <a:buNone/>
              <a:defRPr sz="900">
                <a:solidFill>
                  <a:srgbClr val="33006F"/>
                </a:solidFill>
                <a:latin typeface="Calibri"/>
                <a:ea typeface="Calibri"/>
                <a:cs typeface="Calibri"/>
                <a:sym typeface="Calibri"/>
              </a:defRPr>
            </a:lvl7pPr>
            <a:lvl8pPr indent="0" lvl="7" marL="0" algn="l">
              <a:spcBef>
                <a:spcPts val="0"/>
              </a:spcBef>
              <a:buNone/>
              <a:defRPr sz="900">
                <a:solidFill>
                  <a:srgbClr val="33006F"/>
                </a:solidFill>
                <a:latin typeface="Calibri"/>
                <a:ea typeface="Calibri"/>
                <a:cs typeface="Calibri"/>
                <a:sym typeface="Calibri"/>
              </a:defRPr>
            </a:lvl8pPr>
            <a:lvl9pPr indent="0" lvl="8" marL="0" algn="l">
              <a:spcBef>
                <a:spcPts val="0"/>
              </a:spcBef>
              <a:buNone/>
              <a:defRPr sz="900">
                <a:solidFill>
                  <a:srgbClr val="33006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82" name="Google Shape;82;p13"/>
          <p:cNvSpPr txBox="1"/>
          <p:nvPr>
            <p:ph idx="2" type="body"/>
          </p:nvPr>
        </p:nvSpPr>
        <p:spPr>
          <a:xfrm>
            <a:off x="326603" y="1826235"/>
            <a:ext cx="6147836" cy="2251761"/>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360"/>
              </a:spcBef>
              <a:spcAft>
                <a:spcPts val="0"/>
              </a:spcAft>
              <a:buClr>
                <a:schemeClr val="dk2"/>
              </a:buClr>
              <a:buSzPts val="1800"/>
              <a:buFont typeface="Merriweather Sans"/>
              <a:buChar char="&gt;"/>
              <a:defRPr b="1" i="0" sz="1800" u="none" cap="none" strike="noStrike">
                <a:solidFill>
                  <a:schemeClr val="dk2"/>
                </a:solidFill>
                <a:latin typeface="Open Sans"/>
                <a:ea typeface="Open Sans"/>
                <a:cs typeface="Open Sans"/>
                <a:sym typeface="Open Sans"/>
              </a:defRPr>
            </a:lvl1pPr>
            <a:lvl2pPr indent="-323850" lvl="1" marL="914400" marR="0" rtl="0" algn="l">
              <a:spcBef>
                <a:spcPts val="300"/>
              </a:spcBef>
              <a:spcAft>
                <a:spcPts val="0"/>
              </a:spcAft>
              <a:buClr>
                <a:schemeClr val="dk2"/>
              </a:buClr>
              <a:buSzPts val="1500"/>
              <a:buFont typeface="Arial"/>
              <a:buChar char="–"/>
              <a:defRPr b="0" i="0" sz="1500" u="none" cap="none" strike="noStrike">
                <a:solidFill>
                  <a:schemeClr val="dk2"/>
                </a:solidFill>
                <a:latin typeface="Open Sans"/>
                <a:ea typeface="Open Sans"/>
                <a:cs typeface="Open Sans"/>
                <a:sym typeface="Open Sans"/>
              </a:defRPr>
            </a:lvl2pPr>
            <a:lvl3pPr indent="-314325" lvl="2" marL="1371600" marR="0" rtl="0" algn="l">
              <a:spcBef>
                <a:spcPts val="270"/>
              </a:spcBef>
              <a:spcAft>
                <a:spcPts val="0"/>
              </a:spcAft>
              <a:buClr>
                <a:schemeClr val="dk2"/>
              </a:buClr>
              <a:buSzPts val="1350"/>
              <a:buFont typeface="Merriweather Sans"/>
              <a:buChar char="&gt;"/>
              <a:defRPr b="0" i="0" sz="1350" u="none" cap="none" strike="noStrike">
                <a:solidFill>
                  <a:schemeClr val="dk2"/>
                </a:solidFill>
                <a:latin typeface="Open Sans"/>
                <a:ea typeface="Open Sans"/>
                <a:cs typeface="Open Sans"/>
                <a:sym typeface="Open Sans"/>
              </a:defRPr>
            </a:lvl3pPr>
            <a:lvl4pPr indent="-304800" lvl="3" marL="1828800" marR="0" rtl="0" algn="l">
              <a:spcBef>
                <a:spcPts val="240"/>
              </a:spcBef>
              <a:spcAft>
                <a:spcPts val="0"/>
              </a:spcAft>
              <a:buClr>
                <a:schemeClr val="dk2"/>
              </a:buClr>
              <a:buSzPts val="1200"/>
              <a:buFont typeface="Arial"/>
              <a:buChar char="–"/>
              <a:defRPr b="0" i="0" sz="1200" u="none" cap="none" strike="noStrike">
                <a:solidFill>
                  <a:schemeClr val="dk2"/>
                </a:solidFill>
                <a:latin typeface="Open Sans"/>
                <a:ea typeface="Open Sans"/>
                <a:cs typeface="Open Sans"/>
                <a:sym typeface="Open Sans"/>
              </a:defRPr>
            </a:lvl4pPr>
            <a:lvl5pPr indent="-295275" lvl="4" marL="2286000" marR="0" rtl="0" algn="l">
              <a:spcBef>
                <a:spcPts val="210"/>
              </a:spcBef>
              <a:spcAft>
                <a:spcPts val="0"/>
              </a:spcAft>
              <a:buClr>
                <a:schemeClr val="dk2"/>
              </a:buClr>
              <a:buSzPts val="1050"/>
              <a:buFont typeface="Merriweather Sans"/>
              <a:buChar char="&gt;"/>
              <a:defRPr b="0" i="0" sz="1050" u="none" cap="none" strike="noStrike">
                <a:solidFill>
                  <a:schemeClr val="dk2"/>
                </a:solidFill>
                <a:latin typeface="Open Sans"/>
                <a:ea typeface="Open Sans"/>
                <a:cs typeface="Open Sans"/>
                <a:sym typeface="Open Sans"/>
              </a:defRPr>
            </a:lvl5pPr>
            <a:lvl6pPr indent="-323850" lvl="5" marL="2743200" marR="0" rtl="0" algn="l">
              <a:spcBef>
                <a:spcPts val="300"/>
              </a:spcBef>
              <a:spcAft>
                <a:spcPts val="0"/>
              </a:spcAft>
              <a:buClr>
                <a:schemeClr val="dk2"/>
              </a:buClr>
              <a:buSzPts val="1500"/>
              <a:buFont typeface="Arial"/>
              <a:buChar char="•"/>
              <a:defRPr b="0" i="0" sz="1500" u="none" cap="none" strike="noStrike">
                <a:solidFill>
                  <a:schemeClr val="dk2"/>
                </a:solidFill>
                <a:latin typeface="Calibri"/>
                <a:ea typeface="Calibri"/>
                <a:cs typeface="Calibri"/>
                <a:sym typeface="Calibri"/>
              </a:defRPr>
            </a:lvl6pPr>
            <a:lvl7pPr indent="-323850" lvl="6" marL="3200400" marR="0" rtl="0" algn="l">
              <a:spcBef>
                <a:spcPts val="300"/>
              </a:spcBef>
              <a:spcAft>
                <a:spcPts val="0"/>
              </a:spcAft>
              <a:buClr>
                <a:schemeClr val="dk2"/>
              </a:buClr>
              <a:buSzPts val="1500"/>
              <a:buFont typeface="Arial"/>
              <a:buChar char="•"/>
              <a:defRPr b="0" i="0" sz="1500" u="none" cap="none" strike="noStrike">
                <a:solidFill>
                  <a:schemeClr val="dk2"/>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Graphics Slide">
  <p:cSld name="Gold_Graphics Slide">
    <p:spTree>
      <p:nvGrpSpPr>
        <p:cNvPr id="83" name="Shape 83"/>
        <p:cNvGrpSpPr/>
        <p:nvPr/>
      </p:nvGrpSpPr>
      <p:grpSpPr>
        <a:xfrm>
          <a:off x="0" y="0"/>
          <a:ext cx="0" cy="0"/>
          <a:chOff x="0" y="0"/>
          <a:chExt cx="0" cy="0"/>
        </a:xfrm>
      </p:grpSpPr>
      <p:pic>
        <p:nvPicPr>
          <p:cNvPr id="84" name="Google Shape;84;p14"/>
          <p:cNvPicPr preferRelativeResize="0"/>
          <p:nvPr/>
        </p:nvPicPr>
        <p:blipFill rotWithShape="1">
          <a:blip r:embed="rId2">
            <a:alphaModFix/>
          </a:blip>
          <a:srcRect b="0" l="0" r="0" t="0"/>
          <a:stretch/>
        </p:blipFill>
        <p:spPr>
          <a:xfrm>
            <a:off x="416906" y="878495"/>
            <a:ext cx="817571" cy="96362"/>
          </a:xfrm>
          <a:prstGeom prst="rect">
            <a:avLst/>
          </a:prstGeom>
          <a:noFill/>
          <a:ln>
            <a:noFill/>
          </a:ln>
        </p:spPr>
      </p:pic>
      <p:sp>
        <p:nvSpPr>
          <p:cNvPr id="85" name="Google Shape;85;p14"/>
          <p:cNvSpPr/>
          <p:nvPr>
            <p:ph idx="2" type="chart"/>
          </p:nvPr>
        </p:nvSpPr>
        <p:spPr>
          <a:xfrm>
            <a:off x="345281" y="1087819"/>
            <a:ext cx="6138497" cy="3558567"/>
          </a:xfrm>
          <a:prstGeom prst="rect">
            <a:avLst/>
          </a:prstGeom>
          <a:noFill/>
          <a:ln>
            <a:noFill/>
          </a:ln>
        </p:spPr>
        <p:txBody>
          <a:bodyPr anchorCtr="0" anchor="t" bIns="45700" lIns="91425" spcFirstLastPara="1" rIns="91425" wrap="square" tIns="45700">
            <a:noAutofit/>
          </a:bodyPr>
          <a:lstStyle>
            <a:lvl1pPr lvl="0" marR="0" rtl="0" algn="l">
              <a:spcBef>
                <a:spcPts val="360"/>
              </a:spcBef>
              <a:spcAft>
                <a:spcPts val="0"/>
              </a:spcAft>
              <a:buClr>
                <a:schemeClr val="dk1"/>
              </a:buClr>
              <a:buSzPts val="1800"/>
              <a:buFont typeface="Arial"/>
              <a:buNone/>
              <a:defRPr b="0" i="1" sz="1800" u="none" cap="none" strike="noStrike">
                <a:solidFill>
                  <a:schemeClr val="dk1"/>
                </a:solidFill>
                <a:latin typeface="Open Sans Light"/>
                <a:ea typeface="Open Sans Light"/>
                <a:cs typeface="Open Sans Light"/>
                <a:sym typeface="Open Sans Light"/>
              </a:defRPr>
            </a:lvl1pPr>
            <a:lvl2pPr lvl="1" marR="0" rtl="0" algn="l">
              <a:spcBef>
                <a:spcPts val="42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lvl="2"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lvl="3"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lvl="4"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lvl="5"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lvl="6"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lvl="7"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lvl="8"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86" name="Google Shape;86;p14"/>
          <p:cNvSpPr txBox="1"/>
          <p:nvPr>
            <p:ph type="title"/>
          </p:nvPr>
        </p:nvSpPr>
        <p:spPr>
          <a:xfrm>
            <a:off x="332141" y="457359"/>
            <a:ext cx="6129158" cy="43314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250"/>
              <a:buFont typeface="Encode Sans Black"/>
              <a:buNone/>
              <a:defRPr b="1" i="0" sz="2250" u="none" cap="none" strike="noStrik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descr="A close up of a logo&#10;&#10;Description automatically generated" id="87" name="Google Shape;87;p14"/>
          <p:cNvPicPr preferRelativeResize="0"/>
          <p:nvPr/>
        </p:nvPicPr>
        <p:blipFill rotWithShape="1">
          <a:blip r:embed="rId3">
            <a:alphaModFix/>
          </a:blip>
          <a:srcRect b="0" l="0" r="0" t="0"/>
          <a:stretch/>
        </p:blipFill>
        <p:spPr>
          <a:xfrm>
            <a:off x="5252264" y="4737739"/>
            <a:ext cx="1231514" cy="213509"/>
          </a:xfrm>
          <a:prstGeom prst="rect">
            <a:avLst/>
          </a:prstGeom>
          <a:noFill/>
          <a:ln>
            <a:noFill/>
          </a:ln>
        </p:spPr>
      </p:pic>
      <p:sp>
        <p:nvSpPr>
          <p:cNvPr id="88" name="Google Shape;88;p14"/>
          <p:cNvSpPr txBox="1"/>
          <p:nvPr>
            <p:ph idx="12" type="sldNum"/>
          </p:nvPr>
        </p:nvSpPr>
        <p:spPr>
          <a:xfrm>
            <a:off x="0" y="4868864"/>
            <a:ext cx="390525" cy="274637"/>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900">
                <a:solidFill>
                  <a:srgbClr val="33006F"/>
                </a:solidFill>
                <a:latin typeface="Calibri"/>
                <a:ea typeface="Calibri"/>
                <a:cs typeface="Calibri"/>
                <a:sym typeface="Calibri"/>
              </a:defRPr>
            </a:lvl1pPr>
            <a:lvl2pPr indent="0" lvl="1" marL="0" algn="l">
              <a:spcBef>
                <a:spcPts val="0"/>
              </a:spcBef>
              <a:buNone/>
              <a:defRPr sz="900">
                <a:solidFill>
                  <a:srgbClr val="33006F"/>
                </a:solidFill>
                <a:latin typeface="Calibri"/>
                <a:ea typeface="Calibri"/>
                <a:cs typeface="Calibri"/>
                <a:sym typeface="Calibri"/>
              </a:defRPr>
            </a:lvl2pPr>
            <a:lvl3pPr indent="0" lvl="2" marL="0" algn="l">
              <a:spcBef>
                <a:spcPts val="0"/>
              </a:spcBef>
              <a:buNone/>
              <a:defRPr sz="900">
                <a:solidFill>
                  <a:srgbClr val="33006F"/>
                </a:solidFill>
                <a:latin typeface="Calibri"/>
                <a:ea typeface="Calibri"/>
                <a:cs typeface="Calibri"/>
                <a:sym typeface="Calibri"/>
              </a:defRPr>
            </a:lvl3pPr>
            <a:lvl4pPr indent="0" lvl="3" marL="0" algn="l">
              <a:spcBef>
                <a:spcPts val="0"/>
              </a:spcBef>
              <a:buNone/>
              <a:defRPr sz="900">
                <a:solidFill>
                  <a:srgbClr val="33006F"/>
                </a:solidFill>
                <a:latin typeface="Calibri"/>
                <a:ea typeface="Calibri"/>
                <a:cs typeface="Calibri"/>
                <a:sym typeface="Calibri"/>
              </a:defRPr>
            </a:lvl4pPr>
            <a:lvl5pPr indent="0" lvl="4" marL="0" algn="l">
              <a:spcBef>
                <a:spcPts val="0"/>
              </a:spcBef>
              <a:buNone/>
              <a:defRPr sz="900">
                <a:solidFill>
                  <a:srgbClr val="33006F"/>
                </a:solidFill>
                <a:latin typeface="Calibri"/>
                <a:ea typeface="Calibri"/>
                <a:cs typeface="Calibri"/>
                <a:sym typeface="Calibri"/>
              </a:defRPr>
            </a:lvl5pPr>
            <a:lvl6pPr indent="0" lvl="5" marL="0" algn="l">
              <a:spcBef>
                <a:spcPts val="0"/>
              </a:spcBef>
              <a:buNone/>
              <a:defRPr sz="900">
                <a:solidFill>
                  <a:srgbClr val="33006F"/>
                </a:solidFill>
                <a:latin typeface="Calibri"/>
                <a:ea typeface="Calibri"/>
                <a:cs typeface="Calibri"/>
                <a:sym typeface="Calibri"/>
              </a:defRPr>
            </a:lvl6pPr>
            <a:lvl7pPr indent="0" lvl="6" marL="0" algn="l">
              <a:spcBef>
                <a:spcPts val="0"/>
              </a:spcBef>
              <a:buNone/>
              <a:defRPr sz="900">
                <a:solidFill>
                  <a:srgbClr val="33006F"/>
                </a:solidFill>
                <a:latin typeface="Calibri"/>
                <a:ea typeface="Calibri"/>
                <a:cs typeface="Calibri"/>
                <a:sym typeface="Calibri"/>
              </a:defRPr>
            </a:lvl7pPr>
            <a:lvl8pPr indent="0" lvl="7" marL="0" algn="l">
              <a:spcBef>
                <a:spcPts val="0"/>
              </a:spcBef>
              <a:buNone/>
              <a:defRPr sz="900">
                <a:solidFill>
                  <a:srgbClr val="33006F"/>
                </a:solidFill>
                <a:latin typeface="Calibri"/>
                <a:ea typeface="Calibri"/>
                <a:cs typeface="Calibri"/>
                <a:sym typeface="Calibri"/>
              </a:defRPr>
            </a:lvl8pPr>
            <a:lvl9pPr indent="0" lvl="8" marL="0" algn="l">
              <a:spcBef>
                <a:spcPts val="0"/>
              </a:spcBef>
              <a:buNone/>
              <a:defRPr sz="900">
                <a:solidFill>
                  <a:srgbClr val="33006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Divider Slide">
  <p:cSld name="Gold_Divider Slide">
    <p:spTree>
      <p:nvGrpSpPr>
        <p:cNvPr id="89" name="Shape 89"/>
        <p:cNvGrpSpPr/>
        <p:nvPr/>
      </p:nvGrpSpPr>
      <p:grpSpPr>
        <a:xfrm>
          <a:off x="0" y="0"/>
          <a:ext cx="0" cy="0"/>
          <a:chOff x="0" y="0"/>
          <a:chExt cx="0" cy="0"/>
        </a:xfrm>
      </p:grpSpPr>
      <p:pic>
        <p:nvPicPr>
          <p:cNvPr descr="A close up of a logo&#10;&#10;Description automatically generated" id="90" name="Google Shape;90;p15"/>
          <p:cNvPicPr preferRelativeResize="0"/>
          <p:nvPr/>
        </p:nvPicPr>
        <p:blipFill rotWithShape="1">
          <a:blip r:embed="rId2">
            <a:alphaModFix/>
          </a:blip>
          <a:srcRect b="0" l="0" r="0" t="0"/>
          <a:stretch/>
        </p:blipFill>
        <p:spPr>
          <a:xfrm>
            <a:off x="5252264" y="4737739"/>
            <a:ext cx="1231514" cy="213509"/>
          </a:xfrm>
          <a:prstGeom prst="rect">
            <a:avLst/>
          </a:prstGeom>
          <a:noFill/>
          <a:ln>
            <a:noFill/>
          </a:ln>
        </p:spPr>
      </p:pic>
      <p:pic>
        <p:nvPicPr>
          <p:cNvPr id="91" name="Google Shape;91;p15"/>
          <p:cNvPicPr preferRelativeResize="0"/>
          <p:nvPr/>
        </p:nvPicPr>
        <p:blipFill rotWithShape="1">
          <a:blip r:embed="rId3">
            <a:alphaModFix/>
          </a:blip>
          <a:srcRect b="0" l="0" r="0" t="0"/>
          <a:stretch/>
        </p:blipFill>
        <p:spPr>
          <a:xfrm>
            <a:off x="332142" y="2523569"/>
            <a:ext cx="817571" cy="96362"/>
          </a:xfrm>
          <a:prstGeom prst="rect">
            <a:avLst/>
          </a:prstGeom>
          <a:noFill/>
          <a:ln>
            <a:noFill/>
          </a:ln>
        </p:spPr>
      </p:pic>
      <p:sp>
        <p:nvSpPr>
          <p:cNvPr id="92" name="Google Shape;92;p15"/>
          <p:cNvSpPr txBox="1"/>
          <p:nvPr>
            <p:ph type="title"/>
          </p:nvPr>
        </p:nvSpPr>
        <p:spPr>
          <a:xfrm>
            <a:off x="250031" y="2064781"/>
            <a:ext cx="6147836" cy="49688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2"/>
              </a:buClr>
              <a:buSzPts val="2250"/>
              <a:buFont typeface="Encode Sans Black"/>
              <a:buNone/>
              <a:defRPr b="1" i="0" sz="2250" u="none" cap="none" strike="noStrike">
                <a:solidFill>
                  <a:schemeClr val="dk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rple_Divider Slide">
  <p:cSld name="Purple_Divider Slide">
    <p:spTree>
      <p:nvGrpSpPr>
        <p:cNvPr id="17" name="Shape 17"/>
        <p:cNvGrpSpPr/>
        <p:nvPr/>
      </p:nvGrpSpPr>
      <p:grpSpPr>
        <a:xfrm>
          <a:off x="0" y="0"/>
          <a:ext cx="0" cy="0"/>
          <a:chOff x="0" y="0"/>
          <a:chExt cx="0" cy="0"/>
        </a:xfrm>
      </p:grpSpPr>
      <p:pic>
        <p:nvPicPr>
          <p:cNvPr id="18" name="Google Shape;18;p3"/>
          <p:cNvPicPr preferRelativeResize="0"/>
          <p:nvPr/>
        </p:nvPicPr>
        <p:blipFill rotWithShape="1">
          <a:blip r:embed="rId2">
            <a:alphaModFix/>
          </a:blip>
          <a:srcRect b="0" l="0" r="0" t="0"/>
          <a:stretch/>
        </p:blipFill>
        <p:spPr>
          <a:xfrm>
            <a:off x="433388" y="2577659"/>
            <a:ext cx="827836" cy="96362"/>
          </a:xfrm>
          <a:prstGeom prst="rect">
            <a:avLst/>
          </a:prstGeom>
          <a:noFill/>
          <a:ln>
            <a:noFill/>
          </a:ln>
        </p:spPr>
      </p:pic>
      <p:sp>
        <p:nvSpPr>
          <p:cNvPr id="19" name="Google Shape;19;p3"/>
          <p:cNvSpPr txBox="1"/>
          <p:nvPr>
            <p:ph type="title"/>
          </p:nvPr>
        </p:nvSpPr>
        <p:spPr>
          <a:xfrm>
            <a:off x="355082" y="2128281"/>
            <a:ext cx="6147836" cy="49688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lt2"/>
              </a:buClr>
              <a:buSzPts val="2250"/>
              <a:buFont typeface="Encode Sans Black"/>
              <a:buNone/>
              <a:defRPr b="1" i="0" sz="2250" u="none" cap="none" strike="noStrike">
                <a:solidFill>
                  <a:schemeClr val="lt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descr="A screenshot of a cell phone&#10;&#10;Description automatically generated" id="20" name="Google Shape;20;p3"/>
          <p:cNvPicPr preferRelativeResize="0"/>
          <p:nvPr/>
        </p:nvPicPr>
        <p:blipFill rotWithShape="1">
          <a:blip r:embed="rId3">
            <a:alphaModFix/>
          </a:blip>
          <a:srcRect b="0" l="0" r="0" t="0"/>
          <a:stretch/>
        </p:blipFill>
        <p:spPr>
          <a:xfrm>
            <a:off x="5268592" y="4737734"/>
            <a:ext cx="1064053" cy="1844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rple_Content Slide 2">
  <p:cSld name="Purple_Content Slide 2">
    <p:spTree>
      <p:nvGrpSpPr>
        <p:cNvPr id="21" name="Shape 21"/>
        <p:cNvGrpSpPr/>
        <p:nvPr/>
      </p:nvGrpSpPr>
      <p:grpSpPr>
        <a:xfrm>
          <a:off x="0" y="0"/>
          <a:ext cx="0" cy="0"/>
          <a:chOff x="0" y="0"/>
          <a:chExt cx="0" cy="0"/>
        </a:xfrm>
      </p:grpSpPr>
      <p:pic>
        <p:nvPicPr>
          <p:cNvPr descr="A black and white photo of a building&#10;&#10;Description automatically generated" id="22" name="Google Shape;22;p4"/>
          <p:cNvPicPr preferRelativeResize="0"/>
          <p:nvPr/>
        </p:nvPicPr>
        <p:blipFill rotWithShape="1">
          <a:blip r:embed="rId2">
            <a:alphaModFix/>
          </a:blip>
          <a:srcRect b="0" l="0" r="0" t="15743"/>
          <a:stretch/>
        </p:blipFill>
        <p:spPr>
          <a:xfrm>
            <a:off x="0" y="0"/>
            <a:ext cx="6867593" cy="5143500"/>
          </a:xfrm>
          <a:prstGeom prst="rect">
            <a:avLst/>
          </a:prstGeom>
          <a:noFill/>
          <a:ln>
            <a:noFill/>
          </a:ln>
        </p:spPr>
      </p:pic>
      <p:sp>
        <p:nvSpPr>
          <p:cNvPr id="23" name="Google Shape;23;p4"/>
          <p:cNvSpPr/>
          <p:nvPr/>
        </p:nvSpPr>
        <p:spPr>
          <a:xfrm>
            <a:off x="-6532" y="0"/>
            <a:ext cx="6867593" cy="5143500"/>
          </a:xfrm>
          <a:prstGeom prst="rect">
            <a:avLst/>
          </a:prstGeom>
          <a:solidFill>
            <a:srgbClr val="33006F">
              <a:alpha val="75686"/>
            </a:srgbClr>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4" name="Google Shape;24;p4"/>
          <p:cNvSpPr txBox="1"/>
          <p:nvPr>
            <p:ph idx="1" type="body"/>
          </p:nvPr>
        </p:nvSpPr>
        <p:spPr>
          <a:xfrm>
            <a:off x="335942" y="1246777"/>
            <a:ext cx="6138497" cy="4111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360"/>
              </a:spcBef>
              <a:spcAft>
                <a:spcPts val="0"/>
              </a:spcAft>
              <a:buClr>
                <a:schemeClr val="lt2"/>
              </a:buClr>
              <a:buSzPts val="1800"/>
              <a:buFont typeface="Arial"/>
              <a:buNone/>
              <a:defRPr b="0" i="0" sz="1800" u="none" cap="none" strike="noStrike">
                <a:solidFill>
                  <a:schemeClr val="lt2"/>
                </a:solidFill>
                <a:latin typeface="Arial"/>
                <a:ea typeface="Arial"/>
                <a:cs typeface="Arial"/>
                <a:sym typeface="Arial"/>
              </a:defRPr>
            </a:lvl1pPr>
            <a:lvl2pPr indent="-228600" lvl="1" marL="914400" marR="0" rtl="0" algn="l">
              <a:spcBef>
                <a:spcPts val="420"/>
              </a:spcBef>
              <a:spcAft>
                <a:spcPts val="0"/>
              </a:spcAft>
              <a:buClr>
                <a:srgbClr val="E8D3A2"/>
              </a:buClr>
              <a:buSzPts val="2100"/>
              <a:buFont typeface="Arial"/>
              <a:buNone/>
              <a:defRPr b="0" i="0" sz="21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360"/>
              </a:spcBef>
              <a:spcAft>
                <a:spcPts val="0"/>
              </a:spcAft>
              <a:buClr>
                <a:srgbClr val="E8D3A2"/>
              </a:buClr>
              <a:buSzPts val="1800"/>
              <a:buFont typeface="Arial"/>
              <a:buNone/>
              <a:defRPr b="0" i="0" sz="18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300"/>
              </a:spcBef>
              <a:spcAft>
                <a:spcPts val="0"/>
              </a:spcAft>
              <a:buClr>
                <a:srgbClr val="E8D3A2"/>
              </a:buClr>
              <a:buSzPts val="1500"/>
              <a:buFont typeface="Arial"/>
              <a:buNone/>
              <a:defRPr b="0" i="0" sz="15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300"/>
              </a:spcBef>
              <a:spcAft>
                <a:spcPts val="0"/>
              </a:spcAft>
              <a:buClr>
                <a:srgbClr val="E8D3A2"/>
              </a:buClr>
              <a:buSzPts val="1500"/>
              <a:buFont typeface="Arial"/>
              <a:buNone/>
              <a:defRPr b="0" i="0" sz="1500" u="none" cap="none" strike="noStrike">
                <a:solidFill>
                  <a:srgbClr val="E8D3A2"/>
                </a:solidFill>
                <a:latin typeface="Encode Sans Black"/>
                <a:ea typeface="Encode Sans Black"/>
                <a:cs typeface="Encode Sans Black"/>
                <a:sym typeface="Encode Sans Black"/>
              </a:defRPr>
            </a:lvl5pPr>
            <a:lvl6pPr indent="-323850" lvl="5" marL="274320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6pPr>
            <a:lvl7pPr indent="-323850" lvl="6" marL="320040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7pPr>
            <a:lvl8pPr indent="-323850" lvl="7" marL="365760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8pPr>
            <a:lvl9pPr indent="-323850" lvl="8" marL="411480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9pPr>
          </a:lstStyle>
          <a:p/>
        </p:txBody>
      </p:sp>
      <p:sp>
        <p:nvSpPr>
          <p:cNvPr id="25" name="Google Shape;25;p4"/>
          <p:cNvSpPr txBox="1"/>
          <p:nvPr>
            <p:ph idx="2" type="body"/>
          </p:nvPr>
        </p:nvSpPr>
        <p:spPr>
          <a:xfrm>
            <a:off x="326603" y="1826235"/>
            <a:ext cx="6147836" cy="2251761"/>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360"/>
              </a:spcBef>
              <a:spcAft>
                <a:spcPts val="0"/>
              </a:spcAft>
              <a:buClr>
                <a:schemeClr val="lt2"/>
              </a:buClr>
              <a:buSzPts val="1800"/>
              <a:buFont typeface="Merriweather Sans"/>
              <a:buChar char="&gt;"/>
              <a:defRPr b="1" i="0" sz="1800" u="none" cap="none" strike="noStrike">
                <a:solidFill>
                  <a:schemeClr val="lt2"/>
                </a:solidFill>
                <a:latin typeface="Open Sans"/>
                <a:ea typeface="Open Sans"/>
                <a:cs typeface="Open Sans"/>
                <a:sym typeface="Open Sans"/>
              </a:defRPr>
            </a:lvl1pPr>
            <a:lvl2pPr indent="-323850" lvl="1" marL="914400" marR="0" rtl="0" algn="l">
              <a:spcBef>
                <a:spcPts val="300"/>
              </a:spcBef>
              <a:spcAft>
                <a:spcPts val="0"/>
              </a:spcAft>
              <a:buClr>
                <a:schemeClr val="lt2"/>
              </a:buClr>
              <a:buSzPts val="1500"/>
              <a:buFont typeface="Arial"/>
              <a:buChar char="–"/>
              <a:defRPr b="0" i="0" sz="1500" u="none" cap="none" strike="noStrike">
                <a:solidFill>
                  <a:schemeClr val="lt2"/>
                </a:solidFill>
                <a:latin typeface="Open Sans"/>
                <a:ea typeface="Open Sans"/>
                <a:cs typeface="Open Sans"/>
                <a:sym typeface="Open Sans"/>
              </a:defRPr>
            </a:lvl2pPr>
            <a:lvl3pPr indent="-314325" lvl="2" marL="1371600" marR="0" rtl="0" algn="l">
              <a:spcBef>
                <a:spcPts val="270"/>
              </a:spcBef>
              <a:spcAft>
                <a:spcPts val="0"/>
              </a:spcAft>
              <a:buClr>
                <a:schemeClr val="lt2"/>
              </a:buClr>
              <a:buSzPts val="1350"/>
              <a:buFont typeface="Merriweather Sans"/>
              <a:buChar char="&gt;"/>
              <a:defRPr b="0" i="0" sz="1350" u="none" cap="none" strike="noStrike">
                <a:solidFill>
                  <a:schemeClr val="lt2"/>
                </a:solidFill>
                <a:latin typeface="Open Sans"/>
                <a:ea typeface="Open Sans"/>
                <a:cs typeface="Open Sans"/>
                <a:sym typeface="Open Sans"/>
              </a:defRPr>
            </a:lvl3pPr>
            <a:lvl4pPr indent="-304800" lvl="3" marL="1828800" marR="0" rtl="0" algn="l">
              <a:spcBef>
                <a:spcPts val="240"/>
              </a:spcBef>
              <a:spcAft>
                <a:spcPts val="0"/>
              </a:spcAft>
              <a:buClr>
                <a:schemeClr val="lt2"/>
              </a:buClr>
              <a:buSzPts val="1200"/>
              <a:buFont typeface="Arial"/>
              <a:buChar char="–"/>
              <a:defRPr b="0" i="0" sz="1200" u="none" cap="none" strike="noStrike">
                <a:solidFill>
                  <a:schemeClr val="lt2"/>
                </a:solidFill>
                <a:latin typeface="Open Sans"/>
                <a:ea typeface="Open Sans"/>
                <a:cs typeface="Open Sans"/>
                <a:sym typeface="Open Sans"/>
              </a:defRPr>
            </a:lvl4pPr>
            <a:lvl5pPr indent="-295275" lvl="4" marL="2286000" marR="0" rtl="0" algn="l">
              <a:spcBef>
                <a:spcPts val="210"/>
              </a:spcBef>
              <a:spcAft>
                <a:spcPts val="0"/>
              </a:spcAft>
              <a:buClr>
                <a:schemeClr val="lt2"/>
              </a:buClr>
              <a:buSzPts val="1050"/>
              <a:buFont typeface="Merriweather Sans"/>
              <a:buChar char="&gt;"/>
              <a:defRPr b="0" i="0" sz="1050" u="none" cap="none" strike="noStrike">
                <a:solidFill>
                  <a:schemeClr val="lt2"/>
                </a:solidFill>
                <a:latin typeface="Open Sans"/>
                <a:ea typeface="Open Sans"/>
                <a:cs typeface="Open Sans"/>
                <a:sym typeface="Open Sans"/>
              </a:defRPr>
            </a:lvl5pPr>
            <a:lvl6pPr indent="-323850" lvl="5" marL="2743200" marR="0" rtl="0" algn="l">
              <a:spcBef>
                <a:spcPts val="300"/>
              </a:spcBef>
              <a:spcAft>
                <a:spcPts val="0"/>
              </a:spcAft>
              <a:buClr>
                <a:schemeClr val="lt2"/>
              </a:buClr>
              <a:buSzPts val="1500"/>
              <a:buFont typeface="Arial"/>
              <a:buChar char="•"/>
              <a:defRPr b="0" i="0" sz="1500" u="none" cap="none" strike="noStrike">
                <a:solidFill>
                  <a:schemeClr val="lt2"/>
                </a:solidFill>
                <a:latin typeface="Calibri"/>
                <a:ea typeface="Calibri"/>
                <a:cs typeface="Calibri"/>
                <a:sym typeface="Calibri"/>
              </a:defRPr>
            </a:lvl6pPr>
            <a:lvl7pPr indent="-323850" lvl="6" marL="3200400" marR="0" rtl="0" algn="l">
              <a:spcBef>
                <a:spcPts val="300"/>
              </a:spcBef>
              <a:spcAft>
                <a:spcPts val="0"/>
              </a:spcAft>
              <a:buClr>
                <a:schemeClr val="lt2"/>
              </a:buClr>
              <a:buSzPts val="1500"/>
              <a:buFont typeface="Arial"/>
              <a:buChar char="•"/>
              <a:defRPr b="0" i="0" sz="1500" u="none" cap="none" strike="noStrike">
                <a:solidFill>
                  <a:schemeClr val="lt2"/>
                </a:solidFill>
                <a:latin typeface="Calibri"/>
                <a:ea typeface="Calibri"/>
                <a:cs typeface="Calibri"/>
                <a:sym typeface="Calibri"/>
              </a:defRPr>
            </a:lvl7pPr>
            <a:lvl8pPr indent="-323850" lvl="7" marL="365760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8pPr>
            <a:lvl9pPr indent="-323850" lvl="8" marL="411480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9pPr>
          </a:lstStyle>
          <a:p/>
        </p:txBody>
      </p:sp>
      <p:sp>
        <p:nvSpPr>
          <p:cNvPr id="26" name="Google Shape;26;p4"/>
          <p:cNvSpPr txBox="1"/>
          <p:nvPr>
            <p:ph idx="12" type="sldNum"/>
          </p:nvPr>
        </p:nvSpPr>
        <p:spPr>
          <a:xfrm>
            <a:off x="0" y="4868864"/>
            <a:ext cx="500063" cy="274637"/>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900">
                <a:solidFill>
                  <a:schemeClr val="lt2"/>
                </a:solidFill>
                <a:latin typeface="Calibri"/>
                <a:ea typeface="Calibri"/>
                <a:cs typeface="Calibri"/>
                <a:sym typeface="Calibri"/>
              </a:defRPr>
            </a:lvl1pPr>
            <a:lvl2pPr indent="0" lvl="1" marL="0" algn="l">
              <a:spcBef>
                <a:spcPts val="0"/>
              </a:spcBef>
              <a:buNone/>
              <a:defRPr sz="900">
                <a:solidFill>
                  <a:schemeClr val="lt2"/>
                </a:solidFill>
                <a:latin typeface="Calibri"/>
                <a:ea typeface="Calibri"/>
                <a:cs typeface="Calibri"/>
                <a:sym typeface="Calibri"/>
              </a:defRPr>
            </a:lvl2pPr>
            <a:lvl3pPr indent="0" lvl="2" marL="0" algn="l">
              <a:spcBef>
                <a:spcPts val="0"/>
              </a:spcBef>
              <a:buNone/>
              <a:defRPr sz="900">
                <a:solidFill>
                  <a:schemeClr val="lt2"/>
                </a:solidFill>
                <a:latin typeface="Calibri"/>
                <a:ea typeface="Calibri"/>
                <a:cs typeface="Calibri"/>
                <a:sym typeface="Calibri"/>
              </a:defRPr>
            </a:lvl3pPr>
            <a:lvl4pPr indent="0" lvl="3" marL="0" algn="l">
              <a:spcBef>
                <a:spcPts val="0"/>
              </a:spcBef>
              <a:buNone/>
              <a:defRPr sz="900">
                <a:solidFill>
                  <a:schemeClr val="lt2"/>
                </a:solidFill>
                <a:latin typeface="Calibri"/>
                <a:ea typeface="Calibri"/>
                <a:cs typeface="Calibri"/>
                <a:sym typeface="Calibri"/>
              </a:defRPr>
            </a:lvl4pPr>
            <a:lvl5pPr indent="0" lvl="4" marL="0" algn="l">
              <a:spcBef>
                <a:spcPts val="0"/>
              </a:spcBef>
              <a:buNone/>
              <a:defRPr sz="900">
                <a:solidFill>
                  <a:schemeClr val="lt2"/>
                </a:solidFill>
                <a:latin typeface="Calibri"/>
                <a:ea typeface="Calibri"/>
                <a:cs typeface="Calibri"/>
                <a:sym typeface="Calibri"/>
              </a:defRPr>
            </a:lvl5pPr>
            <a:lvl6pPr indent="0" lvl="5" marL="0" algn="l">
              <a:spcBef>
                <a:spcPts val="0"/>
              </a:spcBef>
              <a:buNone/>
              <a:defRPr sz="900">
                <a:solidFill>
                  <a:schemeClr val="lt2"/>
                </a:solidFill>
                <a:latin typeface="Calibri"/>
                <a:ea typeface="Calibri"/>
                <a:cs typeface="Calibri"/>
                <a:sym typeface="Calibri"/>
              </a:defRPr>
            </a:lvl6pPr>
            <a:lvl7pPr indent="0" lvl="6" marL="0" algn="l">
              <a:spcBef>
                <a:spcPts val="0"/>
              </a:spcBef>
              <a:buNone/>
              <a:defRPr sz="900">
                <a:solidFill>
                  <a:schemeClr val="lt2"/>
                </a:solidFill>
                <a:latin typeface="Calibri"/>
                <a:ea typeface="Calibri"/>
                <a:cs typeface="Calibri"/>
                <a:sym typeface="Calibri"/>
              </a:defRPr>
            </a:lvl7pPr>
            <a:lvl8pPr indent="0" lvl="7" marL="0" algn="l">
              <a:spcBef>
                <a:spcPts val="0"/>
              </a:spcBef>
              <a:buNone/>
              <a:defRPr sz="900">
                <a:solidFill>
                  <a:schemeClr val="lt2"/>
                </a:solidFill>
                <a:latin typeface="Calibri"/>
                <a:ea typeface="Calibri"/>
                <a:cs typeface="Calibri"/>
                <a:sym typeface="Calibri"/>
              </a:defRPr>
            </a:lvl8pPr>
            <a:lvl9pPr indent="0" lvl="8" marL="0" algn="l">
              <a:spcBef>
                <a:spcPts val="0"/>
              </a:spcBef>
              <a:buNone/>
              <a:defRPr sz="900">
                <a:solidFill>
                  <a:schemeClr val="lt2"/>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descr="A screenshot of a cell phone&#10;&#10;Description automatically generated" id="27" name="Google Shape;27;p4"/>
          <p:cNvPicPr preferRelativeResize="0"/>
          <p:nvPr/>
        </p:nvPicPr>
        <p:blipFill rotWithShape="1">
          <a:blip r:embed="rId3">
            <a:alphaModFix/>
          </a:blip>
          <a:srcRect b="0" l="0" r="0" t="0"/>
          <a:stretch/>
        </p:blipFill>
        <p:spPr>
          <a:xfrm>
            <a:off x="5268592" y="4737734"/>
            <a:ext cx="1064053" cy="184476"/>
          </a:xfrm>
          <a:prstGeom prst="rect">
            <a:avLst/>
          </a:prstGeom>
          <a:noFill/>
          <a:ln>
            <a:noFill/>
          </a:ln>
        </p:spPr>
      </p:pic>
      <p:pic>
        <p:nvPicPr>
          <p:cNvPr id="28" name="Google Shape;28;p4"/>
          <p:cNvPicPr preferRelativeResize="0"/>
          <p:nvPr/>
        </p:nvPicPr>
        <p:blipFill rotWithShape="1">
          <a:blip r:embed="rId4">
            <a:alphaModFix/>
          </a:blip>
          <a:srcRect b="0" l="0" r="0" t="0"/>
          <a:stretch/>
        </p:blipFill>
        <p:spPr>
          <a:xfrm>
            <a:off x="411774" y="868397"/>
            <a:ext cx="827836" cy="96362"/>
          </a:xfrm>
          <a:prstGeom prst="rect">
            <a:avLst/>
          </a:prstGeom>
          <a:noFill/>
          <a:ln>
            <a:noFill/>
          </a:ln>
        </p:spPr>
      </p:pic>
      <p:sp>
        <p:nvSpPr>
          <p:cNvPr id="29" name="Google Shape;29;p4"/>
          <p:cNvSpPr txBox="1"/>
          <p:nvPr>
            <p:ph type="title"/>
          </p:nvPr>
        </p:nvSpPr>
        <p:spPr>
          <a:xfrm>
            <a:off x="326603" y="419690"/>
            <a:ext cx="6147836" cy="49688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lt2"/>
              </a:buClr>
              <a:buSzPts val="2250"/>
              <a:buFont typeface="Encode Sans Black"/>
              <a:buNone/>
              <a:defRPr b="1" i="0" sz="2250" u="none" cap="none" strike="noStrike">
                <a:solidFill>
                  <a:schemeClr val="lt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rple_Content Slide 3">
  <p:cSld name="Purple_Content Slide 3">
    <p:spTree>
      <p:nvGrpSpPr>
        <p:cNvPr id="30" name="Shape 30"/>
        <p:cNvGrpSpPr/>
        <p:nvPr/>
      </p:nvGrpSpPr>
      <p:grpSpPr>
        <a:xfrm>
          <a:off x="0" y="0"/>
          <a:ext cx="0" cy="0"/>
          <a:chOff x="0" y="0"/>
          <a:chExt cx="0" cy="0"/>
        </a:xfrm>
      </p:grpSpPr>
      <p:pic>
        <p:nvPicPr>
          <p:cNvPr id="31" name="Google Shape;31;p5"/>
          <p:cNvPicPr preferRelativeResize="0"/>
          <p:nvPr/>
        </p:nvPicPr>
        <p:blipFill rotWithShape="1">
          <a:blip r:embed="rId2">
            <a:alphaModFix/>
          </a:blip>
          <a:srcRect b="0" l="0" r="0" t="0"/>
          <a:stretch/>
        </p:blipFill>
        <p:spPr>
          <a:xfrm>
            <a:off x="411774" y="868397"/>
            <a:ext cx="827836" cy="96362"/>
          </a:xfrm>
          <a:prstGeom prst="rect">
            <a:avLst/>
          </a:prstGeom>
          <a:noFill/>
          <a:ln>
            <a:noFill/>
          </a:ln>
        </p:spPr>
      </p:pic>
      <p:sp>
        <p:nvSpPr>
          <p:cNvPr id="32" name="Google Shape;32;p5"/>
          <p:cNvSpPr txBox="1"/>
          <p:nvPr>
            <p:ph type="title"/>
          </p:nvPr>
        </p:nvSpPr>
        <p:spPr>
          <a:xfrm>
            <a:off x="326603" y="419690"/>
            <a:ext cx="6147836" cy="49688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lt2"/>
              </a:buClr>
              <a:buSzPts val="2250"/>
              <a:buFont typeface="Encode Sans Black"/>
              <a:buNone/>
              <a:defRPr b="1" i="0" sz="2250" u="none" cap="none" strike="noStrike">
                <a:solidFill>
                  <a:schemeClr val="lt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descr="A screenshot of a cell phone&#10;&#10;Description automatically generated" id="33" name="Google Shape;33;p5"/>
          <p:cNvPicPr preferRelativeResize="0"/>
          <p:nvPr/>
        </p:nvPicPr>
        <p:blipFill rotWithShape="1">
          <a:blip r:embed="rId3">
            <a:alphaModFix/>
          </a:blip>
          <a:srcRect b="0" l="0" r="0" t="0"/>
          <a:stretch/>
        </p:blipFill>
        <p:spPr>
          <a:xfrm>
            <a:off x="5268592" y="4737734"/>
            <a:ext cx="1064053" cy="184476"/>
          </a:xfrm>
          <a:prstGeom prst="rect">
            <a:avLst/>
          </a:prstGeom>
          <a:noFill/>
          <a:ln>
            <a:noFill/>
          </a:ln>
        </p:spPr>
      </p:pic>
      <p:sp>
        <p:nvSpPr>
          <p:cNvPr id="34" name="Google Shape;34;p5"/>
          <p:cNvSpPr txBox="1"/>
          <p:nvPr>
            <p:ph idx="1" type="body"/>
          </p:nvPr>
        </p:nvSpPr>
        <p:spPr>
          <a:xfrm>
            <a:off x="335942" y="1246777"/>
            <a:ext cx="6138497" cy="4111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360"/>
              </a:spcBef>
              <a:spcAft>
                <a:spcPts val="0"/>
              </a:spcAft>
              <a:buClr>
                <a:schemeClr val="lt2"/>
              </a:buClr>
              <a:buSzPts val="1800"/>
              <a:buFont typeface="Arial"/>
              <a:buNone/>
              <a:defRPr b="0" i="0" sz="1800" u="none" cap="none" strike="noStrike">
                <a:solidFill>
                  <a:schemeClr val="lt2"/>
                </a:solidFill>
                <a:latin typeface="Arial"/>
                <a:ea typeface="Arial"/>
                <a:cs typeface="Arial"/>
                <a:sym typeface="Arial"/>
              </a:defRPr>
            </a:lvl1pPr>
            <a:lvl2pPr indent="-228600" lvl="1" marL="914400" marR="0" rtl="0" algn="l">
              <a:spcBef>
                <a:spcPts val="420"/>
              </a:spcBef>
              <a:spcAft>
                <a:spcPts val="0"/>
              </a:spcAft>
              <a:buClr>
                <a:srgbClr val="E8D3A2"/>
              </a:buClr>
              <a:buSzPts val="2100"/>
              <a:buFont typeface="Arial"/>
              <a:buNone/>
              <a:defRPr b="0" i="0" sz="21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360"/>
              </a:spcBef>
              <a:spcAft>
                <a:spcPts val="0"/>
              </a:spcAft>
              <a:buClr>
                <a:srgbClr val="E8D3A2"/>
              </a:buClr>
              <a:buSzPts val="1800"/>
              <a:buFont typeface="Arial"/>
              <a:buNone/>
              <a:defRPr b="0" i="0" sz="18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300"/>
              </a:spcBef>
              <a:spcAft>
                <a:spcPts val="0"/>
              </a:spcAft>
              <a:buClr>
                <a:srgbClr val="E8D3A2"/>
              </a:buClr>
              <a:buSzPts val="1500"/>
              <a:buFont typeface="Arial"/>
              <a:buNone/>
              <a:defRPr b="0" i="0" sz="15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300"/>
              </a:spcBef>
              <a:spcAft>
                <a:spcPts val="0"/>
              </a:spcAft>
              <a:buClr>
                <a:srgbClr val="E8D3A2"/>
              </a:buClr>
              <a:buSzPts val="1500"/>
              <a:buFont typeface="Arial"/>
              <a:buNone/>
              <a:defRPr b="0" i="0" sz="1500" u="none" cap="none" strike="noStrike">
                <a:solidFill>
                  <a:srgbClr val="E8D3A2"/>
                </a:solidFill>
                <a:latin typeface="Encode Sans Black"/>
                <a:ea typeface="Encode Sans Black"/>
                <a:cs typeface="Encode Sans Black"/>
                <a:sym typeface="Encode Sans Black"/>
              </a:defRPr>
            </a:lvl5pPr>
            <a:lvl6pPr indent="-323850" lvl="5" marL="274320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6pPr>
            <a:lvl7pPr indent="-323850" lvl="6" marL="320040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7pPr>
            <a:lvl8pPr indent="-323850" lvl="7" marL="365760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8pPr>
            <a:lvl9pPr indent="-323850" lvl="8" marL="411480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9pPr>
          </a:lstStyle>
          <a:p/>
        </p:txBody>
      </p:sp>
      <p:sp>
        <p:nvSpPr>
          <p:cNvPr id="35" name="Google Shape;35;p5"/>
          <p:cNvSpPr txBox="1"/>
          <p:nvPr>
            <p:ph idx="12" type="sldNum"/>
          </p:nvPr>
        </p:nvSpPr>
        <p:spPr>
          <a:xfrm>
            <a:off x="0" y="4868864"/>
            <a:ext cx="433388" cy="274637"/>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900">
                <a:solidFill>
                  <a:schemeClr val="lt2"/>
                </a:solidFill>
                <a:latin typeface="Calibri"/>
                <a:ea typeface="Calibri"/>
                <a:cs typeface="Calibri"/>
                <a:sym typeface="Calibri"/>
              </a:defRPr>
            </a:lvl1pPr>
            <a:lvl2pPr indent="0" lvl="1" marL="0" algn="l">
              <a:spcBef>
                <a:spcPts val="0"/>
              </a:spcBef>
              <a:buNone/>
              <a:defRPr sz="900">
                <a:solidFill>
                  <a:schemeClr val="lt2"/>
                </a:solidFill>
                <a:latin typeface="Calibri"/>
                <a:ea typeface="Calibri"/>
                <a:cs typeface="Calibri"/>
                <a:sym typeface="Calibri"/>
              </a:defRPr>
            </a:lvl2pPr>
            <a:lvl3pPr indent="0" lvl="2" marL="0" algn="l">
              <a:spcBef>
                <a:spcPts val="0"/>
              </a:spcBef>
              <a:buNone/>
              <a:defRPr sz="900">
                <a:solidFill>
                  <a:schemeClr val="lt2"/>
                </a:solidFill>
                <a:latin typeface="Calibri"/>
                <a:ea typeface="Calibri"/>
                <a:cs typeface="Calibri"/>
                <a:sym typeface="Calibri"/>
              </a:defRPr>
            </a:lvl3pPr>
            <a:lvl4pPr indent="0" lvl="3" marL="0" algn="l">
              <a:spcBef>
                <a:spcPts val="0"/>
              </a:spcBef>
              <a:buNone/>
              <a:defRPr sz="900">
                <a:solidFill>
                  <a:schemeClr val="lt2"/>
                </a:solidFill>
                <a:latin typeface="Calibri"/>
                <a:ea typeface="Calibri"/>
                <a:cs typeface="Calibri"/>
                <a:sym typeface="Calibri"/>
              </a:defRPr>
            </a:lvl4pPr>
            <a:lvl5pPr indent="0" lvl="4" marL="0" algn="l">
              <a:spcBef>
                <a:spcPts val="0"/>
              </a:spcBef>
              <a:buNone/>
              <a:defRPr sz="900">
                <a:solidFill>
                  <a:schemeClr val="lt2"/>
                </a:solidFill>
                <a:latin typeface="Calibri"/>
                <a:ea typeface="Calibri"/>
                <a:cs typeface="Calibri"/>
                <a:sym typeface="Calibri"/>
              </a:defRPr>
            </a:lvl5pPr>
            <a:lvl6pPr indent="0" lvl="5" marL="0" algn="l">
              <a:spcBef>
                <a:spcPts val="0"/>
              </a:spcBef>
              <a:buNone/>
              <a:defRPr sz="900">
                <a:solidFill>
                  <a:schemeClr val="lt2"/>
                </a:solidFill>
                <a:latin typeface="Calibri"/>
                <a:ea typeface="Calibri"/>
                <a:cs typeface="Calibri"/>
                <a:sym typeface="Calibri"/>
              </a:defRPr>
            </a:lvl6pPr>
            <a:lvl7pPr indent="0" lvl="6" marL="0" algn="l">
              <a:spcBef>
                <a:spcPts val="0"/>
              </a:spcBef>
              <a:buNone/>
              <a:defRPr sz="900">
                <a:solidFill>
                  <a:schemeClr val="lt2"/>
                </a:solidFill>
                <a:latin typeface="Calibri"/>
                <a:ea typeface="Calibri"/>
                <a:cs typeface="Calibri"/>
                <a:sym typeface="Calibri"/>
              </a:defRPr>
            </a:lvl7pPr>
            <a:lvl8pPr indent="0" lvl="7" marL="0" algn="l">
              <a:spcBef>
                <a:spcPts val="0"/>
              </a:spcBef>
              <a:buNone/>
              <a:defRPr sz="900">
                <a:solidFill>
                  <a:schemeClr val="lt2"/>
                </a:solidFill>
                <a:latin typeface="Calibri"/>
                <a:ea typeface="Calibri"/>
                <a:cs typeface="Calibri"/>
                <a:sym typeface="Calibri"/>
              </a:defRPr>
            </a:lvl8pPr>
            <a:lvl9pPr indent="0" lvl="8" marL="0" algn="l">
              <a:spcBef>
                <a:spcPts val="0"/>
              </a:spcBef>
              <a:buNone/>
              <a:defRPr sz="900">
                <a:solidFill>
                  <a:schemeClr val="lt2"/>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36" name="Google Shape;36;p5"/>
          <p:cNvSpPr txBox="1"/>
          <p:nvPr>
            <p:ph idx="2" type="body"/>
          </p:nvPr>
        </p:nvSpPr>
        <p:spPr>
          <a:xfrm>
            <a:off x="326603" y="1826235"/>
            <a:ext cx="6147836" cy="2251761"/>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360"/>
              </a:spcBef>
              <a:spcAft>
                <a:spcPts val="0"/>
              </a:spcAft>
              <a:buClr>
                <a:schemeClr val="lt2"/>
              </a:buClr>
              <a:buSzPts val="1800"/>
              <a:buFont typeface="Merriweather Sans"/>
              <a:buChar char="&gt;"/>
              <a:defRPr b="1" i="0" sz="1800" u="none" cap="none" strike="noStrike">
                <a:solidFill>
                  <a:schemeClr val="lt2"/>
                </a:solidFill>
                <a:latin typeface="Open Sans"/>
                <a:ea typeface="Open Sans"/>
                <a:cs typeface="Open Sans"/>
                <a:sym typeface="Open Sans"/>
              </a:defRPr>
            </a:lvl1pPr>
            <a:lvl2pPr indent="-323850" lvl="1" marL="914400" marR="0" rtl="0" algn="l">
              <a:spcBef>
                <a:spcPts val="300"/>
              </a:spcBef>
              <a:spcAft>
                <a:spcPts val="0"/>
              </a:spcAft>
              <a:buClr>
                <a:schemeClr val="lt2"/>
              </a:buClr>
              <a:buSzPts val="1500"/>
              <a:buFont typeface="Arial"/>
              <a:buChar char="–"/>
              <a:defRPr b="0" i="0" sz="1500" u="none" cap="none" strike="noStrike">
                <a:solidFill>
                  <a:schemeClr val="lt2"/>
                </a:solidFill>
                <a:latin typeface="Open Sans"/>
                <a:ea typeface="Open Sans"/>
                <a:cs typeface="Open Sans"/>
                <a:sym typeface="Open Sans"/>
              </a:defRPr>
            </a:lvl2pPr>
            <a:lvl3pPr indent="-314325" lvl="2" marL="1371600" marR="0" rtl="0" algn="l">
              <a:spcBef>
                <a:spcPts val="270"/>
              </a:spcBef>
              <a:spcAft>
                <a:spcPts val="0"/>
              </a:spcAft>
              <a:buClr>
                <a:schemeClr val="lt2"/>
              </a:buClr>
              <a:buSzPts val="1350"/>
              <a:buFont typeface="Merriweather Sans"/>
              <a:buChar char="&gt;"/>
              <a:defRPr b="0" i="0" sz="1350" u="none" cap="none" strike="noStrike">
                <a:solidFill>
                  <a:schemeClr val="lt2"/>
                </a:solidFill>
                <a:latin typeface="Open Sans"/>
                <a:ea typeface="Open Sans"/>
                <a:cs typeface="Open Sans"/>
                <a:sym typeface="Open Sans"/>
              </a:defRPr>
            </a:lvl3pPr>
            <a:lvl4pPr indent="-304800" lvl="3" marL="1828800" marR="0" rtl="0" algn="l">
              <a:spcBef>
                <a:spcPts val="240"/>
              </a:spcBef>
              <a:spcAft>
                <a:spcPts val="0"/>
              </a:spcAft>
              <a:buClr>
                <a:schemeClr val="lt2"/>
              </a:buClr>
              <a:buSzPts val="1200"/>
              <a:buFont typeface="Arial"/>
              <a:buChar char="–"/>
              <a:defRPr b="0" i="0" sz="1200" u="none" cap="none" strike="noStrike">
                <a:solidFill>
                  <a:schemeClr val="lt2"/>
                </a:solidFill>
                <a:latin typeface="Open Sans"/>
                <a:ea typeface="Open Sans"/>
                <a:cs typeface="Open Sans"/>
                <a:sym typeface="Open Sans"/>
              </a:defRPr>
            </a:lvl4pPr>
            <a:lvl5pPr indent="-295275" lvl="4" marL="2286000" marR="0" rtl="0" algn="l">
              <a:spcBef>
                <a:spcPts val="210"/>
              </a:spcBef>
              <a:spcAft>
                <a:spcPts val="0"/>
              </a:spcAft>
              <a:buClr>
                <a:schemeClr val="lt2"/>
              </a:buClr>
              <a:buSzPts val="1050"/>
              <a:buFont typeface="Merriweather Sans"/>
              <a:buChar char="&gt;"/>
              <a:defRPr b="0" i="0" sz="1050" u="none" cap="none" strike="noStrike">
                <a:solidFill>
                  <a:schemeClr val="lt2"/>
                </a:solidFill>
                <a:latin typeface="Open Sans"/>
                <a:ea typeface="Open Sans"/>
                <a:cs typeface="Open Sans"/>
                <a:sym typeface="Open Sans"/>
              </a:defRPr>
            </a:lvl5pPr>
            <a:lvl6pPr indent="-323850" lvl="5" marL="2743200" marR="0" rtl="0" algn="l">
              <a:spcBef>
                <a:spcPts val="300"/>
              </a:spcBef>
              <a:spcAft>
                <a:spcPts val="0"/>
              </a:spcAft>
              <a:buClr>
                <a:schemeClr val="lt2"/>
              </a:buClr>
              <a:buSzPts val="1500"/>
              <a:buFont typeface="Arial"/>
              <a:buChar char="•"/>
              <a:defRPr b="0" i="0" sz="1500" u="none" cap="none" strike="noStrike">
                <a:solidFill>
                  <a:schemeClr val="lt2"/>
                </a:solidFill>
                <a:latin typeface="Calibri"/>
                <a:ea typeface="Calibri"/>
                <a:cs typeface="Calibri"/>
                <a:sym typeface="Calibri"/>
              </a:defRPr>
            </a:lvl6pPr>
            <a:lvl7pPr indent="-323850" lvl="6" marL="3200400" marR="0" rtl="0" algn="l">
              <a:spcBef>
                <a:spcPts val="300"/>
              </a:spcBef>
              <a:spcAft>
                <a:spcPts val="0"/>
              </a:spcAft>
              <a:buClr>
                <a:schemeClr val="lt2"/>
              </a:buClr>
              <a:buSzPts val="1500"/>
              <a:buFont typeface="Arial"/>
              <a:buChar char="•"/>
              <a:defRPr b="0" i="0" sz="1500" u="none" cap="none" strike="noStrike">
                <a:solidFill>
                  <a:schemeClr val="lt2"/>
                </a:solidFill>
                <a:latin typeface="Calibri"/>
                <a:ea typeface="Calibri"/>
                <a:cs typeface="Calibri"/>
                <a:sym typeface="Calibri"/>
              </a:defRPr>
            </a:lvl7pPr>
            <a:lvl8pPr indent="-323850" lvl="7" marL="365760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8pPr>
            <a:lvl9pPr indent="-323850" lvl="8" marL="411480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rple_Graphics Slide">
  <p:cSld name="Purple_Graphics Slide">
    <p:spTree>
      <p:nvGrpSpPr>
        <p:cNvPr id="37"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b="0" l="0" r="0" t="0"/>
          <a:stretch/>
        </p:blipFill>
        <p:spPr>
          <a:xfrm>
            <a:off x="411774" y="868397"/>
            <a:ext cx="827836" cy="96362"/>
          </a:xfrm>
          <a:prstGeom prst="rect">
            <a:avLst/>
          </a:prstGeom>
          <a:noFill/>
          <a:ln>
            <a:noFill/>
          </a:ln>
        </p:spPr>
      </p:pic>
      <p:sp>
        <p:nvSpPr>
          <p:cNvPr id="39" name="Google Shape;39;p6"/>
          <p:cNvSpPr txBox="1"/>
          <p:nvPr>
            <p:ph type="title"/>
          </p:nvPr>
        </p:nvSpPr>
        <p:spPr>
          <a:xfrm>
            <a:off x="326603" y="419690"/>
            <a:ext cx="6147836" cy="49688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lt2"/>
              </a:buClr>
              <a:buSzPts val="2250"/>
              <a:buFont typeface="Encode Sans Black"/>
              <a:buNone/>
              <a:defRPr b="1" i="0" sz="2250" u="none" cap="none" strike="noStrike">
                <a:solidFill>
                  <a:schemeClr val="lt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descr="A screenshot of a cell phone&#10;&#10;Description automatically generated" id="40" name="Google Shape;40;p6"/>
          <p:cNvPicPr preferRelativeResize="0"/>
          <p:nvPr/>
        </p:nvPicPr>
        <p:blipFill rotWithShape="1">
          <a:blip r:embed="rId3">
            <a:alphaModFix/>
          </a:blip>
          <a:srcRect b="0" l="0" r="0" t="0"/>
          <a:stretch/>
        </p:blipFill>
        <p:spPr>
          <a:xfrm>
            <a:off x="5268592" y="4737734"/>
            <a:ext cx="1064053" cy="184476"/>
          </a:xfrm>
          <a:prstGeom prst="rect">
            <a:avLst/>
          </a:prstGeom>
          <a:noFill/>
          <a:ln>
            <a:noFill/>
          </a:ln>
        </p:spPr>
      </p:pic>
      <p:sp>
        <p:nvSpPr>
          <p:cNvPr id="41" name="Google Shape;41;p6"/>
          <p:cNvSpPr/>
          <p:nvPr>
            <p:ph idx="2" type="chart"/>
          </p:nvPr>
        </p:nvSpPr>
        <p:spPr>
          <a:xfrm>
            <a:off x="345281" y="1095076"/>
            <a:ext cx="6138497" cy="3558567"/>
          </a:xfrm>
          <a:prstGeom prst="rect">
            <a:avLst/>
          </a:prstGeom>
          <a:noFill/>
          <a:ln>
            <a:noFill/>
          </a:ln>
        </p:spPr>
        <p:txBody>
          <a:bodyPr anchorCtr="0" anchor="t" bIns="45700" lIns="91425" spcFirstLastPara="1" rIns="91425" wrap="square" tIns="45700">
            <a:noAutofit/>
          </a:bodyPr>
          <a:lstStyle>
            <a:lvl1pPr lvl="0" marR="0" rtl="0" algn="l">
              <a:spcBef>
                <a:spcPts val="360"/>
              </a:spcBef>
              <a:spcAft>
                <a:spcPts val="0"/>
              </a:spcAft>
              <a:buClr>
                <a:schemeClr val="lt2"/>
              </a:buClr>
              <a:buSzPts val="1800"/>
              <a:buFont typeface="Arial"/>
              <a:buNone/>
              <a:defRPr b="0" i="1" sz="1800" u="none" cap="none" strike="noStrike">
                <a:solidFill>
                  <a:schemeClr val="lt2"/>
                </a:solidFill>
                <a:latin typeface="Open Sans Light"/>
                <a:ea typeface="Open Sans Light"/>
                <a:cs typeface="Open Sans Light"/>
                <a:sym typeface="Open Sans Light"/>
              </a:defRPr>
            </a:lvl1pPr>
            <a:lvl2pPr lvl="1" marR="0" rtl="0" algn="l">
              <a:spcBef>
                <a:spcPts val="420"/>
              </a:spcBef>
              <a:spcAft>
                <a:spcPts val="0"/>
              </a:spcAft>
              <a:buClr>
                <a:schemeClr val="lt1"/>
              </a:buClr>
              <a:buSzPts val="2100"/>
              <a:buFont typeface="Arial"/>
              <a:buChar char="–"/>
              <a:defRPr b="0" i="0" sz="2100" u="none" cap="none" strike="noStrike">
                <a:solidFill>
                  <a:schemeClr val="lt1"/>
                </a:solidFill>
                <a:latin typeface="Calibri"/>
                <a:ea typeface="Calibri"/>
                <a:cs typeface="Calibri"/>
                <a:sym typeface="Calibri"/>
              </a:defRPr>
            </a:lvl2pPr>
            <a:lvl3pPr lvl="2"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3pPr>
            <a:lvl4pPr lvl="3"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4pPr>
            <a:lvl5pPr lvl="4"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5pPr>
            <a:lvl6pPr lvl="5"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6pPr>
            <a:lvl7pPr lvl="6"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7pPr>
            <a:lvl8pPr lvl="7"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8pPr>
            <a:lvl9pPr lvl="8"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9pPr>
          </a:lstStyle>
          <a:p/>
        </p:txBody>
      </p:sp>
      <p:sp>
        <p:nvSpPr>
          <p:cNvPr id="42" name="Google Shape;42;p6"/>
          <p:cNvSpPr txBox="1"/>
          <p:nvPr>
            <p:ph idx="12" type="sldNum"/>
          </p:nvPr>
        </p:nvSpPr>
        <p:spPr>
          <a:xfrm>
            <a:off x="0" y="4868864"/>
            <a:ext cx="433388" cy="274637"/>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900">
                <a:solidFill>
                  <a:schemeClr val="lt2"/>
                </a:solidFill>
                <a:latin typeface="Calibri"/>
                <a:ea typeface="Calibri"/>
                <a:cs typeface="Calibri"/>
                <a:sym typeface="Calibri"/>
              </a:defRPr>
            </a:lvl1pPr>
            <a:lvl2pPr indent="0" lvl="1" marL="0" algn="l">
              <a:spcBef>
                <a:spcPts val="0"/>
              </a:spcBef>
              <a:buNone/>
              <a:defRPr sz="900">
                <a:solidFill>
                  <a:schemeClr val="lt2"/>
                </a:solidFill>
                <a:latin typeface="Calibri"/>
                <a:ea typeface="Calibri"/>
                <a:cs typeface="Calibri"/>
                <a:sym typeface="Calibri"/>
              </a:defRPr>
            </a:lvl2pPr>
            <a:lvl3pPr indent="0" lvl="2" marL="0" algn="l">
              <a:spcBef>
                <a:spcPts val="0"/>
              </a:spcBef>
              <a:buNone/>
              <a:defRPr sz="900">
                <a:solidFill>
                  <a:schemeClr val="lt2"/>
                </a:solidFill>
                <a:latin typeface="Calibri"/>
                <a:ea typeface="Calibri"/>
                <a:cs typeface="Calibri"/>
                <a:sym typeface="Calibri"/>
              </a:defRPr>
            </a:lvl3pPr>
            <a:lvl4pPr indent="0" lvl="3" marL="0" algn="l">
              <a:spcBef>
                <a:spcPts val="0"/>
              </a:spcBef>
              <a:buNone/>
              <a:defRPr sz="900">
                <a:solidFill>
                  <a:schemeClr val="lt2"/>
                </a:solidFill>
                <a:latin typeface="Calibri"/>
                <a:ea typeface="Calibri"/>
                <a:cs typeface="Calibri"/>
                <a:sym typeface="Calibri"/>
              </a:defRPr>
            </a:lvl4pPr>
            <a:lvl5pPr indent="0" lvl="4" marL="0" algn="l">
              <a:spcBef>
                <a:spcPts val="0"/>
              </a:spcBef>
              <a:buNone/>
              <a:defRPr sz="900">
                <a:solidFill>
                  <a:schemeClr val="lt2"/>
                </a:solidFill>
                <a:latin typeface="Calibri"/>
                <a:ea typeface="Calibri"/>
                <a:cs typeface="Calibri"/>
                <a:sym typeface="Calibri"/>
              </a:defRPr>
            </a:lvl5pPr>
            <a:lvl6pPr indent="0" lvl="5" marL="0" algn="l">
              <a:spcBef>
                <a:spcPts val="0"/>
              </a:spcBef>
              <a:buNone/>
              <a:defRPr sz="900">
                <a:solidFill>
                  <a:schemeClr val="lt2"/>
                </a:solidFill>
                <a:latin typeface="Calibri"/>
                <a:ea typeface="Calibri"/>
                <a:cs typeface="Calibri"/>
                <a:sym typeface="Calibri"/>
              </a:defRPr>
            </a:lvl6pPr>
            <a:lvl7pPr indent="0" lvl="6" marL="0" algn="l">
              <a:spcBef>
                <a:spcPts val="0"/>
              </a:spcBef>
              <a:buNone/>
              <a:defRPr sz="900">
                <a:solidFill>
                  <a:schemeClr val="lt2"/>
                </a:solidFill>
                <a:latin typeface="Calibri"/>
                <a:ea typeface="Calibri"/>
                <a:cs typeface="Calibri"/>
                <a:sym typeface="Calibri"/>
              </a:defRPr>
            </a:lvl7pPr>
            <a:lvl8pPr indent="0" lvl="7" marL="0" algn="l">
              <a:spcBef>
                <a:spcPts val="0"/>
              </a:spcBef>
              <a:buNone/>
              <a:defRPr sz="900">
                <a:solidFill>
                  <a:schemeClr val="lt2"/>
                </a:solidFill>
                <a:latin typeface="Calibri"/>
                <a:ea typeface="Calibri"/>
                <a:cs typeface="Calibri"/>
                <a:sym typeface="Calibri"/>
              </a:defRPr>
            </a:lvl8pPr>
            <a:lvl9pPr indent="0" lvl="8" marL="0" algn="l">
              <a:spcBef>
                <a:spcPts val="0"/>
              </a:spcBef>
              <a:buNone/>
              <a:defRPr sz="900">
                <a:solidFill>
                  <a:schemeClr val="lt2"/>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Content Slide 3">
  <p:cSld name="1_White_Content Slide 3">
    <p:spTree>
      <p:nvGrpSpPr>
        <p:cNvPr id="45" name="Shape 45"/>
        <p:cNvGrpSpPr/>
        <p:nvPr/>
      </p:nvGrpSpPr>
      <p:grpSpPr>
        <a:xfrm>
          <a:off x="0" y="0"/>
          <a:ext cx="0" cy="0"/>
          <a:chOff x="0" y="0"/>
          <a:chExt cx="0" cy="0"/>
        </a:xfrm>
      </p:grpSpPr>
      <p:pic>
        <p:nvPicPr>
          <p:cNvPr id="46" name="Google Shape;46;p8"/>
          <p:cNvPicPr preferRelativeResize="0"/>
          <p:nvPr/>
        </p:nvPicPr>
        <p:blipFill rotWithShape="1">
          <a:blip r:embed="rId2">
            <a:alphaModFix/>
          </a:blip>
          <a:srcRect b="0" l="0" r="0" t="0"/>
          <a:stretch/>
        </p:blipFill>
        <p:spPr>
          <a:xfrm>
            <a:off x="411774" y="868397"/>
            <a:ext cx="827836" cy="96362"/>
          </a:xfrm>
          <a:prstGeom prst="rect">
            <a:avLst/>
          </a:prstGeom>
          <a:noFill/>
          <a:ln>
            <a:noFill/>
          </a:ln>
        </p:spPr>
      </p:pic>
      <p:sp>
        <p:nvSpPr>
          <p:cNvPr id="47" name="Google Shape;47;p8"/>
          <p:cNvSpPr txBox="1"/>
          <p:nvPr>
            <p:ph type="title"/>
          </p:nvPr>
        </p:nvSpPr>
        <p:spPr>
          <a:xfrm>
            <a:off x="326603" y="419690"/>
            <a:ext cx="6147836" cy="49688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2"/>
              </a:buClr>
              <a:buSzPts val="2250"/>
              <a:buFont typeface="Encode Sans Black"/>
              <a:buNone/>
              <a:defRPr b="1" i="0" sz="2250" u="none" cap="none" strike="noStrike">
                <a:solidFill>
                  <a:schemeClr val="dk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descr="A screenshot of a cell phone&#10;&#10;Description automatically generated" id="48" name="Google Shape;48;p8"/>
          <p:cNvPicPr preferRelativeResize="0"/>
          <p:nvPr/>
        </p:nvPicPr>
        <p:blipFill rotWithShape="1">
          <a:blip r:embed="rId3">
            <a:alphaModFix/>
          </a:blip>
          <a:srcRect b="0" l="0" r="0" t="0"/>
          <a:stretch/>
        </p:blipFill>
        <p:spPr>
          <a:xfrm>
            <a:off x="5268592" y="4737734"/>
            <a:ext cx="1064053" cy="184476"/>
          </a:xfrm>
          <a:prstGeom prst="rect">
            <a:avLst/>
          </a:prstGeom>
          <a:noFill/>
          <a:ln>
            <a:noFill/>
          </a:ln>
        </p:spPr>
      </p:pic>
      <p:sp>
        <p:nvSpPr>
          <p:cNvPr id="49" name="Google Shape;49;p8"/>
          <p:cNvSpPr txBox="1"/>
          <p:nvPr>
            <p:ph idx="1" type="body"/>
          </p:nvPr>
        </p:nvSpPr>
        <p:spPr>
          <a:xfrm>
            <a:off x="335942" y="1246777"/>
            <a:ext cx="6138497" cy="4111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36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vl2pPr indent="-228600" lvl="1" marL="914400" marR="0" rtl="0" algn="l">
              <a:spcBef>
                <a:spcPts val="420"/>
              </a:spcBef>
              <a:spcAft>
                <a:spcPts val="0"/>
              </a:spcAft>
              <a:buClr>
                <a:srgbClr val="E8D3A2"/>
              </a:buClr>
              <a:buSzPts val="2100"/>
              <a:buFont typeface="Arial"/>
              <a:buNone/>
              <a:defRPr b="0" i="0" sz="21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360"/>
              </a:spcBef>
              <a:spcAft>
                <a:spcPts val="0"/>
              </a:spcAft>
              <a:buClr>
                <a:srgbClr val="E8D3A2"/>
              </a:buClr>
              <a:buSzPts val="1800"/>
              <a:buFont typeface="Arial"/>
              <a:buNone/>
              <a:defRPr b="0" i="0" sz="18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300"/>
              </a:spcBef>
              <a:spcAft>
                <a:spcPts val="0"/>
              </a:spcAft>
              <a:buClr>
                <a:srgbClr val="E8D3A2"/>
              </a:buClr>
              <a:buSzPts val="1500"/>
              <a:buFont typeface="Arial"/>
              <a:buNone/>
              <a:defRPr b="0" i="0" sz="15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300"/>
              </a:spcBef>
              <a:spcAft>
                <a:spcPts val="0"/>
              </a:spcAft>
              <a:buClr>
                <a:srgbClr val="E8D3A2"/>
              </a:buClr>
              <a:buSzPts val="1500"/>
              <a:buFont typeface="Arial"/>
              <a:buNone/>
              <a:defRPr b="0" i="0" sz="1500" u="none" cap="none" strike="noStrike">
                <a:solidFill>
                  <a:srgbClr val="E8D3A2"/>
                </a:solidFill>
                <a:latin typeface="Encode Sans Black"/>
                <a:ea typeface="Encode Sans Black"/>
                <a:cs typeface="Encode Sans Black"/>
                <a:sym typeface="Encode Sans Black"/>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50" name="Google Shape;50;p8"/>
          <p:cNvSpPr txBox="1"/>
          <p:nvPr>
            <p:ph idx="12" type="sldNum"/>
          </p:nvPr>
        </p:nvSpPr>
        <p:spPr>
          <a:xfrm>
            <a:off x="0" y="4868864"/>
            <a:ext cx="433388" cy="274637"/>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900">
                <a:solidFill>
                  <a:schemeClr val="dk2"/>
                </a:solidFill>
                <a:latin typeface="Calibri"/>
                <a:ea typeface="Calibri"/>
                <a:cs typeface="Calibri"/>
                <a:sym typeface="Calibri"/>
              </a:defRPr>
            </a:lvl1pPr>
            <a:lvl2pPr indent="0" lvl="1" marL="0" algn="l">
              <a:spcBef>
                <a:spcPts val="0"/>
              </a:spcBef>
              <a:buNone/>
              <a:defRPr sz="900">
                <a:solidFill>
                  <a:schemeClr val="dk2"/>
                </a:solidFill>
                <a:latin typeface="Calibri"/>
                <a:ea typeface="Calibri"/>
                <a:cs typeface="Calibri"/>
                <a:sym typeface="Calibri"/>
              </a:defRPr>
            </a:lvl2pPr>
            <a:lvl3pPr indent="0" lvl="2" marL="0" algn="l">
              <a:spcBef>
                <a:spcPts val="0"/>
              </a:spcBef>
              <a:buNone/>
              <a:defRPr sz="900">
                <a:solidFill>
                  <a:schemeClr val="dk2"/>
                </a:solidFill>
                <a:latin typeface="Calibri"/>
                <a:ea typeface="Calibri"/>
                <a:cs typeface="Calibri"/>
                <a:sym typeface="Calibri"/>
              </a:defRPr>
            </a:lvl3pPr>
            <a:lvl4pPr indent="0" lvl="3" marL="0" algn="l">
              <a:spcBef>
                <a:spcPts val="0"/>
              </a:spcBef>
              <a:buNone/>
              <a:defRPr sz="900">
                <a:solidFill>
                  <a:schemeClr val="dk2"/>
                </a:solidFill>
                <a:latin typeface="Calibri"/>
                <a:ea typeface="Calibri"/>
                <a:cs typeface="Calibri"/>
                <a:sym typeface="Calibri"/>
              </a:defRPr>
            </a:lvl4pPr>
            <a:lvl5pPr indent="0" lvl="4" marL="0" algn="l">
              <a:spcBef>
                <a:spcPts val="0"/>
              </a:spcBef>
              <a:buNone/>
              <a:defRPr sz="900">
                <a:solidFill>
                  <a:schemeClr val="dk2"/>
                </a:solidFill>
                <a:latin typeface="Calibri"/>
                <a:ea typeface="Calibri"/>
                <a:cs typeface="Calibri"/>
                <a:sym typeface="Calibri"/>
              </a:defRPr>
            </a:lvl5pPr>
            <a:lvl6pPr indent="0" lvl="5" marL="0" algn="l">
              <a:spcBef>
                <a:spcPts val="0"/>
              </a:spcBef>
              <a:buNone/>
              <a:defRPr sz="900">
                <a:solidFill>
                  <a:schemeClr val="dk2"/>
                </a:solidFill>
                <a:latin typeface="Calibri"/>
                <a:ea typeface="Calibri"/>
                <a:cs typeface="Calibri"/>
                <a:sym typeface="Calibri"/>
              </a:defRPr>
            </a:lvl6pPr>
            <a:lvl7pPr indent="0" lvl="6" marL="0" algn="l">
              <a:spcBef>
                <a:spcPts val="0"/>
              </a:spcBef>
              <a:buNone/>
              <a:defRPr sz="900">
                <a:solidFill>
                  <a:schemeClr val="dk2"/>
                </a:solidFill>
                <a:latin typeface="Calibri"/>
                <a:ea typeface="Calibri"/>
                <a:cs typeface="Calibri"/>
                <a:sym typeface="Calibri"/>
              </a:defRPr>
            </a:lvl7pPr>
            <a:lvl8pPr indent="0" lvl="7" marL="0" algn="l">
              <a:spcBef>
                <a:spcPts val="0"/>
              </a:spcBef>
              <a:buNone/>
              <a:defRPr sz="900">
                <a:solidFill>
                  <a:schemeClr val="dk2"/>
                </a:solidFill>
                <a:latin typeface="Calibri"/>
                <a:ea typeface="Calibri"/>
                <a:cs typeface="Calibri"/>
                <a:sym typeface="Calibri"/>
              </a:defRPr>
            </a:lvl8pPr>
            <a:lvl9pPr indent="0" lvl="8" marL="0" algn="l">
              <a:spcBef>
                <a:spcPts val="0"/>
              </a:spcBef>
              <a:buNone/>
              <a:defRPr sz="900">
                <a:solidFill>
                  <a:schemeClr val="dk2"/>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51" name="Google Shape;51;p8"/>
          <p:cNvSpPr txBox="1"/>
          <p:nvPr>
            <p:ph idx="2" type="body"/>
          </p:nvPr>
        </p:nvSpPr>
        <p:spPr>
          <a:xfrm>
            <a:off x="326603" y="1826235"/>
            <a:ext cx="6147836" cy="2251761"/>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360"/>
              </a:spcBef>
              <a:spcAft>
                <a:spcPts val="0"/>
              </a:spcAft>
              <a:buClr>
                <a:schemeClr val="dk2"/>
              </a:buClr>
              <a:buSzPts val="1800"/>
              <a:buFont typeface="Merriweather Sans"/>
              <a:buChar char="&gt;"/>
              <a:defRPr b="1" i="0" sz="1800" u="none" cap="none" strike="noStrike">
                <a:solidFill>
                  <a:schemeClr val="dk2"/>
                </a:solidFill>
                <a:latin typeface="Open Sans"/>
                <a:ea typeface="Open Sans"/>
                <a:cs typeface="Open Sans"/>
                <a:sym typeface="Open Sans"/>
              </a:defRPr>
            </a:lvl1pPr>
            <a:lvl2pPr indent="-323850" lvl="1" marL="914400" marR="0" rtl="0" algn="l">
              <a:spcBef>
                <a:spcPts val="300"/>
              </a:spcBef>
              <a:spcAft>
                <a:spcPts val="0"/>
              </a:spcAft>
              <a:buClr>
                <a:schemeClr val="dk2"/>
              </a:buClr>
              <a:buSzPts val="1500"/>
              <a:buFont typeface="Arial"/>
              <a:buChar char="–"/>
              <a:defRPr b="0" i="0" sz="1500" u="none" cap="none" strike="noStrike">
                <a:solidFill>
                  <a:schemeClr val="dk2"/>
                </a:solidFill>
                <a:latin typeface="Open Sans"/>
                <a:ea typeface="Open Sans"/>
                <a:cs typeface="Open Sans"/>
                <a:sym typeface="Open Sans"/>
              </a:defRPr>
            </a:lvl2pPr>
            <a:lvl3pPr indent="-314325" lvl="2" marL="1371600" marR="0" rtl="0" algn="l">
              <a:spcBef>
                <a:spcPts val="270"/>
              </a:spcBef>
              <a:spcAft>
                <a:spcPts val="0"/>
              </a:spcAft>
              <a:buClr>
                <a:schemeClr val="dk2"/>
              </a:buClr>
              <a:buSzPts val="1350"/>
              <a:buFont typeface="Merriweather Sans"/>
              <a:buChar char="&gt;"/>
              <a:defRPr b="0" i="0" sz="1350" u="none" cap="none" strike="noStrike">
                <a:solidFill>
                  <a:schemeClr val="dk2"/>
                </a:solidFill>
                <a:latin typeface="Open Sans"/>
                <a:ea typeface="Open Sans"/>
                <a:cs typeface="Open Sans"/>
                <a:sym typeface="Open Sans"/>
              </a:defRPr>
            </a:lvl3pPr>
            <a:lvl4pPr indent="-304800" lvl="3" marL="1828800" marR="0" rtl="0" algn="l">
              <a:spcBef>
                <a:spcPts val="240"/>
              </a:spcBef>
              <a:spcAft>
                <a:spcPts val="0"/>
              </a:spcAft>
              <a:buClr>
                <a:schemeClr val="dk2"/>
              </a:buClr>
              <a:buSzPts val="1200"/>
              <a:buFont typeface="Arial"/>
              <a:buChar char="–"/>
              <a:defRPr b="0" i="0" sz="1200" u="none" cap="none" strike="noStrike">
                <a:solidFill>
                  <a:schemeClr val="dk2"/>
                </a:solidFill>
                <a:latin typeface="Open Sans"/>
                <a:ea typeface="Open Sans"/>
                <a:cs typeface="Open Sans"/>
                <a:sym typeface="Open Sans"/>
              </a:defRPr>
            </a:lvl4pPr>
            <a:lvl5pPr indent="-295275" lvl="4" marL="2286000" marR="0" rtl="0" algn="l">
              <a:spcBef>
                <a:spcPts val="210"/>
              </a:spcBef>
              <a:spcAft>
                <a:spcPts val="0"/>
              </a:spcAft>
              <a:buClr>
                <a:schemeClr val="dk2"/>
              </a:buClr>
              <a:buSzPts val="1050"/>
              <a:buFont typeface="Merriweather Sans"/>
              <a:buChar char="&gt;"/>
              <a:defRPr b="0" i="0" sz="1050" u="none" cap="none" strike="noStrike">
                <a:solidFill>
                  <a:schemeClr val="dk2"/>
                </a:solidFill>
                <a:latin typeface="Open Sans"/>
                <a:ea typeface="Open Sans"/>
                <a:cs typeface="Open Sans"/>
                <a:sym typeface="Open Sans"/>
              </a:defRPr>
            </a:lvl5pPr>
            <a:lvl6pPr indent="-323850" lvl="5" marL="2743200" marR="0" rtl="0" algn="l">
              <a:spcBef>
                <a:spcPts val="300"/>
              </a:spcBef>
              <a:spcAft>
                <a:spcPts val="0"/>
              </a:spcAft>
              <a:buClr>
                <a:schemeClr val="dk2"/>
              </a:buClr>
              <a:buSzPts val="1500"/>
              <a:buFont typeface="Arial"/>
              <a:buChar char="•"/>
              <a:defRPr b="0" i="0" sz="1500" u="none" cap="none" strike="noStrike">
                <a:solidFill>
                  <a:schemeClr val="dk2"/>
                </a:solidFill>
                <a:latin typeface="Calibri"/>
                <a:ea typeface="Calibri"/>
                <a:cs typeface="Calibri"/>
                <a:sym typeface="Calibri"/>
              </a:defRPr>
            </a:lvl6pPr>
            <a:lvl7pPr indent="-323850" lvl="6" marL="3200400" marR="0" rtl="0" algn="l">
              <a:spcBef>
                <a:spcPts val="300"/>
              </a:spcBef>
              <a:spcAft>
                <a:spcPts val="0"/>
              </a:spcAft>
              <a:buClr>
                <a:schemeClr val="dk2"/>
              </a:buClr>
              <a:buSzPts val="1500"/>
              <a:buFont typeface="Arial"/>
              <a:buChar char="•"/>
              <a:defRPr b="0" i="0" sz="1500" u="none" cap="none" strike="noStrike">
                <a:solidFill>
                  <a:schemeClr val="dk2"/>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pic>
        <p:nvPicPr>
          <p:cNvPr descr="A close up of a logo&#10;&#10;Description automatically generated" id="52" name="Google Shape;52;p8"/>
          <p:cNvPicPr preferRelativeResize="0"/>
          <p:nvPr/>
        </p:nvPicPr>
        <p:blipFill rotWithShape="1">
          <a:blip r:embed="rId4">
            <a:alphaModFix/>
          </a:blip>
          <a:srcRect b="0" l="0" r="0" t="0"/>
          <a:stretch/>
        </p:blipFill>
        <p:spPr>
          <a:xfrm>
            <a:off x="5252264" y="4737739"/>
            <a:ext cx="1231514" cy="21350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Title Slide 1">
  <p:cSld name="White_Title Slide 1">
    <p:bg>
      <p:bgPr>
        <a:solidFill>
          <a:schemeClr val="lt2"/>
        </a:solidFill>
      </p:bgPr>
    </p:bg>
    <p:spTree>
      <p:nvGrpSpPr>
        <p:cNvPr id="53" name="Shape 53"/>
        <p:cNvGrpSpPr/>
        <p:nvPr/>
      </p:nvGrpSpPr>
      <p:grpSpPr>
        <a:xfrm>
          <a:off x="0" y="0"/>
          <a:ext cx="0" cy="0"/>
          <a:chOff x="0" y="0"/>
          <a:chExt cx="0" cy="0"/>
        </a:xfrm>
      </p:grpSpPr>
      <p:pic>
        <p:nvPicPr>
          <p:cNvPr descr="A black and white photo of a building&#10;&#10;Description automatically generated" id="54" name="Google Shape;54;p9"/>
          <p:cNvPicPr preferRelativeResize="0"/>
          <p:nvPr/>
        </p:nvPicPr>
        <p:blipFill rotWithShape="1">
          <a:blip r:embed="rId2">
            <a:alphaModFix/>
          </a:blip>
          <a:srcRect b="0" l="0" r="0" t="15743"/>
          <a:stretch/>
        </p:blipFill>
        <p:spPr>
          <a:xfrm>
            <a:off x="0" y="0"/>
            <a:ext cx="6867593" cy="5143500"/>
          </a:xfrm>
          <a:prstGeom prst="rect">
            <a:avLst/>
          </a:prstGeom>
          <a:noFill/>
          <a:ln>
            <a:noFill/>
          </a:ln>
        </p:spPr>
      </p:pic>
      <p:sp>
        <p:nvSpPr>
          <p:cNvPr id="55" name="Google Shape;55;p9"/>
          <p:cNvSpPr/>
          <p:nvPr/>
        </p:nvSpPr>
        <p:spPr>
          <a:xfrm>
            <a:off x="0" y="0"/>
            <a:ext cx="6877185" cy="5143500"/>
          </a:xfrm>
          <a:prstGeom prst="rect">
            <a:avLst/>
          </a:prstGeom>
          <a:solidFill>
            <a:schemeClr val="lt2">
              <a:alpha val="75686"/>
            </a:schemeClr>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pic>
        <p:nvPicPr>
          <p:cNvPr id="56" name="Google Shape;56;p9"/>
          <p:cNvPicPr preferRelativeResize="0"/>
          <p:nvPr/>
        </p:nvPicPr>
        <p:blipFill rotWithShape="1">
          <a:blip r:embed="rId3">
            <a:alphaModFix/>
          </a:blip>
          <a:srcRect b="0" l="0" r="0" t="0"/>
          <a:stretch/>
        </p:blipFill>
        <p:spPr>
          <a:xfrm>
            <a:off x="426061" y="3426449"/>
            <a:ext cx="1200150" cy="139700"/>
          </a:xfrm>
          <a:prstGeom prst="rect">
            <a:avLst/>
          </a:prstGeom>
          <a:noFill/>
          <a:ln>
            <a:noFill/>
          </a:ln>
        </p:spPr>
      </p:pic>
      <p:pic>
        <p:nvPicPr>
          <p:cNvPr descr="A screenshot of a cell phone&#10;&#10;Description automatically generated" id="57" name="Google Shape;57;p9"/>
          <p:cNvPicPr preferRelativeResize="0"/>
          <p:nvPr/>
        </p:nvPicPr>
        <p:blipFill rotWithShape="1">
          <a:blip r:embed="rId4">
            <a:alphaModFix/>
          </a:blip>
          <a:srcRect b="0" l="0" r="0" t="0"/>
          <a:stretch/>
        </p:blipFill>
        <p:spPr>
          <a:xfrm>
            <a:off x="4951506" y="4394257"/>
            <a:ext cx="1578787" cy="511333"/>
          </a:xfrm>
          <a:prstGeom prst="rect">
            <a:avLst/>
          </a:prstGeom>
          <a:noFill/>
          <a:ln>
            <a:noFill/>
          </a:ln>
        </p:spPr>
      </p:pic>
      <p:sp>
        <p:nvSpPr>
          <p:cNvPr id="58" name="Google Shape;58;p9"/>
          <p:cNvSpPr txBox="1"/>
          <p:nvPr>
            <p:ph type="title"/>
          </p:nvPr>
        </p:nvSpPr>
        <p:spPr>
          <a:xfrm>
            <a:off x="345281" y="644993"/>
            <a:ext cx="5267655" cy="264175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3750"/>
              <a:buFont typeface="Encode Sans Black"/>
              <a:buNone/>
              <a:defRPr b="1" i="0" sz="3750" u="none" cap="none" strike="noStrik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Title Slide 1">
  <p:cSld name="Gold_Title Slide 1">
    <p:spTree>
      <p:nvGrpSpPr>
        <p:cNvPr id="61" name="Shape 61"/>
        <p:cNvGrpSpPr/>
        <p:nvPr/>
      </p:nvGrpSpPr>
      <p:grpSpPr>
        <a:xfrm>
          <a:off x="0" y="0"/>
          <a:ext cx="0" cy="0"/>
          <a:chOff x="0" y="0"/>
          <a:chExt cx="0" cy="0"/>
        </a:xfrm>
      </p:grpSpPr>
      <p:pic>
        <p:nvPicPr>
          <p:cNvPr descr="A black and white photo of a building&#10;&#10;Description automatically generated" id="62" name="Google Shape;62;p11"/>
          <p:cNvPicPr preferRelativeResize="0"/>
          <p:nvPr/>
        </p:nvPicPr>
        <p:blipFill rotWithShape="1">
          <a:blip r:embed="rId2">
            <a:alphaModFix/>
          </a:blip>
          <a:srcRect b="0" l="0" r="0" t="15743"/>
          <a:stretch/>
        </p:blipFill>
        <p:spPr>
          <a:xfrm>
            <a:off x="0" y="0"/>
            <a:ext cx="6867593" cy="5143500"/>
          </a:xfrm>
          <a:prstGeom prst="rect">
            <a:avLst/>
          </a:prstGeom>
          <a:noFill/>
          <a:ln>
            <a:noFill/>
          </a:ln>
        </p:spPr>
      </p:pic>
      <p:sp>
        <p:nvSpPr>
          <p:cNvPr id="63" name="Google Shape;63;p11"/>
          <p:cNvSpPr/>
          <p:nvPr/>
        </p:nvSpPr>
        <p:spPr>
          <a:xfrm>
            <a:off x="0" y="0"/>
            <a:ext cx="6867593" cy="5143500"/>
          </a:xfrm>
          <a:prstGeom prst="rect">
            <a:avLst/>
          </a:prstGeom>
          <a:solidFill>
            <a:srgbClr val="E2CA91">
              <a:alpha val="75686"/>
            </a:srgbClr>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64" name="Google Shape;64;p11"/>
          <p:cNvSpPr txBox="1"/>
          <p:nvPr>
            <p:ph type="title"/>
          </p:nvPr>
        </p:nvSpPr>
        <p:spPr>
          <a:xfrm>
            <a:off x="345281" y="644993"/>
            <a:ext cx="5267655" cy="264175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3750"/>
              <a:buFont typeface="Encode Sans Black"/>
              <a:buNone/>
              <a:defRPr b="1" i="0" sz="3750" u="none" cap="none" strike="noStrik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5" name="Google Shape;65;p11"/>
          <p:cNvPicPr preferRelativeResize="0"/>
          <p:nvPr/>
        </p:nvPicPr>
        <p:blipFill rotWithShape="1">
          <a:blip r:embed="rId3">
            <a:alphaModFix/>
          </a:blip>
          <a:srcRect b="0" l="0" r="0" t="0"/>
          <a:stretch/>
        </p:blipFill>
        <p:spPr>
          <a:xfrm>
            <a:off x="427096" y="3426449"/>
            <a:ext cx="1198079" cy="139700"/>
          </a:xfrm>
          <a:prstGeom prst="rect">
            <a:avLst/>
          </a:prstGeom>
          <a:noFill/>
          <a:ln>
            <a:noFill/>
          </a:ln>
        </p:spPr>
      </p:pic>
      <p:pic>
        <p:nvPicPr>
          <p:cNvPr descr="A screenshot of a cell phone&#10;&#10;Description automatically generated" id="66" name="Google Shape;66;p11"/>
          <p:cNvPicPr preferRelativeResize="0"/>
          <p:nvPr/>
        </p:nvPicPr>
        <p:blipFill rotWithShape="1">
          <a:blip r:embed="rId4">
            <a:alphaModFix/>
          </a:blip>
          <a:srcRect b="0" l="0" r="0" t="0"/>
          <a:stretch/>
        </p:blipFill>
        <p:spPr>
          <a:xfrm>
            <a:off x="4951506" y="4394257"/>
            <a:ext cx="1578787" cy="51133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Content Slide 2">
  <p:cSld name="Gold_Content Slide 2">
    <p:spTree>
      <p:nvGrpSpPr>
        <p:cNvPr id="67" name="Shape 67"/>
        <p:cNvGrpSpPr/>
        <p:nvPr/>
      </p:nvGrpSpPr>
      <p:grpSpPr>
        <a:xfrm>
          <a:off x="0" y="0"/>
          <a:ext cx="0" cy="0"/>
          <a:chOff x="0" y="0"/>
          <a:chExt cx="0" cy="0"/>
        </a:xfrm>
      </p:grpSpPr>
      <p:pic>
        <p:nvPicPr>
          <p:cNvPr descr="A black and white photo of a building&#10;&#10;Description automatically generated" id="68" name="Google Shape;68;p12"/>
          <p:cNvPicPr preferRelativeResize="0"/>
          <p:nvPr/>
        </p:nvPicPr>
        <p:blipFill rotWithShape="1">
          <a:blip r:embed="rId2">
            <a:alphaModFix/>
          </a:blip>
          <a:srcRect b="0" l="0" r="0" t="15743"/>
          <a:stretch/>
        </p:blipFill>
        <p:spPr>
          <a:xfrm>
            <a:off x="0" y="0"/>
            <a:ext cx="6867593" cy="5143500"/>
          </a:xfrm>
          <a:prstGeom prst="rect">
            <a:avLst/>
          </a:prstGeom>
          <a:noFill/>
          <a:ln>
            <a:noFill/>
          </a:ln>
        </p:spPr>
      </p:pic>
      <p:sp>
        <p:nvSpPr>
          <p:cNvPr id="69" name="Google Shape;69;p12"/>
          <p:cNvSpPr/>
          <p:nvPr/>
        </p:nvSpPr>
        <p:spPr>
          <a:xfrm>
            <a:off x="0" y="0"/>
            <a:ext cx="6867593" cy="5143500"/>
          </a:xfrm>
          <a:prstGeom prst="rect">
            <a:avLst/>
          </a:prstGeom>
          <a:solidFill>
            <a:srgbClr val="E2CA91">
              <a:alpha val="75686"/>
            </a:srgbClr>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pic>
        <p:nvPicPr>
          <p:cNvPr id="70" name="Google Shape;70;p12"/>
          <p:cNvPicPr preferRelativeResize="0"/>
          <p:nvPr/>
        </p:nvPicPr>
        <p:blipFill rotWithShape="1">
          <a:blip r:embed="rId3">
            <a:alphaModFix/>
          </a:blip>
          <a:srcRect b="0" l="0" r="0" t="0"/>
          <a:stretch/>
        </p:blipFill>
        <p:spPr>
          <a:xfrm>
            <a:off x="416906" y="878495"/>
            <a:ext cx="817571" cy="96362"/>
          </a:xfrm>
          <a:prstGeom prst="rect">
            <a:avLst/>
          </a:prstGeom>
          <a:noFill/>
          <a:ln>
            <a:noFill/>
          </a:ln>
        </p:spPr>
      </p:pic>
      <p:sp>
        <p:nvSpPr>
          <p:cNvPr id="71" name="Google Shape;71;p12"/>
          <p:cNvSpPr txBox="1"/>
          <p:nvPr>
            <p:ph type="title"/>
          </p:nvPr>
        </p:nvSpPr>
        <p:spPr>
          <a:xfrm>
            <a:off x="332141" y="457359"/>
            <a:ext cx="6129158" cy="43314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250"/>
              <a:buFont typeface="Encode Sans Black"/>
              <a:buNone/>
              <a:defRPr b="1" i="0" sz="2250" u="none" cap="none" strike="noStrik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2" name="Google Shape;72;p12"/>
          <p:cNvSpPr txBox="1"/>
          <p:nvPr>
            <p:ph idx="1" type="body"/>
          </p:nvPr>
        </p:nvSpPr>
        <p:spPr>
          <a:xfrm>
            <a:off x="335942" y="1246777"/>
            <a:ext cx="6138497" cy="4111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36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vl2pPr indent="-228600" lvl="1" marL="914400" marR="0" rtl="0" algn="l">
              <a:spcBef>
                <a:spcPts val="420"/>
              </a:spcBef>
              <a:spcAft>
                <a:spcPts val="0"/>
              </a:spcAft>
              <a:buClr>
                <a:srgbClr val="E8D3A2"/>
              </a:buClr>
              <a:buSzPts val="2100"/>
              <a:buFont typeface="Arial"/>
              <a:buNone/>
              <a:defRPr b="0" i="0" sz="21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360"/>
              </a:spcBef>
              <a:spcAft>
                <a:spcPts val="0"/>
              </a:spcAft>
              <a:buClr>
                <a:srgbClr val="E8D3A2"/>
              </a:buClr>
              <a:buSzPts val="1800"/>
              <a:buFont typeface="Arial"/>
              <a:buNone/>
              <a:defRPr b="0" i="0" sz="18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300"/>
              </a:spcBef>
              <a:spcAft>
                <a:spcPts val="0"/>
              </a:spcAft>
              <a:buClr>
                <a:srgbClr val="E8D3A2"/>
              </a:buClr>
              <a:buSzPts val="1500"/>
              <a:buFont typeface="Arial"/>
              <a:buNone/>
              <a:defRPr b="0" i="0" sz="15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300"/>
              </a:spcBef>
              <a:spcAft>
                <a:spcPts val="0"/>
              </a:spcAft>
              <a:buClr>
                <a:srgbClr val="E8D3A2"/>
              </a:buClr>
              <a:buSzPts val="1500"/>
              <a:buFont typeface="Arial"/>
              <a:buNone/>
              <a:defRPr b="0" i="0" sz="1500" u="none" cap="none" strike="noStrike">
                <a:solidFill>
                  <a:srgbClr val="E8D3A2"/>
                </a:solidFill>
                <a:latin typeface="Encode Sans Black"/>
                <a:ea typeface="Encode Sans Black"/>
                <a:cs typeface="Encode Sans Black"/>
                <a:sym typeface="Encode Sans Black"/>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pic>
        <p:nvPicPr>
          <p:cNvPr descr="A close up of a logo&#10;&#10;Description automatically generated" id="73" name="Google Shape;73;p12"/>
          <p:cNvPicPr preferRelativeResize="0"/>
          <p:nvPr/>
        </p:nvPicPr>
        <p:blipFill rotWithShape="1">
          <a:blip r:embed="rId4">
            <a:alphaModFix/>
          </a:blip>
          <a:srcRect b="0" l="0" r="0" t="0"/>
          <a:stretch/>
        </p:blipFill>
        <p:spPr>
          <a:xfrm>
            <a:off x="5252264" y="4737739"/>
            <a:ext cx="1231514" cy="213509"/>
          </a:xfrm>
          <a:prstGeom prst="rect">
            <a:avLst/>
          </a:prstGeom>
          <a:noFill/>
          <a:ln>
            <a:noFill/>
          </a:ln>
        </p:spPr>
      </p:pic>
      <p:sp>
        <p:nvSpPr>
          <p:cNvPr id="74" name="Google Shape;74;p12"/>
          <p:cNvSpPr txBox="1"/>
          <p:nvPr>
            <p:ph idx="2" type="body"/>
          </p:nvPr>
        </p:nvSpPr>
        <p:spPr>
          <a:xfrm>
            <a:off x="326603" y="1826235"/>
            <a:ext cx="6147836" cy="2251761"/>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360"/>
              </a:spcBef>
              <a:spcAft>
                <a:spcPts val="0"/>
              </a:spcAft>
              <a:buClr>
                <a:schemeClr val="dk2"/>
              </a:buClr>
              <a:buSzPts val="1800"/>
              <a:buFont typeface="Merriweather Sans"/>
              <a:buChar char="&gt;"/>
              <a:defRPr b="1" i="0" sz="1800" u="none" cap="none" strike="noStrike">
                <a:solidFill>
                  <a:schemeClr val="dk2"/>
                </a:solidFill>
                <a:latin typeface="Open Sans"/>
                <a:ea typeface="Open Sans"/>
                <a:cs typeface="Open Sans"/>
                <a:sym typeface="Open Sans"/>
              </a:defRPr>
            </a:lvl1pPr>
            <a:lvl2pPr indent="-323850" lvl="1" marL="914400" marR="0" rtl="0" algn="l">
              <a:spcBef>
                <a:spcPts val="300"/>
              </a:spcBef>
              <a:spcAft>
                <a:spcPts val="0"/>
              </a:spcAft>
              <a:buClr>
                <a:schemeClr val="dk2"/>
              </a:buClr>
              <a:buSzPts val="1500"/>
              <a:buFont typeface="Arial"/>
              <a:buChar char="–"/>
              <a:defRPr b="0" i="0" sz="1500" u="none" cap="none" strike="noStrike">
                <a:solidFill>
                  <a:schemeClr val="dk2"/>
                </a:solidFill>
                <a:latin typeface="Open Sans"/>
                <a:ea typeface="Open Sans"/>
                <a:cs typeface="Open Sans"/>
                <a:sym typeface="Open Sans"/>
              </a:defRPr>
            </a:lvl2pPr>
            <a:lvl3pPr indent="-314325" lvl="2" marL="1371600" marR="0" rtl="0" algn="l">
              <a:spcBef>
                <a:spcPts val="270"/>
              </a:spcBef>
              <a:spcAft>
                <a:spcPts val="0"/>
              </a:spcAft>
              <a:buClr>
                <a:schemeClr val="dk2"/>
              </a:buClr>
              <a:buSzPts val="1350"/>
              <a:buFont typeface="Merriweather Sans"/>
              <a:buChar char="&gt;"/>
              <a:defRPr b="0" i="0" sz="1350" u="none" cap="none" strike="noStrike">
                <a:solidFill>
                  <a:schemeClr val="dk2"/>
                </a:solidFill>
                <a:latin typeface="Open Sans"/>
                <a:ea typeface="Open Sans"/>
                <a:cs typeface="Open Sans"/>
                <a:sym typeface="Open Sans"/>
              </a:defRPr>
            </a:lvl3pPr>
            <a:lvl4pPr indent="-304800" lvl="3" marL="1828800" marR="0" rtl="0" algn="l">
              <a:spcBef>
                <a:spcPts val="240"/>
              </a:spcBef>
              <a:spcAft>
                <a:spcPts val="0"/>
              </a:spcAft>
              <a:buClr>
                <a:schemeClr val="dk2"/>
              </a:buClr>
              <a:buSzPts val="1200"/>
              <a:buFont typeface="Arial"/>
              <a:buChar char="–"/>
              <a:defRPr b="0" i="0" sz="1200" u="none" cap="none" strike="noStrike">
                <a:solidFill>
                  <a:schemeClr val="dk2"/>
                </a:solidFill>
                <a:latin typeface="Open Sans"/>
                <a:ea typeface="Open Sans"/>
                <a:cs typeface="Open Sans"/>
                <a:sym typeface="Open Sans"/>
              </a:defRPr>
            </a:lvl4pPr>
            <a:lvl5pPr indent="-295275" lvl="4" marL="2286000" marR="0" rtl="0" algn="l">
              <a:spcBef>
                <a:spcPts val="210"/>
              </a:spcBef>
              <a:spcAft>
                <a:spcPts val="0"/>
              </a:spcAft>
              <a:buClr>
                <a:schemeClr val="dk2"/>
              </a:buClr>
              <a:buSzPts val="1050"/>
              <a:buFont typeface="Merriweather Sans"/>
              <a:buChar char="&gt;"/>
              <a:defRPr b="0" i="0" sz="1050" u="none" cap="none" strike="noStrike">
                <a:solidFill>
                  <a:schemeClr val="dk2"/>
                </a:solidFill>
                <a:latin typeface="Open Sans"/>
                <a:ea typeface="Open Sans"/>
                <a:cs typeface="Open Sans"/>
                <a:sym typeface="Open Sans"/>
              </a:defRPr>
            </a:lvl5pPr>
            <a:lvl6pPr indent="-323850" lvl="5" marL="2743200" marR="0" rtl="0" algn="l">
              <a:spcBef>
                <a:spcPts val="300"/>
              </a:spcBef>
              <a:spcAft>
                <a:spcPts val="0"/>
              </a:spcAft>
              <a:buClr>
                <a:schemeClr val="dk2"/>
              </a:buClr>
              <a:buSzPts val="1500"/>
              <a:buFont typeface="Arial"/>
              <a:buChar char="•"/>
              <a:defRPr b="0" i="0" sz="1500" u="none" cap="none" strike="noStrike">
                <a:solidFill>
                  <a:schemeClr val="dk2"/>
                </a:solidFill>
                <a:latin typeface="Calibri"/>
                <a:ea typeface="Calibri"/>
                <a:cs typeface="Calibri"/>
                <a:sym typeface="Calibri"/>
              </a:defRPr>
            </a:lvl6pPr>
            <a:lvl7pPr indent="-323850" lvl="6" marL="3200400" marR="0" rtl="0" algn="l">
              <a:spcBef>
                <a:spcPts val="300"/>
              </a:spcBef>
              <a:spcAft>
                <a:spcPts val="0"/>
              </a:spcAft>
              <a:buClr>
                <a:schemeClr val="dk2"/>
              </a:buClr>
              <a:buSzPts val="1500"/>
              <a:buFont typeface="Arial"/>
              <a:buChar char="•"/>
              <a:defRPr b="0" i="0" sz="1500" u="none" cap="none" strike="noStrike">
                <a:solidFill>
                  <a:schemeClr val="dk2"/>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75" name="Google Shape;75;p12"/>
          <p:cNvSpPr txBox="1"/>
          <p:nvPr>
            <p:ph idx="12" type="sldNum"/>
          </p:nvPr>
        </p:nvSpPr>
        <p:spPr>
          <a:xfrm>
            <a:off x="0" y="4868864"/>
            <a:ext cx="390525" cy="274637"/>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900">
                <a:solidFill>
                  <a:schemeClr val="accent1"/>
                </a:solidFill>
                <a:latin typeface="Calibri"/>
                <a:ea typeface="Calibri"/>
                <a:cs typeface="Calibri"/>
                <a:sym typeface="Calibri"/>
              </a:defRPr>
            </a:lvl1pPr>
            <a:lvl2pPr indent="0" lvl="1" marL="0" algn="l">
              <a:spcBef>
                <a:spcPts val="0"/>
              </a:spcBef>
              <a:buNone/>
              <a:defRPr sz="900">
                <a:solidFill>
                  <a:schemeClr val="accent1"/>
                </a:solidFill>
                <a:latin typeface="Calibri"/>
                <a:ea typeface="Calibri"/>
                <a:cs typeface="Calibri"/>
                <a:sym typeface="Calibri"/>
              </a:defRPr>
            </a:lvl2pPr>
            <a:lvl3pPr indent="0" lvl="2" marL="0" algn="l">
              <a:spcBef>
                <a:spcPts val="0"/>
              </a:spcBef>
              <a:buNone/>
              <a:defRPr sz="900">
                <a:solidFill>
                  <a:schemeClr val="accent1"/>
                </a:solidFill>
                <a:latin typeface="Calibri"/>
                <a:ea typeface="Calibri"/>
                <a:cs typeface="Calibri"/>
                <a:sym typeface="Calibri"/>
              </a:defRPr>
            </a:lvl3pPr>
            <a:lvl4pPr indent="0" lvl="3" marL="0" algn="l">
              <a:spcBef>
                <a:spcPts val="0"/>
              </a:spcBef>
              <a:buNone/>
              <a:defRPr sz="900">
                <a:solidFill>
                  <a:schemeClr val="accent1"/>
                </a:solidFill>
                <a:latin typeface="Calibri"/>
                <a:ea typeface="Calibri"/>
                <a:cs typeface="Calibri"/>
                <a:sym typeface="Calibri"/>
              </a:defRPr>
            </a:lvl4pPr>
            <a:lvl5pPr indent="0" lvl="4" marL="0" algn="l">
              <a:spcBef>
                <a:spcPts val="0"/>
              </a:spcBef>
              <a:buNone/>
              <a:defRPr sz="900">
                <a:solidFill>
                  <a:schemeClr val="accent1"/>
                </a:solidFill>
                <a:latin typeface="Calibri"/>
                <a:ea typeface="Calibri"/>
                <a:cs typeface="Calibri"/>
                <a:sym typeface="Calibri"/>
              </a:defRPr>
            </a:lvl5pPr>
            <a:lvl6pPr indent="0" lvl="5" marL="0" algn="l">
              <a:spcBef>
                <a:spcPts val="0"/>
              </a:spcBef>
              <a:buNone/>
              <a:defRPr sz="900">
                <a:solidFill>
                  <a:schemeClr val="accent1"/>
                </a:solidFill>
                <a:latin typeface="Calibri"/>
                <a:ea typeface="Calibri"/>
                <a:cs typeface="Calibri"/>
                <a:sym typeface="Calibri"/>
              </a:defRPr>
            </a:lvl6pPr>
            <a:lvl7pPr indent="0" lvl="6" marL="0" algn="l">
              <a:spcBef>
                <a:spcPts val="0"/>
              </a:spcBef>
              <a:buNone/>
              <a:defRPr sz="900">
                <a:solidFill>
                  <a:schemeClr val="accent1"/>
                </a:solidFill>
                <a:latin typeface="Calibri"/>
                <a:ea typeface="Calibri"/>
                <a:cs typeface="Calibri"/>
                <a:sym typeface="Calibri"/>
              </a:defRPr>
            </a:lvl7pPr>
            <a:lvl8pPr indent="0" lvl="7" marL="0" algn="l">
              <a:spcBef>
                <a:spcPts val="0"/>
              </a:spcBef>
              <a:buNone/>
              <a:defRPr sz="900">
                <a:solidFill>
                  <a:schemeClr val="accent1"/>
                </a:solidFill>
                <a:latin typeface="Calibri"/>
                <a:ea typeface="Calibri"/>
                <a:cs typeface="Calibri"/>
                <a:sym typeface="Calibri"/>
              </a:defRPr>
            </a:lvl8pPr>
            <a:lvl9pPr indent="0" lvl="8" marL="0" algn="l">
              <a:spcBef>
                <a:spcPts val="0"/>
              </a:spcBef>
              <a:buNone/>
              <a:defRPr sz="900">
                <a:solidFill>
                  <a:schemeClr val="accen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1"/>
          <p:cNvSpPr txBox="1"/>
          <p:nvPr>
            <p:ph idx="12" type="sldNum"/>
          </p:nvPr>
        </p:nvSpPr>
        <p:spPr>
          <a:xfrm>
            <a:off x="0" y="4868864"/>
            <a:ext cx="1543050" cy="274637"/>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900" u="none" cap="none" strike="noStrike">
                <a:solidFill>
                  <a:schemeClr val="lt2"/>
                </a:solidFill>
                <a:latin typeface="Calibri"/>
                <a:ea typeface="Calibri"/>
                <a:cs typeface="Calibri"/>
                <a:sym typeface="Calibri"/>
              </a:defRPr>
            </a:lvl1pPr>
            <a:lvl2pPr indent="0" lvl="1" marL="0" marR="0" rtl="0" algn="l">
              <a:spcBef>
                <a:spcPts val="0"/>
              </a:spcBef>
              <a:buNone/>
              <a:defRPr b="0" i="0" sz="900" u="none" cap="none" strike="noStrike">
                <a:solidFill>
                  <a:schemeClr val="lt2"/>
                </a:solidFill>
                <a:latin typeface="Calibri"/>
                <a:ea typeface="Calibri"/>
                <a:cs typeface="Calibri"/>
                <a:sym typeface="Calibri"/>
              </a:defRPr>
            </a:lvl2pPr>
            <a:lvl3pPr indent="0" lvl="2" marL="0" marR="0" rtl="0" algn="l">
              <a:spcBef>
                <a:spcPts val="0"/>
              </a:spcBef>
              <a:buNone/>
              <a:defRPr b="0" i="0" sz="900" u="none" cap="none" strike="noStrike">
                <a:solidFill>
                  <a:schemeClr val="lt2"/>
                </a:solidFill>
                <a:latin typeface="Calibri"/>
                <a:ea typeface="Calibri"/>
                <a:cs typeface="Calibri"/>
                <a:sym typeface="Calibri"/>
              </a:defRPr>
            </a:lvl3pPr>
            <a:lvl4pPr indent="0" lvl="3" marL="0" marR="0" rtl="0" algn="l">
              <a:spcBef>
                <a:spcPts val="0"/>
              </a:spcBef>
              <a:buNone/>
              <a:defRPr b="0" i="0" sz="900" u="none" cap="none" strike="noStrike">
                <a:solidFill>
                  <a:schemeClr val="lt2"/>
                </a:solidFill>
                <a:latin typeface="Calibri"/>
                <a:ea typeface="Calibri"/>
                <a:cs typeface="Calibri"/>
                <a:sym typeface="Calibri"/>
              </a:defRPr>
            </a:lvl4pPr>
            <a:lvl5pPr indent="0" lvl="4" marL="0" marR="0" rtl="0" algn="l">
              <a:spcBef>
                <a:spcPts val="0"/>
              </a:spcBef>
              <a:buNone/>
              <a:defRPr b="0" i="0" sz="900" u="none" cap="none" strike="noStrike">
                <a:solidFill>
                  <a:schemeClr val="lt2"/>
                </a:solidFill>
                <a:latin typeface="Calibri"/>
                <a:ea typeface="Calibri"/>
                <a:cs typeface="Calibri"/>
                <a:sym typeface="Calibri"/>
              </a:defRPr>
            </a:lvl5pPr>
            <a:lvl6pPr indent="0" lvl="5" marL="0" marR="0" rtl="0" algn="l">
              <a:spcBef>
                <a:spcPts val="0"/>
              </a:spcBef>
              <a:buNone/>
              <a:defRPr b="0" i="0" sz="900" u="none" cap="none" strike="noStrike">
                <a:solidFill>
                  <a:schemeClr val="lt2"/>
                </a:solidFill>
                <a:latin typeface="Calibri"/>
                <a:ea typeface="Calibri"/>
                <a:cs typeface="Calibri"/>
                <a:sym typeface="Calibri"/>
              </a:defRPr>
            </a:lvl6pPr>
            <a:lvl7pPr indent="0" lvl="6" marL="0" marR="0" rtl="0" algn="l">
              <a:spcBef>
                <a:spcPts val="0"/>
              </a:spcBef>
              <a:buNone/>
              <a:defRPr b="0" i="0" sz="900" u="none" cap="none" strike="noStrike">
                <a:solidFill>
                  <a:schemeClr val="lt2"/>
                </a:solidFill>
                <a:latin typeface="Calibri"/>
                <a:ea typeface="Calibri"/>
                <a:cs typeface="Calibri"/>
                <a:sym typeface="Calibri"/>
              </a:defRPr>
            </a:lvl7pPr>
            <a:lvl8pPr indent="0" lvl="7" marL="0" marR="0" rtl="0" algn="l">
              <a:spcBef>
                <a:spcPts val="0"/>
              </a:spcBef>
              <a:buNone/>
              <a:defRPr b="0" i="0" sz="900" u="none" cap="none" strike="noStrike">
                <a:solidFill>
                  <a:schemeClr val="lt2"/>
                </a:solidFill>
                <a:latin typeface="Calibri"/>
                <a:ea typeface="Calibri"/>
                <a:cs typeface="Calibri"/>
                <a:sym typeface="Calibri"/>
              </a:defRPr>
            </a:lvl8pPr>
            <a:lvl9pPr indent="0" lvl="8" marL="0" marR="0" rtl="0" algn="l">
              <a:spcBef>
                <a:spcPts val="0"/>
              </a:spcBef>
              <a:buNone/>
              <a:defRPr b="0" i="0" sz="900" u="none" cap="none" strike="noStrike">
                <a:solidFill>
                  <a:schemeClr val="lt2"/>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3" name="Shape 43"/>
        <p:cNvGrpSpPr/>
        <p:nvPr/>
      </p:nvGrpSpPr>
      <p:grpSpPr>
        <a:xfrm>
          <a:off x="0" y="0"/>
          <a:ext cx="0" cy="0"/>
          <a:chOff x="0" y="0"/>
          <a:chExt cx="0" cy="0"/>
        </a:xfrm>
      </p:grpSpPr>
      <p:sp>
        <p:nvSpPr>
          <p:cNvPr id="44" name="Google Shape;44;p7"/>
          <p:cNvSpPr txBox="1"/>
          <p:nvPr>
            <p:ph idx="12" type="sldNum"/>
          </p:nvPr>
        </p:nvSpPr>
        <p:spPr>
          <a:xfrm>
            <a:off x="0" y="4868864"/>
            <a:ext cx="1543050" cy="274637"/>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900">
                <a:solidFill>
                  <a:srgbClr val="33006F"/>
                </a:solidFill>
                <a:latin typeface="Calibri"/>
                <a:ea typeface="Calibri"/>
                <a:cs typeface="Calibri"/>
                <a:sym typeface="Calibri"/>
              </a:defRPr>
            </a:lvl1pPr>
            <a:lvl2pPr indent="0" lvl="1" marL="0" marR="0" rtl="0" algn="l">
              <a:spcBef>
                <a:spcPts val="0"/>
              </a:spcBef>
              <a:buNone/>
              <a:defRPr sz="900">
                <a:solidFill>
                  <a:srgbClr val="33006F"/>
                </a:solidFill>
                <a:latin typeface="Calibri"/>
                <a:ea typeface="Calibri"/>
                <a:cs typeface="Calibri"/>
                <a:sym typeface="Calibri"/>
              </a:defRPr>
            </a:lvl2pPr>
            <a:lvl3pPr indent="0" lvl="2" marL="0" marR="0" rtl="0" algn="l">
              <a:spcBef>
                <a:spcPts val="0"/>
              </a:spcBef>
              <a:buNone/>
              <a:defRPr sz="900">
                <a:solidFill>
                  <a:srgbClr val="33006F"/>
                </a:solidFill>
                <a:latin typeface="Calibri"/>
                <a:ea typeface="Calibri"/>
                <a:cs typeface="Calibri"/>
                <a:sym typeface="Calibri"/>
              </a:defRPr>
            </a:lvl3pPr>
            <a:lvl4pPr indent="0" lvl="3" marL="0" marR="0" rtl="0" algn="l">
              <a:spcBef>
                <a:spcPts val="0"/>
              </a:spcBef>
              <a:buNone/>
              <a:defRPr sz="900">
                <a:solidFill>
                  <a:srgbClr val="33006F"/>
                </a:solidFill>
                <a:latin typeface="Calibri"/>
                <a:ea typeface="Calibri"/>
                <a:cs typeface="Calibri"/>
                <a:sym typeface="Calibri"/>
              </a:defRPr>
            </a:lvl4pPr>
            <a:lvl5pPr indent="0" lvl="4" marL="0" marR="0" rtl="0" algn="l">
              <a:spcBef>
                <a:spcPts val="0"/>
              </a:spcBef>
              <a:buNone/>
              <a:defRPr sz="900">
                <a:solidFill>
                  <a:srgbClr val="33006F"/>
                </a:solidFill>
                <a:latin typeface="Calibri"/>
                <a:ea typeface="Calibri"/>
                <a:cs typeface="Calibri"/>
                <a:sym typeface="Calibri"/>
              </a:defRPr>
            </a:lvl5pPr>
            <a:lvl6pPr indent="0" lvl="5" marL="0" marR="0" rtl="0" algn="l">
              <a:spcBef>
                <a:spcPts val="0"/>
              </a:spcBef>
              <a:buNone/>
              <a:defRPr sz="900">
                <a:solidFill>
                  <a:srgbClr val="33006F"/>
                </a:solidFill>
                <a:latin typeface="Calibri"/>
                <a:ea typeface="Calibri"/>
                <a:cs typeface="Calibri"/>
                <a:sym typeface="Calibri"/>
              </a:defRPr>
            </a:lvl6pPr>
            <a:lvl7pPr indent="0" lvl="6" marL="0" marR="0" rtl="0" algn="l">
              <a:spcBef>
                <a:spcPts val="0"/>
              </a:spcBef>
              <a:buNone/>
              <a:defRPr sz="900">
                <a:solidFill>
                  <a:srgbClr val="33006F"/>
                </a:solidFill>
                <a:latin typeface="Calibri"/>
                <a:ea typeface="Calibri"/>
                <a:cs typeface="Calibri"/>
                <a:sym typeface="Calibri"/>
              </a:defRPr>
            </a:lvl7pPr>
            <a:lvl8pPr indent="0" lvl="7" marL="0" marR="0" rtl="0" algn="l">
              <a:spcBef>
                <a:spcPts val="0"/>
              </a:spcBef>
              <a:buNone/>
              <a:defRPr sz="900">
                <a:solidFill>
                  <a:srgbClr val="33006F"/>
                </a:solidFill>
                <a:latin typeface="Calibri"/>
                <a:ea typeface="Calibri"/>
                <a:cs typeface="Calibri"/>
                <a:sym typeface="Calibri"/>
              </a:defRPr>
            </a:lvl8pPr>
            <a:lvl9pPr indent="0" lvl="8" marL="0" marR="0" rtl="0" algn="l">
              <a:spcBef>
                <a:spcPts val="0"/>
              </a:spcBef>
              <a:buNone/>
              <a:defRPr sz="900">
                <a:solidFill>
                  <a:srgbClr val="33006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CA91"/>
        </a:solidFill>
      </p:bgPr>
    </p:bg>
    <p:spTree>
      <p:nvGrpSpPr>
        <p:cNvPr id="59" name="Shape 59"/>
        <p:cNvGrpSpPr/>
        <p:nvPr/>
      </p:nvGrpSpPr>
      <p:grpSpPr>
        <a:xfrm>
          <a:off x="0" y="0"/>
          <a:ext cx="0" cy="0"/>
          <a:chOff x="0" y="0"/>
          <a:chExt cx="0" cy="0"/>
        </a:xfrm>
      </p:grpSpPr>
      <p:sp>
        <p:nvSpPr>
          <p:cNvPr id="60" name="Google Shape;60;p10"/>
          <p:cNvSpPr txBox="1"/>
          <p:nvPr>
            <p:ph idx="12" type="sldNum"/>
          </p:nvPr>
        </p:nvSpPr>
        <p:spPr>
          <a:xfrm>
            <a:off x="0" y="4868864"/>
            <a:ext cx="1543050" cy="274637"/>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900">
                <a:solidFill>
                  <a:srgbClr val="33006F"/>
                </a:solidFill>
                <a:latin typeface="Calibri"/>
                <a:ea typeface="Calibri"/>
                <a:cs typeface="Calibri"/>
                <a:sym typeface="Calibri"/>
              </a:defRPr>
            </a:lvl1pPr>
            <a:lvl2pPr indent="0" lvl="1" marL="0" marR="0" rtl="0" algn="l">
              <a:spcBef>
                <a:spcPts val="0"/>
              </a:spcBef>
              <a:buNone/>
              <a:defRPr sz="900">
                <a:solidFill>
                  <a:srgbClr val="33006F"/>
                </a:solidFill>
                <a:latin typeface="Calibri"/>
                <a:ea typeface="Calibri"/>
                <a:cs typeface="Calibri"/>
                <a:sym typeface="Calibri"/>
              </a:defRPr>
            </a:lvl2pPr>
            <a:lvl3pPr indent="0" lvl="2" marL="0" marR="0" rtl="0" algn="l">
              <a:spcBef>
                <a:spcPts val="0"/>
              </a:spcBef>
              <a:buNone/>
              <a:defRPr sz="900">
                <a:solidFill>
                  <a:srgbClr val="33006F"/>
                </a:solidFill>
                <a:latin typeface="Calibri"/>
                <a:ea typeface="Calibri"/>
                <a:cs typeface="Calibri"/>
                <a:sym typeface="Calibri"/>
              </a:defRPr>
            </a:lvl3pPr>
            <a:lvl4pPr indent="0" lvl="3" marL="0" marR="0" rtl="0" algn="l">
              <a:spcBef>
                <a:spcPts val="0"/>
              </a:spcBef>
              <a:buNone/>
              <a:defRPr sz="900">
                <a:solidFill>
                  <a:srgbClr val="33006F"/>
                </a:solidFill>
                <a:latin typeface="Calibri"/>
                <a:ea typeface="Calibri"/>
                <a:cs typeface="Calibri"/>
                <a:sym typeface="Calibri"/>
              </a:defRPr>
            </a:lvl4pPr>
            <a:lvl5pPr indent="0" lvl="4" marL="0" marR="0" rtl="0" algn="l">
              <a:spcBef>
                <a:spcPts val="0"/>
              </a:spcBef>
              <a:buNone/>
              <a:defRPr sz="900">
                <a:solidFill>
                  <a:srgbClr val="33006F"/>
                </a:solidFill>
                <a:latin typeface="Calibri"/>
                <a:ea typeface="Calibri"/>
                <a:cs typeface="Calibri"/>
                <a:sym typeface="Calibri"/>
              </a:defRPr>
            </a:lvl5pPr>
            <a:lvl6pPr indent="0" lvl="5" marL="0" marR="0" rtl="0" algn="l">
              <a:spcBef>
                <a:spcPts val="0"/>
              </a:spcBef>
              <a:buNone/>
              <a:defRPr sz="900">
                <a:solidFill>
                  <a:srgbClr val="33006F"/>
                </a:solidFill>
                <a:latin typeface="Calibri"/>
                <a:ea typeface="Calibri"/>
                <a:cs typeface="Calibri"/>
                <a:sym typeface="Calibri"/>
              </a:defRPr>
            </a:lvl6pPr>
            <a:lvl7pPr indent="0" lvl="6" marL="0" marR="0" rtl="0" algn="l">
              <a:spcBef>
                <a:spcPts val="0"/>
              </a:spcBef>
              <a:buNone/>
              <a:defRPr sz="900">
                <a:solidFill>
                  <a:srgbClr val="33006F"/>
                </a:solidFill>
                <a:latin typeface="Calibri"/>
                <a:ea typeface="Calibri"/>
                <a:cs typeface="Calibri"/>
                <a:sym typeface="Calibri"/>
              </a:defRPr>
            </a:lvl7pPr>
            <a:lvl8pPr indent="0" lvl="7" marL="0" marR="0" rtl="0" algn="l">
              <a:spcBef>
                <a:spcPts val="0"/>
              </a:spcBef>
              <a:buNone/>
              <a:defRPr sz="900">
                <a:solidFill>
                  <a:srgbClr val="33006F"/>
                </a:solidFill>
                <a:latin typeface="Calibri"/>
                <a:ea typeface="Calibri"/>
                <a:cs typeface="Calibri"/>
                <a:sym typeface="Calibri"/>
              </a:defRPr>
            </a:lvl8pPr>
            <a:lvl9pPr indent="0" lvl="8" marL="0" marR="0" rtl="0" algn="l">
              <a:spcBef>
                <a:spcPts val="0"/>
              </a:spcBef>
              <a:buNone/>
              <a:defRPr sz="900">
                <a:solidFill>
                  <a:srgbClr val="33006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5" r:id="rId1"/>
    <p:sldLayoutId id="2147483656" r:id="rId2"/>
    <p:sldLayoutId id="2147483657" r:id="rId3"/>
    <p:sldLayoutId id="2147483658" r:id="rId4"/>
    <p:sldLayoutId id="2147483659"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hyperlink" Target="https://uwnetid.sharepoint.com/:w:/r/sites/itf_documentation/OCM%20FTT%20Only/ECC%20OCM/Huron%20Site%20Visit%20Agenda_ECC.docx?d=w82293fcb99624bd8af37c64cd3f9c1e8&amp;csf=1&amp;web=1&amp;e=VCCRO3" TargetMode="External"/><Relationship Id="rId4" Type="http://schemas.openxmlformats.org/officeDocument/2006/relationships/hyperlink" Target="mailto:ECCHelp@uw.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mailto:ECCHelp@uw.ed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6"/>
          <p:cNvSpPr txBox="1"/>
          <p:nvPr>
            <p:ph type="title"/>
          </p:nvPr>
        </p:nvSpPr>
        <p:spPr>
          <a:xfrm>
            <a:off x="345274" y="645000"/>
            <a:ext cx="6123000" cy="26418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lt2"/>
              </a:buClr>
              <a:buSzPts val="3700"/>
              <a:buFont typeface="Encode Sans Black"/>
              <a:buNone/>
            </a:pPr>
            <a:r>
              <a:rPr b="0" lang="en-US"/>
              <a:t>ECC PROJECT UPDATE</a:t>
            </a:r>
            <a:endParaRPr b="0"/>
          </a:p>
        </p:txBody>
      </p:sp>
      <p:sp>
        <p:nvSpPr>
          <p:cNvPr id="98" name="Google Shape;98;p16"/>
          <p:cNvSpPr txBox="1"/>
          <p:nvPr/>
        </p:nvSpPr>
        <p:spPr>
          <a:xfrm>
            <a:off x="283404" y="3609942"/>
            <a:ext cx="5939456" cy="3000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350" u="none" cap="none" strike="noStrike">
                <a:solidFill>
                  <a:schemeClr val="lt2"/>
                </a:solidFill>
                <a:latin typeface="Encode Sans"/>
                <a:ea typeface="Encode Sans"/>
                <a:cs typeface="Encode Sans"/>
                <a:sym typeface="Encode Sans"/>
              </a:rPr>
              <a:t> Colleen Bettis – Management Accounting &amp; Analysis (MAA)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7"/>
          <p:cNvSpPr txBox="1"/>
          <p:nvPr>
            <p:ph type="title"/>
          </p:nvPr>
        </p:nvSpPr>
        <p:spPr>
          <a:xfrm>
            <a:off x="326603" y="419690"/>
            <a:ext cx="6147836" cy="49688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2"/>
              </a:buClr>
              <a:buSzPts val="2200"/>
              <a:buFont typeface="Encode Sans Black"/>
              <a:buNone/>
            </a:pPr>
            <a:r>
              <a:rPr lang="en-US"/>
              <a:t>WHAT IS ECC?</a:t>
            </a:r>
            <a:endParaRPr/>
          </a:p>
        </p:txBody>
      </p:sp>
      <p:sp>
        <p:nvSpPr>
          <p:cNvPr id="104" name="Google Shape;104;p17"/>
          <p:cNvSpPr txBox="1"/>
          <p:nvPr>
            <p:ph idx="2" type="body"/>
          </p:nvPr>
        </p:nvSpPr>
        <p:spPr>
          <a:xfrm>
            <a:off x="326603" y="1424816"/>
            <a:ext cx="6147836" cy="227661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2"/>
              </a:buClr>
              <a:buSzPts val="1350"/>
              <a:buNone/>
            </a:pPr>
            <a:r>
              <a:rPr b="0" lang="en-US" sz="1350"/>
              <a:t>Employee Compensation Compliance (ECC) is a third-party solution, provided by Huron Consulting, which supports the effective management of effort reporting, project certification, and payroll confirmation.</a:t>
            </a:r>
            <a:endParaRPr/>
          </a:p>
          <a:p>
            <a:pPr indent="0" lvl="0" marL="0" rtl="0" algn="l">
              <a:spcBef>
                <a:spcPts val="270"/>
              </a:spcBef>
              <a:spcAft>
                <a:spcPts val="0"/>
              </a:spcAft>
              <a:buClr>
                <a:schemeClr val="dk2"/>
              </a:buClr>
              <a:buSzPts val="1350"/>
              <a:buNone/>
            </a:pPr>
            <a:r>
              <a:t/>
            </a:r>
            <a:endParaRPr b="0" sz="1350"/>
          </a:p>
          <a:p>
            <a:pPr indent="0" lvl="0" marL="0" rtl="0" algn="l">
              <a:spcBef>
                <a:spcPts val="270"/>
              </a:spcBef>
              <a:spcAft>
                <a:spcPts val="0"/>
              </a:spcAft>
              <a:buClr>
                <a:schemeClr val="dk2"/>
              </a:buClr>
              <a:buSzPts val="1350"/>
              <a:buNone/>
            </a:pPr>
            <a:r>
              <a:rPr b="0" lang="en-US" sz="1350"/>
              <a:t>To support UW Finance Transformation (UWFT) and the implementation of Workday Finance, ECC will replace effort reporting systems for eFECS, Grant and Contract Certification Reports (GCCR), Harborview Medical Center (HMC), and Applied Physics Laboratory (APL). </a:t>
            </a:r>
            <a:endParaRPr/>
          </a:p>
          <a:p>
            <a:pPr indent="0" lvl="0" marL="0" rtl="0" algn="l">
              <a:spcBef>
                <a:spcPts val="270"/>
              </a:spcBef>
              <a:spcAft>
                <a:spcPts val="0"/>
              </a:spcAft>
              <a:buClr>
                <a:schemeClr val="dk2"/>
              </a:buClr>
              <a:buSzPts val="1350"/>
              <a:buNone/>
            </a:pPr>
            <a:r>
              <a:t/>
            </a:r>
            <a:endParaRPr sz="135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8"/>
          <p:cNvSpPr txBox="1"/>
          <p:nvPr>
            <p:ph type="title"/>
          </p:nvPr>
        </p:nvSpPr>
        <p:spPr>
          <a:xfrm>
            <a:off x="326603" y="419690"/>
            <a:ext cx="6147836" cy="496888"/>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dk2"/>
              </a:buClr>
              <a:buSzPts val="2200"/>
              <a:buFont typeface="Encode Sans Black"/>
              <a:buNone/>
            </a:pPr>
            <a:r>
              <a:rPr lang="en-US">
                <a:latin typeface="Encode Sans Black"/>
                <a:ea typeface="Encode Sans Black"/>
                <a:cs typeface="Encode Sans Black"/>
                <a:sym typeface="Encode Sans Black"/>
              </a:rPr>
              <a:t>PROGRESS THROUGH PROJECT PHASES</a:t>
            </a:r>
            <a:endParaRPr/>
          </a:p>
        </p:txBody>
      </p:sp>
      <p:sp>
        <p:nvSpPr>
          <p:cNvPr id="110" name="Google Shape;110;p18"/>
          <p:cNvSpPr txBox="1"/>
          <p:nvPr/>
        </p:nvSpPr>
        <p:spPr>
          <a:xfrm>
            <a:off x="326603" y="1424816"/>
            <a:ext cx="6147836" cy="2759035"/>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Clr>
                <a:schemeClr val="dk2"/>
              </a:buClr>
              <a:buSzPts val="1050"/>
              <a:buFont typeface="Merriweather Sans"/>
              <a:buNone/>
            </a:pPr>
            <a:r>
              <a:rPr b="1" i="0" lang="en-US" sz="1050">
                <a:solidFill>
                  <a:schemeClr val="dk2"/>
                </a:solidFill>
                <a:latin typeface="Open Sans"/>
                <a:ea typeface="Open Sans"/>
                <a:cs typeface="Open Sans"/>
                <a:sym typeface="Open Sans"/>
              </a:rPr>
              <a:t>Project Kickoff Phase (Complete)</a:t>
            </a:r>
            <a:endParaRPr b="1" i="0" sz="1050">
              <a:solidFill>
                <a:schemeClr val="dk2"/>
              </a:solidFill>
              <a:latin typeface="Open Sans"/>
              <a:ea typeface="Open Sans"/>
              <a:cs typeface="Open Sans"/>
              <a:sym typeface="Open Sans"/>
            </a:endParaRPr>
          </a:p>
          <a:p>
            <a:pPr indent="-342900" lvl="0" marL="342900" marR="0" rtl="0" algn="l">
              <a:spcBef>
                <a:spcPts val="195"/>
              </a:spcBef>
              <a:spcAft>
                <a:spcPts val="0"/>
              </a:spcAft>
              <a:buClr>
                <a:schemeClr val="dk2"/>
              </a:buClr>
              <a:buSzPts val="975"/>
              <a:buFont typeface="Merriweather Sans"/>
              <a:buChar char="&gt;"/>
            </a:pPr>
            <a:r>
              <a:rPr b="0" i="0" lang="en-US" sz="975">
                <a:solidFill>
                  <a:schemeClr val="dk2"/>
                </a:solidFill>
                <a:latin typeface="Open Sans"/>
                <a:ea typeface="Open Sans"/>
                <a:cs typeface="Open Sans"/>
                <a:sym typeface="Open Sans"/>
              </a:rPr>
              <a:t>Kicked off project on 4/25.</a:t>
            </a:r>
            <a:endParaRPr/>
          </a:p>
          <a:p>
            <a:pPr indent="-342900" lvl="0" marL="342900" marR="0" rtl="0" algn="l">
              <a:spcBef>
                <a:spcPts val="195"/>
              </a:spcBef>
              <a:spcAft>
                <a:spcPts val="0"/>
              </a:spcAft>
              <a:buClr>
                <a:schemeClr val="dk2"/>
              </a:buClr>
              <a:buSzPts val="975"/>
              <a:buFont typeface="Merriweather Sans"/>
              <a:buChar char="&gt;"/>
            </a:pPr>
            <a:r>
              <a:rPr b="0" i="0" lang="en-US" sz="975">
                <a:solidFill>
                  <a:schemeClr val="dk2"/>
                </a:solidFill>
                <a:latin typeface="Open Sans"/>
                <a:ea typeface="Open Sans"/>
                <a:cs typeface="Open Sans"/>
                <a:sym typeface="Open Sans"/>
              </a:rPr>
              <a:t>Collaborated with Huron to define responsibilities and deliverables.</a:t>
            </a:r>
            <a:endParaRPr/>
          </a:p>
          <a:p>
            <a:pPr indent="-342900" lvl="0" marL="342900" marR="0" rtl="0" algn="l">
              <a:spcBef>
                <a:spcPts val="195"/>
              </a:spcBef>
              <a:spcAft>
                <a:spcPts val="0"/>
              </a:spcAft>
              <a:buClr>
                <a:schemeClr val="dk2"/>
              </a:buClr>
              <a:buSzPts val="975"/>
              <a:buFont typeface="Merriweather Sans"/>
              <a:buChar char="&gt;"/>
            </a:pPr>
            <a:r>
              <a:rPr b="0" i="0" lang="en-US" sz="975">
                <a:solidFill>
                  <a:schemeClr val="dk2"/>
                </a:solidFill>
                <a:latin typeface="Open Sans"/>
                <a:ea typeface="Open Sans"/>
                <a:cs typeface="Open Sans"/>
                <a:sym typeface="Open Sans"/>
              </a:rPr>
              <a:t>Defined project priorities, commitments, and milestones.</a:t>
            </a:r>
            <a:endParaRPr/>
          </a:p>
          <a:p>
            <a:pPr indent="0" lvl="0" marL="0" marR="0" rtl="0" algn="l">
              <a:spcBef>
                <a:spcPts val="210"/>
              </a:spcBef>
              <a:spcAft>
                <a:spcPts val="0"/>
              </a:spcAft>
              <a:buClr>
                <a:schemeClr val="dk2"/>
              </a:buClr>
              <a:buSzPts val="1050"/>
              <a:buFont typeface="Merriweather Sans"/>
              <a:buNone/>
            </a:pPr>
            <a:r>
              <a:rPr b="1" i="0" lang="en-US" sz="1050">
                <a:solidFill>
                  <a:schemeClr val="dk2"/>
                </a:solidFill>
                <a:latin typeface="Open Sans"/>
                <a:ea typeface="Open Sans"/>
                <a:cs typeface="Open Sans"/>
                <a:sym typeface="Open Sans"/>
              </a:rPr>
              <a:t>Onboarding Phase (Complete)</a:t>
            </a:r>
            <a:endParaRPr b="1" i="0" sz="1050">
              <a:solidFill>
                <a:schemeClr val="dk2"/>
              </a:solidFill>
              <a:latin typeface="Open Sans"/>
              <a:ea typeface="Open Sans"/>
              <a:cs typeface="Open Sans"/>
              <a:sym typeface="Open Sans"/>
            </a:endParaRPr>
          </a:p>
          <a:p>
            <a:pPr indent="-342900" lvl="0" marL="342900" marR="0" rtl="0" algn="l">
              <a:spcBef>
                <a:spcPts val="195"/>
              </a:spcBef>
              <a:spcAft>
                <a:spcPts val="0"/>
              </a:spcAft>
              <a:buClr>
                <a:schemeClr val="dk2"/>
              </a:buClr>
              <a:buSzPts val="975"/>
              <a:buFont typeface="Merriweather Sans"/>
              <a:buChar char="&gt;"/>
            </a:pPr>
            <a:r>
              <a:rPr b="0" i="0" lang="en-US" sz="975">
                <a:solidFill>
                  <a:schemeClr val="dk2"/>
                </a:solidFill>
                <a:latin typeface="Open Sans"/>
                <a:ea typeface="Open Sans"/>
                <a:cs typeface="Open Sans"/>
                <a:sym typeface="Open Sans"/>
              </a:rPr>
              <a:t>Learned more about the features, functionalities, and constraints of ECC.</a:t>
            </a:r>
            <a:endParaRPr/>
          </a:p>
          <a:p>
            <a:pPr indent="-342900" lvl="0" marL="342900" marR="0" rtl="0" algn="l">
              <a:spcBef>
                <a:spcPts val="195"/>
              </a:spcBef>
              <a:spcAft>
                <a:spcPts val="0"/>
              </a:spcAft>
              <a:buClr>
                <a:schemeClr val="dk2"/>
              </a:buClr>
              <a:buSzPts val="975"/>
              <a:buFont typeface="Merriweather Sans"/>
              <a:buChar char="&gt;"/>
            </a:pPr>
            <a:r>
              <a:rPr b="0" i="0" lang="en-US" sz="975">
                <a:solidFill>
                  <a:schemeClr val="dk2"/>
                </a:solidFill>
                <a:latin typeface="Open Sans"/>
                <a:ea typeface="Open Sans"/>
                <a:cs typeface="Open Sans"/>
                <a:sym typeface="Open Sans"/>
              </a:rPr>
              <a:t>Collaborated with MAA and Huron to work through initial design decisions.</a:t>
            </a:r>
            <a:endParaRPr/>
          </a:p>
          <a:p>
            <a:pPr indent="-342900" lvl="0" marL="342900" marR="0" rtl="0" algn="l">
              <a:spcBef>
                <a:spcPts val="195"/>
              </a:spcBef>
              <a:spcAft>
                <a:spcPts val="0"/>
              </a:spcAft>
              <a:buClr>
                <a:schemeClr val="dk2"/>
              </a:buClr>
              <a:buSzPts val="975"/>
              <a:buFont typeface="Merriweather Sans"/>
              <a:buChar char="&gt;"/>
            </a:pPr>
            <a:r>
              <a:rPr b="0" i="0" lang="en-US" sz="975">
                <a:solidFill>
                  <a:schemeClr val="dk2"/>
                </a:solidFill>
                <a:latin typeface="Open Sans"/>
                <a:ea typeface="Open Sans"/>
                <a:cs typeface="Open Sans"/>
                <a:sym typeface="Open Sans"/>
              </a:rPr>
              <a:t>Established communication and organizational change management plans.</a:t>
            </a:r>
            <a:endParaRPr/>
          </a:p>
          <a:p>
            <a:pPr indent="-342900" lvl="0" marL="342900" marR="0" rtl="0" algn="l">
              <a:spcBef>
                <a:spcPts val="195"/>
              </a:spcBef>
              <a:spcAft>
                <a:spcPts val="0"/>
              </a:spcAft>
              <a:buClr>
                <a:schemeClr val="dk2"/>
              </a:buClr>
              <a:buSzPts val="975"/>
              <a:buFont typeface="Merriweather Sans"/>
              <a:buChar char="&gt;"/>
            </a:pPr>
            <a:r>
              <a:rPr b="0" i="0" lang="en-US" sz="975">
                <a:solidFill>
                  <a:schemeClr val="dk2"/>
                </a:solidFill>
                <a:latin typeface="Open Sans"/>
                <a:ea typeface="Open Sans"/>
                <a:cs typeface="Open Sans"/>
                <a:sym typeface="Open Sans"/>
              </a:rPr>
              <a:t>Established the ECC Champions Network, including onboarding processes and engagement channels.</a:t>
            </a:r>
            <a:endParaRPr/>
          </a:p>
          <a:p>
            <a:pPr indent="-342900" lvl="0" marL="342900" marR="0" rtl="0" algn="l">
              <a:spcBef>
                <a:spcPts val="195"/>
              </a:spcBef>
              <a:spcAft>
                <a:spcPts val="0"/>
              </a:spcAft>
              <a:buClr>
                <a:schemeClr val="dk2"/>
              </a:buClr>
              <a:buSzPts val="975"/>
              <a:buFont typeface="Merriweather Sans"/>
              <a:buChar char="&gt;"/>
            </a:pPr>
            <a:r>
              <a:rPr b="0" i="0" lang="en-US" sz="975">
                <a:solidFill>
                  <a:schemeClr val="dk2"/>
                </a:solidFill>
                <a:latin typeface="Open Sans"/>
                <a:ea typeface="Open Sans"/>
                <a:cs typeface="Open Sans"/>
                <a:sym typeface="Open Sans"/>
              </a:rPr>
              <a:t>Began outreach to build project awareness with UW effort reporting users and recruit ECC Champions.</a:t>
            </a:r>
            <a:endParaRPr/>
          </a:p>
          <a:p>
            <a:pPr indent="0" lvl="0" marL="0" marR="0" rtl="0" algn="l">
              <a:spcBef>
                <a:spcPts val="210"/>
              </a:spcBef>
              <a:spcAft>
                <a:spcPts val="0"/>
              </a:spcAft>
              <a:buClr>
                <a:schemeClr val="dk2"/>
              </a:buClr>
              <a:buSzPts val="1050"/>
              <a:buFont typeface="Merriweather Sans"/>
              <a:buNone/>
            </a:pPr>
            <a:r>
              <a:rPr b="1" i="0" lang="en-US" sz="1050">
                <a:solidFill>
                  <a:schemeClr val="dk2"/>
                </a:solidFill>
                <a:latin typeface="Open Sans"/>
                <a:ea typeface="Open Sans"/>
                <a:cs typeface="Open Sans"/>
                <a:sym typeface="Open Sans"/>
              </a:rPr>
              <a:t>Design Phase (Ongoing and Iterative)</a:t>
            </a:r>
            <a:endParaRPr b="0" i="0" sz="1050">
              <a:solidFill>
                <a:schemeClr val="dk2"/>
              </a:solidFill>
              <a:latin typeface="Open Sans"/>
              <a:ea typeface="Open Sans"/>
              <a:cs typeface="Open Sans"/>
              <a:sym typeface="Open Sans"/>
            </a:endParaRPr>
          </a:p>
          <a:p>
            <a:pPr indent="-342900" lvl="0" marL="342900" marR="0" rtl="0" algn="l">
              <a:spcBef>
                <a:spcPts val="195"/>
              </a:spcBef>
              <a:spcAft>
                <a:spcPts val="0"/>
              </a:spcAft>
              <a:buClr>
                <a:schemeClr val="dk2"/>
              </a:buClr>
              <a:buSzPts val="975"/>
              <a:buFont typeface="Merriweather Sans"/>
              <a:buChar char="&gt;"/>
            </a:pPr>
            <a:r>
              <a:rPr b="0" i="0" lang="en-US" sz="975">
                <a:solidFill>
                  <a:schemeClr val="dk2"/>
                </a:solidFill>
                <a:latin typeface="Open Sans"/>
                <a:ea typeface="Open Sans"/>
                <a:cs typeface="Open Sans"/>
                <a:sym typeface="Open Sans"/>
              </a:rPr>
              <a:t>Planned for the upcoming site visit with Huron. </a:t>
            </a:r>
            <a:endParaRPr/>
          </a:p>
          <a:p>
            <a:pPr indent="-342900" lvl="0" marL="342900" marR="0" rtl="0" algn="l">
              <a:spcBef>
                <a:spcPts val="195"/>
              </a:spcBef>
              <a:spcAft>
                <a:spcPts val="0"/>
              </a:spcAft>
              <a:buClr>
                <a:schemeClr val="dk2"/>
              </a:buClr>
              <a:buSzPts val="975"/>
              <a:buFont typeface="Merriweather Sans"/>
              <a:buChar char="&gt;"/>
            </a:pPr>
            <a:r>
              <a:rPr b="0" i="0" lang="en-US" sz="975">
                <a:solidFill>
                  <a:schemeClr val="dk2"/>
                </a:solidFill>
                <a:latin typeface="Open Sans"/>
                <a:ea typeface="Open Sans"/>
                <a:cs typeface="Open Sans"/>
                <a:sym typeface="Open Sans"/>
              </a:rPr>
              <a:t>Established the ECC Staging Environment, which is now up and running with sample data.</a:t>
            </a:r>
            <a:endParaRPr b="1" i="0" sz="975">
              <a:solidFill>
                <a:schemeClr val="dk2"/>
              </a:solidFill>
              <a:latin typeface="Open Sans"/>
              <a:ea typeface="Open Sans"/>
              <a:cs typeface="Open Sans"/>
              <a:sym typeface="Open Sans"/>
            </a:endParaRPr>
          </a:p>
          <a:p>
            <a:pPr indent="0" lvl="0" marL="0" marR="0" rtl="0" algn="l">
              <a:spcBef>
                <a:spcPts val="210"/>
              </a:spcBef>
              <a:spcAft>
                <a:spcPts val="0"/>
              </a:spcAft>
              <a:buClr>
                <a:schemeClr val="dk2"/>
              </a:buClr>
              <a:buSzPts val="1050"/>
              <a:buFont typeface="Merriweather Sans"/>
              <a:buNone/>
            </a:pPr>
            <a:r>
              <a:t/>
            </a:r>
            <a:endParaRPr b="1" i="0" sz="1050">
              <a:solidFill>
                <a:schemeClr val="dk2"/>
              </a:solidFill>
              <a:latin typeface="Open Sans"/>
              <a:ea typeface="Open Sans"/>
              <a:cs typeface="Open Sans"/>
              <a:sym typeface="Open Sans"/>
            </a:endParaRPr>
          </a:p>
          <a:p>
            <a:pPr indent="-276225" lvl="0" marL="342900" marR="0" rtl="0" algn="l">
              <a:spcBef>
                <a:spcPts val="210"/>
              </a:spcBef>
              <a:spcAft>
                <a:spcPts val="0"/>
              </a:spcAft>
              <a:buClr>
                <a:schemeClr val="dk2"/>
              </a:buClr>
              <a:buSzPts val="1050"/>
              <a:buFont typeface="Merriweather Sans"/>
              <a:buNone/>
            </a:pPr>
            <a:r>
              <a:t/>
            </a:r>
            <a:endParaRPr b="0" i="0" sz="1050">
              <a:solidFill>
                <a:schemeClr val="dk2"/>
              </a:solidFill>
              <a:latin typeface="Open Sans"/>
              <a:ea typeface="Open Sans"/>
              <a:cs typeface="Open Sans"/>
              <a:sym typeface="Open Sans"/>
            </a:endParaRPr>
          </a:p>
          <a:p>
            <a:pPr indent="-257175" lvl="0" marL="342900" marR="0" rtl="0" algn="l">
              <a:spcBef>
                <a:spcPts val="270"/>
              </a:spcBef>
              <a:spcAft>
                <a:spcPts val="0"/>
              </a:spcAft>
              <a:buClr>
                <a:schemeClr val="dk2"/>
              </a:buClr>
              <a:buSzPts val="1350"/>
              <a:buFont typeface="Merriweather Sans"/>
              <a:buNone/>
            </a:pPr>
            <a:r>
              <a:t/>
            </a:r>
            <a:endParaRPr b="0" i="0" sz="1350">
              <a:solidFill>
                <a:schemeClr val="dk2"/>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9"/>
          <p:cNvSpPr txBox="1"/>
          <p:nvPr>
            <p:ph type="title"/>
          </p:nvPr>
        </p:nvSpPr>
        <p:spPr>
          <a:xfrm>
            <a:off x="326603" y="419690"/>
            <a:ext cx="6147836" cy="496888"/>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dk2"/>
              </a:buClr>
              <a:buSzPts val="2200"/>
              <a:buFont typeface="Encode Sans Black"/>
              <a:buNone/>
            </a:pPr>
            <a:r>
              <a:rPr lang="en-US">
                <a:latin typeface="Encode Sans Black"/>
                <a:ea typeface="Encode Sans Black"/>
                <a:cs typeface="Encode Sans Black"/>
                <a:sym typeface="Encode Sans Black"/>
              </a:rPr>
              <a:t>WHAT'S NEXT?</a:t>
            </a:r>
            <a:endParaRPr/>
          </a:p>
        </p:txBody>
      </p:sp>
      <p:sp>
        <p:nvSpPr>
          <p:cNvPr id="116" name="Google Shape;116;p19"/>
          <p:cNvSpPr txBox="1"/>
          <p:nvPr>
            <p:ph idx="2" type="body"/>
          </p:nvPr>
        </p:nvSpPr>
        <p:spPr>
          <a:xfrm>
            <a:off x="326603" y="1424816"/>
            <a:ext cx="6147836" cy="2909813"/>
          </a:xfrm>
          <a:prstGeom prst="rect">
            <a:avLst/>
          </a:prstGeom>
          <a:noFill/>
          <a:ln>
            <a:noFill/>
          </a:ln>
        </p:spPr>
        <p:txBody>
          <a:bodyPr anchorCtr="0" anchor="t" bIns="34275" lIns="68575" spcFirstLastPara="1" rIns="68575" wrap="square" tIns="34275">
            <a:noAutofit/>
          </a:bodyPr>
          <a:lstStyle/>
          <a:p>
            <a:pPr indent="-257175" lvl="0" marL="257175" rtl="0" algn="l">
              <a:spcBef>
                <a:spcPts val="0"/>
              </a:spcBef>
              <a:spcAft>
                <a:spcPts val="0"/>
              </a:spcAft>
              <a:buClr>
                <a:schemeClr val="dk2"/>
              </a:buClr>
              <a:buSzPts val="1050"/>
              <a:buFont typeface="Merriweather Sans"/>
              <a:buChar char="&gt;"/>
            </a:pPr>
            <a:r>
              <a:rPr lang="en-US" sz="1050">
                <a:latin typeface="Open Sans"/>
                <a:ea typeface="Open Sans"/>
                <a:cs typeface="Open Sans"/>
                <a:sym typeface="Open Sans"/>
              </a:rPr>
              <a:t>Huron site visit (7/26 - 7/29)</a:t>
            </a:r>
            <a:endParaRPr sz="1050"/>
          </a:p>
          <a:p>
            <a:pPr indent="-214312" lvl="1" marL="557213" rtl="0" algn="l">
              <a:spcBef>
                <a:spcPts val="195"/>
              </a:spcBef>
              <a:spcAft>
                <a:spcPts val="0"/>
              </a:spcAft>
              <a:buClr>
                <a:schemeClr val="dk2"/>
              </a:buClr>
              <a:buSzPts val="975"/>
              <a:buChar char="–"/>
            </a:pPr>
            <a:r>
              <a:rPr lang="en-US" sz="975">
                <a:latin typeface="Open Sans"/>
                <a:ea typeface="Open Sans"/>
                <a:cs typeface="Open Sans"/>
                <a:sym typeface="Open Sans"/>
              </a:rPr>
              <a:t>Sessions will cover key design decisions, stakeholder engagement, ECC demos, and ECC Champions. For more information, refer to the </a:t>
            </a:r>
            <a:r>
              <a:rPr lang="en-US" sz="975" u="sng">
                <a:solidFill>
                  <a:schemeClr val="hlink"/>
                </a:solidFill>
                <a:latin typeface="Open Sans"/>
                <a:ea typeface="Open Sans"/>
                <a:cs typeface="Open Sans"/>
                <a:sym typeface="Open Sans"/>
                <a:hlinkClick r:id="rId3"/>
              </a:rPr>
              <a:t>Agenda</a:t>
            </a:r>
            <a:r>
              <a:rPr lang="en-US" sz="975">
                <a:latin typeface="Open Sans"/>
                <a:ea typeface="Open Sans"/>
                <a:cs typeface="Open Sans"/>
                <a:sym typeface="Open Sans"/>
              </a:rPr>
              <a:t>. </a:t>
            </a:r>
            <a:endParaRPr/>
          </a:p>
          <a:p>
            <a:pPr indent="-214312" lvl="1" marL="557213" rtl="0" algn="l">
              <a:spcBef>
                <a:spcPts val="195"/>
              </a:spcBef>
              <a:spcAft>
                <a:spcPts val="0"/>
              </a:spcAft>
              <a:buClr>
                <a:schemeClr val="dk2"/>
              </a:buClr>
              <a:buSzPts val="975"/>
              <a:buChar char="–"/>
            </a:pPr>
            <a:r>
              <a:rPr lang="en-US" sz="975">
                <a:latin typeface="Open Sans"/>
                <a:ea typeface="Open Sans"/>
                <a:cs typeface="Open Sans"/>
                <a:sym typeface="Open Sans"/>
              </a:rPr>
              <a:t>If you are interested in attending any (or all) of the sessions, email </a:t>
            </a:r>
            <a:r>
              <a:rPr lang="en-US" sz="975" u="sng">
                <a:solidFill>
                  <a:schemeClr val="hlink"/>
                </a:solidFill>
                <a:latin typeface="Open Sans"/>
                <a:ea typeface="Open Sans"/>
                <a:cs typeface="Open Sans"/>
                <a:sym typeface="Open Sans"/>
                <a:hlinkClick r:id="rId4"/>
              </a:rPr>
              <a:t>ECCHelp@uw.edu.</a:t>
            </a:r>
            <a:r>
              <a:rPr lang="en-US" sz="975">
                <a:latin typeface="Open Sans"/>
                <a:ea typeface="Open Sans"/>
                <a:cs typeface="Open Sans"/>
                <a:sym typeface="Open Sans"/>
              </a:rPr>
              <a:t> </a:t>
            </a:r>
            <a:endParaRPr sz="975"/>
          </a:p>
          <a:p>
            <a:pPr indent="-257175" lvl="0" marL="257175" rtl="0" algn="l">
              <a:spcBef>
                <a:spcPts val="210"/>
              </a:spcBef>
              <a:spcAft>
                <a:spcPts val="0"/>
              </a:spcAft>
              <a:buClr>
                <a:schemeClr val="dk2"/>
              </a:buClr>
              <a:buSzPts val="1050"/>
              <a:buFont typeface="Merriweather Sans"/>
              <a:buChar char="&gt;"/>
            </a:pPr>
            <a:r>
              <a:rPr lang="en-US" sz="1050">
                <a:latin typeface="Open Sans"/>
                <a:ea typeface="Open Sans"/>
                <a:cs typeface="Open Sans"/>
                <a:sym typeface="Open Sans"/>
              </a:rPr>
              <a:t>Design Decisions</a:t>
            </a:r>
            <a:endParaRPr/>
          </a:p>
          <a:p>
            <a:pPr indent="-214312" lvl="1" marL="557213" rtl="0" algn="l">
              <a:spcBef>
                <a:spcPts val="195"/>
              </a:spcBef>
              <a:spcAft>
                <a:spcPts val="0"/>
              </a:spcAft>
              <a:buClr>
                <a:schemeClr val="dk2"/>
              </a:buClr>
              <a:buSzPts val="975"/>
              <a:buChar char="–"/>
            </a:pPr>
            <a:r>
              <a:rPr lang="en-US" sz="975">
                <a:latin typeface="Open Sans"/>
                <a:ea typeface="Open Sans"/>
                <a:cs typeface="Open Sans"/>
                <a:sym typeface="Open Sans"/>
              </a:rPr>
              <a:t>This work is ongoing and iterative—it is expected to continue through March 2023.</a:t>
            </a:r>
            <a:endParaRPr/>
          </a:p>
          <a:p>
            <a:pPr indent="-214312" lvl="1" marL="557213" rtl="0" algn="l">
              <a:spcBef>
                <a:spcPts val="195"/>
              </a:spcBef>
              <a:spcAft>
                <a:spcPts val="0"/>
              </a:spcAft>
              <a:buClr>
                <a:schemeClr val="dk2"/>
              </a:buClr>
              <a:buSzPts val="975"/>
              <a:buChar char="–"/>
            </a:pPr>
            <a:r>
              <a:rPr lang="en-US" sz="975">
                <a:latin typeface="Open Sans"/>
                <a:ea typeface="Open Sans"/>
                <a:cs typeface="Open Sans"/>
                <a:sym typeface="Open Sans"/>
              </a:rPr>
              <a:t>Several key design decisions will be discussed during the upcoming site visit. </a:t>
            </a:r>
            <a:endParaRPr/>
          </a:p>
          <a:p>
            <a:pPr indent="-214312" lvl="1" marL="557213" rtl="0" algn="l">
              <a:spcBef>
                <a:spcPts val="195"/>
              </a:spcBef>
              <a:spcAft>
                <a:spcPts val="0"/>
              </a:spcAft>
              <a:buClr>
                <a:schemeClr val="dk2"/>
              </a:buClr>
              <a:buSzPts val="975"/>
              <a:buChar char="–"/>
            </a:pPr>
            <a:r>
              <a:rPr lang="en-US" sz="975">
                <a:latin typeface="Open Sans"/>
                <a:ea typeface="Open Sans"/>
                <a:cs typeface="Open Sans"/>
                <a:sym typeface="Open Sans"/>
              </a:rPr>
              <a:t>ECC Champions will provide input, when possible.</a:t>
            </a:r>
            <a:endParaRPr/>
          </a:p>
          <a:p>
            <a:pPr indent="-257175" lvl="0" marL="257175" rtl="0" algn="l">
              <a:spcBef>
                <a:spcPts val="210"/>
              </a:spcBef>
              <a:spcAft>
                <a:spcPts val="0"/>
              </a:spcAft>
              <a:buClr>
                <a:schemeClr val="dk2"/>
              </a:buClr>
              <a:buSzPts val="1050"/>
              <a:buFont typeface="Merriweather Sans"/>
              <a:buChar char="&gt;"/>
            </a:pPr>
            <a:r>
              <a:rPr lang="en-US" sz="1050">
                <a:latin typeface="Open Sans"/>
                <a:ea typeface="Open Sans"/>
                <a:cs typeface="Open Sans"/>
                <a:sym typeface="Open Sans"/>
              </a:rPr>
              <a:t>Current State Process Mapping</a:t>
            </a:r>
            <a:endParaRPr sz="1050"/>
          </a:p>
          <a:p>
            <a:pPr indent="-214312" lvl="1" marL="557213" rtl="0" algn="l">
              <a:spcBef>
                <a:spcPts val="195"/>
              </a:spcBef>
              <a:spcAft>
                <a:spcPts val="0"/>
              </a:spcAft>
              <a:buClr>
                <a:schemeClr val="dk2"/>
              </a:buClr>
              <a:buSzPts val="975"/>
              <a:buChar char="–"/>
            </a:pPr>
            <a:r>
              <a:rPr lang="en-US" sz="975">
                <a:latin typeface="Open Sans"/>
                <a:ea typeface="Open Sans"/>
                <a:cs typeface="Open Sans"/>
                <a:sym typeface="Open Sans"/>
              </a:rPr>
              <a:t>Current state process maps are under development to inform future state design and ensure critical functionality is understood and maintained. </a:t>
            </a:r>
            <a:endParaRPr/>
          </a:p>
          <a:p>
            <a:pPr indent="-257175" lvl="0" marL="257175" rtl="0" algn="l">
              <a:spcBef>
                <a:spcPts val="210"/>
              </a:spcBef>
              <a:spcAft>
                <a:spcPts val="0"/>
              </a:spcAft>
              <a:buClr>
                <a:schemeClr val="dk2"/>
              </a:buClr>
              <a:buSzPts val="1050"/>
              <a:buFont typeface="Merriweather Sans"/>
              <a:buChar char="&gt;"/>
            </a:pPr>
            <a:r>
              <a:rPr lang="en-US" sz="1050">
                <a:latin typeface="Open Sans"/>
                <a:ea typeface="Open Sans"/>
                <a:cs typeface="Open Sans"/>
                <a:sym typeface="Open Sans"/>
              </a:rPr>
              <a:t>Training and Support</a:t>
            </a:r>
            <a:endParaRPr sz="1050"/>
          </a:p>
          <a:p>
            <a:pPr indent="-214312" lvl="1" marL="557213" rtl="0" algn="l">
              <a:spcBef>
                <a:spcPts val="195"/>
              </a:spcBef>
              <a:spcAft>
                <a:spcPts val="0"/>
              </a:spcAft>
              <a:buClr>
                <a:schemeClr val="dk2"/>
              </a:buClr>
              <a:buSzPts val="975"/>
              <a:buChar char="–"/>
            </a:pPr>
            <a:r>
              <a:rPr lang="en-US" sz="975">
                <a:latin typeface="Open Sans"/>
                <a:ea typeface="Open Sans"/>
                <a:cs typeface="Open Sans"/>
                <a:sym typeface="Open Sans"/>
              </a:rPr>
              <a:t>Initial training materials are under development for review and feedback with ECC Champions during the upcoming site visit. </a:t>
            </a:r>
            <a:endParaRPr sz="975"/>
          </a:p>
          <a:p>
            <a:pPr indent="-214312" lvl="1" marL="557213" rtl="0" algn="l">
              <a:spcBef>
                <a:spcPts val="210"/>
              </a:spcBef>
              <a:spcAft>
                <a:spcPts val="0"/>
              </a:spcAft>
              <a:buClr>
                <a:schemeClr val="dk2"/>
              </a:buClr>
              <a:buSzPts val="975"/>
              <a:buChar char="–"/>
            </a:pPr>
            <a:r>
              <a:rPr lang="en-US" sz="975">
                <a:latin typeface="Open Sans"/>
                <a:ea typeface="Open Sans"/>
                <a:cs typeface="Open Sans"/>
                <a:sym typeface="Open Sans"/>
              </a:rPr>
              <a:t>A Training Plan is under development to ensure support before, during, and after go live.</a:t>
            </a:r>
            <a:br>
              <a:rPr lang="en-US" sz="1050"/>
            </a:br>
            <a:endParaRPr sz="45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0"/>
          <p:cNvSpPr txBox="1"/>
          <p:nvPr>
            <p:ph type="title"/>
          </p:nvPr>
        </p:nvSpPr>
        <p:spPr>
          <a:xfrm>
            <a:off x="326603" y="419690"/>
            <a:ext cx="6147836" cy="496888"/>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dk2"/>
              </a:buClr>
              <a:buSzPts val="2200"/>
              <a:buFont typeface="Encode Sans Black"/>
              <a:buNone/>
            </a:pPr>
            <a:r>
              <a:rPr lang="en-US">
                <a:latin typeface="Encode Sans Black"/>
                <a:ea typeface="Encode Sans Black"/>
                <a:cs typeface="Encode Sans Black"/>
                <a:sym typeface="Encode Sans Black"/>
              </a:rPr>
              <a:t>WHAT'S COMING (FALL 2022) </a:t>
            </a:r>
            <a:endParaRPr/>
          </a:p>
        </p:txBody>
      </p:sp>
      <p:sp>
        <p:nvSpPr>
          <p:cNvPr id="122" name="Google Shape;122;p20"/>
          <p:cNvSpPr txBox="1"/>
          <p:nvPr>
            <p:ph idx="2" type="body"/>
          </p:nvPr>
        </p:nvSpPr>
        <p:spPr>
          <a:xfrm>
            <a:off x="326603" y="1424816"/>
            <a:ext cx="6147836" cy="2909813"/>
          </a:xfrm>
          <a:prstGeom prst="rect">
            <a:avLst/>
          </a:prstGeom>
          <a:noFill/>
          <a:ln>
            <a:noFill/>
          </a:ln>
        </p:spPr>
        <p:txBody>
          <a:bodyPr anchorCtr="0" anchor="t" bIns="34275" lIns="68575" spcFirstLastPara="1" rIns="68575" wrap="square" tIns="34275">
            <a:noAutofit/>
          </a:bodyPr>
          <a:lstStyle/>
          <a:p>
            <a:pPr indent="-257175" lvl="0" marL="257175" rtl="0" algn="l">
              <a:spcBef>
                <a:spcPts val="0"/>
              </a:spcBef>
              <a:spcAft>
                <a:spcPts val="0"/>
              </a:spcAft>
              <a:buClr>
                <a:schemeClr val="dk2"/>
              </a:buClr>
              <a:buSzPts val="1200"/>
              <a:buFont typeface="Merriweather Sans"/>
              <a:buChar char="&gt;"/>
            </a:pPr>
            <a:r>
              <a:rPr b="0" lang="en-US" sz="1200">
                <a:latin typeface="Open Sans"/>
                <a:ea typeface="Open Sans"/>
                <a:cs typeface="Open Sans"/>
                <a:sym typeface="Open Sans"/>
              </a:rPr>
              <a:t>Better data and more defined user scenarios in the ECC Staging Environment.</a:t>
            </a:r>
            <a:endParaRPr/>
          </a:p>
          <a:p>
            <a:pPr indent="-228600" lvl="0" marL="257175" rtl="0" algn="l">
              <a:spcBef>
                <a:spcPts val="90"/>
              </a:spcBef>
              <a:spcAft>
                <a:spcPts val="0"/>
              </a:spcAft>
              <a:buClr>
                <a:schemeClr val="dk2"/>
              </a:buClr>
              <a:buSzPts val="450"/>
              <a:buFont typeface="Merriweather Sans"/>
              <a:buNone/>
            </a:pPr>
            <a:r>
              <a:t/>
            </a:r>
            <a:endParaRPr b="0" sz="450">
              <a:latin typeface="Open Sans"/>
              <a:ea typeface="Open Sans"/>
              <a:cs typeface="Open Sans"/>
              <a:sym typeface="Open Sans"/>
            </a:endParaRPr>
          </a:p>
          <a:p>
            <a:pPr indent="-257175" lvl="0" marL="257175" rtl="0" algn="l">
              <a:spcBef>
                <a:spcPts val="240"/>
              </a:spcBef>
              <a:spcAft>
                <a:spcPts val="0"/>
              </a:spcAft>
              <a:buClr>
                <a:schemeClr val="dk2"/>
              </a:buClr>
              <a:buSzPts val="1200"/>
              <a:buFont typeface="Merriweather Sans"/>
              <a:buChar char="&gt;"/>
            </a:pPr>
            <a:r>
              <a:rPr b="0" lang="en-US" sz="1200">
                <a:latin typeface="Open Sans"/>
                <a:ea typeface="Open Sans"/>
                <a:cs typeface="Open Sans"/>
                <a:sym typeface="Open Sans"/>
              </a:rPr>
              <a:t>Additional requests for ECC Champions (faculty, grant managers, effort coordinators, etc.).</a:t>
            </a:r>
            <a:br>
              <a:rPr b="0" lang="en-US" sz="1200">
                <a:latin typeface="Open Sans"/>
                <a:ea typeface="Open Sans"/>
                <a:cs typeface="Open Sans"/>
                <a:sym typeface="Open Sans"/>
              </a:rPr>
            </a:br>
            <a:endParaRPr b="0" sz="450">
              <a:latin typeface="Open Sans"/>
              <a:ea typeface="Open Sans"/>
              <a:cs typeface="Open Sans"/>
              <a:sym typeface="Open Sans"/>
            </a:endParaRPr>
          </a:p>
          <a:p>
            <a:pPr indent="-257175" lvl="0" marL="257175" rtl="0" algn="l">
              <a:spcBef>
                <a:spcPts val="240"/>
              </a:spcBef>
              <a:spcAft>
                <a:spcPts val="0"/>
              </a:spcAft>
              <a:buClr>
                <a:schemeClr val="dk2"/>
              </a:buClr>
              <a:buSzPts val="1200"/>
              <a:buFont typeface="Merriweather Sans"/>
              <a:buChar char="&gt;"/>
            </a:pPr>
            <a:r>
              <a:rPr b="0" lang="en-US" sz="1200">
                <a:latin typeface="Open Sans"/>
                <a:ea typeface="Open Sans"/>
                <a:cs typeface="Open Sans"/>
                <a:sym typeface="Open Sans"/>
              </a:rPr>
              <a:t>Testing</a:t>
            </a:r>
            <a:endParaRPr/>
          </a:p>
          <a:p>
            <a:pPr indent="-214312" lvl="1" marL="557213" rtl="0" algn="l">
              <a:spcBef>
                <a:spcPts val="210"/>
              </a:spcBef>
              <a:spcAft>
                <a:spcPts val="0"/>
              </a:spcAft>
              <a:buClr>
                <a:schemeClr val="dk2"/>
              </a:buClr>
              <a:buSzPts val="1050"/>
              <a:buChar char="–"/>
            </a:pPr>
            <a:r>
              <a:rPr lang="en-US" sz="1050">
                <a:latin typeface="Open Sans"/>
                <a:ea typeface="Open Sans"/>
                <a:cs typeface="Open Sans"/>
                <a:sym typeface="Open Sans"/>
              </a:rPr>
              <a:t>Unit testing will begin end of August and will iterate with design. </a:t>
            </a:r>
            <a:endParaRPr/>
          </a:p>
          <a:p>
            <a:pPr indent="-214312" lvl="1" marL="557213" rtl="0" algn="l">
              <a:spcBef>
                <a:spcPts val="210"/>
              </a:spcBef>
              <a:spcAft>
                <a:spcPts val="0"/>
              </a:spcAft>
              <a:buClr>
                <a:schemeClr val="dk2"/>
              </a:buClr>
              <a:buSzPts val="1050"/>
              <a:buChar char="–"/>
            </a:pPr>
            <a:r>
              <a:rPr lang="en-US" sz="1050">
                <a:latin typeface="Open Sans"/>
                <a:ea typeface="Open Sans"/>
                <a:cs typeface="Open Sans"/>
                <a:sym typeface="Open Sans"/>
              </a:rPr>
              <a:t>End-to-end testing will begin in October 2022.</a:t>
            </a:r>
            <a:endParaRPr sz="105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1"/>
          <p:cNvSpPr txBox="1"/>
          <p:nvPr>
            <p:ph type="title"/>
          </p:nvPr>
        </p:nvSpPr>
        <p:spPr>
          <a:xfrm>
            <a:off x="326603" y="419690"/>
            <a:ext cx="6147836" cy="496888"/>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dk2"/>
              </a:buClr>
              <a:buSzPts val="2200"/>
              <a:buFont typeface="Encode Sans Black"/>
              <a:buNone/>
            </a:pPr>
            <a:r>
              <a:rPr lang="en-US">
                <a:latin typeface="Encode Sans Black"/>
                <a:ea typeface="Encode Sans Black"/>
                <a:cs typeface="Encode Sans Black"/>
                <a:sym typeface="Encode Sans Black"/>
              </a:rPr>
              <a:t>WE NEED YOUR HELP!</a:t>
            </a:r>
            <a:endParaRPr/>
          </a:p>
        </p:txBody>
      </p:sp>
      <p:sp>
        <p:nvSpPr>
          <p:cNvPr id="128" name="Google Shape;128;p21"/>
          <p:cNvSpPr txBox="1"/>
          <p:nvPr>
            <p:ph idx="2" type="body"/>
          </p:nvPr>
        </p:nvSpPr>
        <p:spPr>
          <a:xfrm>
            <a:off x="326603" y="1424815"/>
            <a:ext cx="6147836" cy="276098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2"/>
              </a:buClr>
              <a:buSzPts val="1163"/>
              <a:buNone/>
            </a:pPr>
            <a:r>
              <a:rPr b="0" lang="en-US" sz="1163">
                <a:latin typeface="Open Sans"/>
                <a:ea typeface="Open Sans"/>
                <a:cs typeface="Open Sans"/>
                <a:sym typeface="Open Sans"/>
              </a:rPr>
              <a:t>ECC is configurable—user input ensures we maintain desired functionality, while embracing this opportunity for improvement. There are a couple ways to help!</a:t>
            </a:r>
            <a:br>
              <a:rPr b="0" lang="en-US" sz="1163">
                <a:latin typeface="Open Sans"/>
                <a:ea typeface="Open Sans"/>
                <a:cs typeface="Open Sans"/>
                <a:sym typeface="Open Sans"/>
              </a:rPr>
            </a:br>
            <a:endParaRPr b="0" sz="450">
              <a:latin typeface="Open Sans"/>
              <a:ea typeface="Open Sans"/>
              <a:cs typeface="Open Sans"/>
              <a:sym typeface="Open Sans"/>
            </a:endParaRPr>
          </a:p>
          <a:p>
            <a:pPr indent="-257175" lvl="0" marL="257175" rtl="0" algn="l">
              <a:spcBef>
                <a:spcPts val="233"/>
              </a:spcBef>
              <a:spcAft>
                <a:spcPts val="0"/>
              </a:spcAft>
              <a:buClr>
                <a:schemeClr val="dk2"/>
              </a:buClr>
              <a:buSzPts val="1163"/>
              <a:buFont typeface="Merriweather Sans"/>
              <a:buChar char="&gt;"/>
            </a:pPr>
            <a:r>
              <a:rPr lang="en-US" sz="1163">
                <a:latin typeface="Open Sans"/>
                <a:ea typeface="Open Sans"/>
                <a:cs typeface="Open Sans"/>
                <a:sym typeface="Open Sans"/>
              </a:rPr>
              <a:t>Become an ECC Champion! </a:t>
            </a:r>
            <a:r>
              <a:rPr b="0" lang="en-US" sz="1163">
                <a:latin typeface="Open Sans"/>
                <a:ea typeface="Open Sans"/>
                <a:cs typeface="Open Sans"/>
                <a:sym typeface="Open Sans"/>
              </a:rPr>
              <a:t>Champions draw on their experience to give effort reporting users a voice in a way that works for them. We follow an opt-in model for participation, so Champions only engage when it works for them. These are some of the areas where we need support:</a:t>
            </a:r>
            <a:endParaRPr/>
          </a:p>
          <a:p>
            <a:pPr indent="-214312" lvl="1" marL="557213" rtl="0" algn="l">
              <a:spcBef>
                <a:spcPts val="180"/>
              </a:spcBef>
              <a:spcAft>
                <a:spcPts val="0"/>
              </a:spcAft>
              <a:buClr>
                <a:schemeClr val="dk2"/>
              </a:buClr>
              <a:buSzPts val="900"/>
              <a:buChar char="–"/>
            </a:pPr>
            <a:r>
              <a:rPr lang="en-US" sz="900">
                <a:latin typeface="Open Sans"/>
                <a:ea typeface="Open Sans"/>
                <a:cs typeface="Open Sans"/>
                <a:sym typeface="Open Sans"/>
              </a:rPr>
              <a:t>Provide feedback on current state effort reporting. </a:t>
            </a:r>
            <a:endParaRPr/>
          </a:p>
          <a:p>
            <a:pPr indent="-214312" lvl="1" marL="557213" rtl="0" algn="l">
              <a:spcBef>
                <a:spcPts val="180"/>
              </a:spcBef>
              <a:spcAft>
                <a:spcPts val="0"/>
              </a:spcAft>
              <a:buClr>
                <a:schemeClr val="dk2"/>
              </a:buClr>
              <a:buSzPts val="900"/>
              <a:buChar char="–"/>
            </a:pPr>
            <a:r>
              <a:rPr lang="en-US" sz="900">
                <a:latin typeface="Open Sans"/>
                <a:ea typeface="Open Sans"/>
                <a:cs typeface="Open Sans"/>
                <a:sym typeface="Open Sans"/>
              </a:rPr>
              <a:t>Participate in design discussions, focus groups, and/or surveys.</a:t>
            </a:r>
            <a:endParaRPr sz="900"/>
          </a:p>
          <a:p>
            <a:pPr indent="-214312" lvl="1" marL="557213" rtl="0" algn="l">
              <a:spcBef>
                <a:spcPts val="180"/>
              </a:spcBef>
              <a:spcAft>
                <a:spcPts val="0"/>
              </a:spcAft>
              <a:buClr>
                <a:schemeClr val="dk2"/>
              </a:buClr>
              <a:buSzPts val="900"/>
              <a:buChar char="–"/>
            </a:pPr>
            <a:r>
              <a:rPr lang="en-US" sz="900">
                <a:latin typeface="Open Sans"/>
                <a:ea typeface="Open Sans"/>
                <a:cs typeface="Open Sans"/>
                <a:sym typeface="Open Sans"/>
              </a:rPr>
              <a:t>Participate in User Acceptance Testing (UAT). </a:t>
            </a:r>
            <a:endParaRPr sz="900"/>
          </a:p>
          <a:p>
            <a:pPr indent="-257175" lvl="0" marL="257175" rtl="0" algn="l">
              <a:spcBef>
                <a:spcPts val="233"/>
              </a:spcBef>
              <a:spcAft>
                <a:spcPts val="0"/>
              </a:spcAft>
              <a:buClr>
                <a:schemeClr val="dk2"/>
              </a:buClr>
              <a:buSzPts val="1163"/>
              <a:buFont typeface="Merriweather Sans"/>
              <a:buChar char="&gt;"/>
            </a:pPr>
            <a:r>
              <a:rPr lang="en-US" sz="1163">
                <a:latin typeface="Open Sans"/>
                <a:ea typeface="Open Sans"/>
                <a:cs typeface="Open Sans"/>
                <a:sym typeface="Open Sans"/>
              </a:rPr>
              <a:t>Provide input! </a:t>
            </a:r>
            <a:r>
              <a:rPr b="0" lang="en-US" sz="1163">
                <a:latin typeface="Open Sans"/>
                <a:ea typeface="Open Sans"/>
                <a:cs typeface="Open Sans"/>
                <a:sym typeface="Open Sans"/>
              </a:rPr>
              <a:t>You don't have to be an ECC Champion to do this.</a:t>
            </a:r>
            <a:endParaRPr b="0" sz="1163"/>
          </a:p>
          <a:p>
            <a:pPr indent="-214312" lvl="1" marL="557213" rtl="0" algn="l">
              <a:spcBef>
                <a:spcPts val="180"/>
              </a:spcBef>
              <a:spcAft>
                <a:spcPts val="0"/>
              </a:spcAft>
              <a:buClr>
                <a:schemeClr val="dk2"/>
              </a:buClr>
              <a:buSzPts val="900"/>
              <a:buChar char="–"/>
            </a:pPr>
            <a:r>
              <a:rPr lang="en-US" sz="900">
                <a:latin typeface="Open Sans"/>
                <a:ea typeface="Open Sans"/>
                <a:cs typeface="Open Sans"/>
                <a:sym typeface="Open Sans"/>
              </a:rPr>
              <a:t>Ask questions</a:t>
            </a:r>
            <a:endParaRPr sz="900"/>
          </a:p>
          <a:p>
            <a:pPr indent="-214312" lvl="1" marL="557213" rtl="0" algn="l">
              <a:spcBef>
                <a:spcPts val="180"/>
              </a:spcBef>
              <a:spcAft>
                <a:spcPts val="0"/>
              </a:spcAft>
              <a:buClr>
                <a:schemeClr val="dk2"/>
              </a:buClr>
              <a:buSzPts val="900"/>
              <a:buChar char="–"/>
            </a:pPr>
            <a:r>
              <a:rPr lang="en-US" sz="900">
                <a:latin typeface="Open Sans"/>
                <a:ea typeface="Open Sans"/>
                <a:cs typeface="Open Sans"/>
                <a:sym typeface="Open Sans"/>
              </a:rPr>
              <a:t>Voice concerns</a:t>
            </a:r>
            <a:endParaRPr sz="900"/>
          </a:p>
          <a:p>
            <a:pPr indent="-214312" lvl="1" marL="557213" rtl="0" algn="l">
              <a:spcBef>
                <a:spcPts val="180"/>
              </a:spcBef>
              <a:spcAft>
                <a:spcPts val="0"/>
              </a:spcAft>
              <a:buClr>
                <a:schemeClr val="dk2"/>
              </a:buClr>
              <a:buSzPts val="900"/>
              <a:buChar char="–"/>
            </a:pPr>
            <a:r>
              <a:rPr lang="en-US" sz="900">
                <a:latin typeface="Open Sans"/>
                <a:ea typeface="Open Sans"/>
                <a:cs typeface="Open Sans"/>
                <a:sym typeface="Open Sans"/>
              </a:rPr>
              <a:t>Let us know about meetings or events where we can share updates on ECC.</a:t>
            </a:r>
            <a:endParaRPr sz="1200"/>
          </a:p>
          <a:p>
            <a:pPr indent="0" lvl="0" marL="0" rtl="0" algn="l">
              <a:spcBef>
                <a:spcPts val="233"/>
              </a:spcBef>
              <a:spcAft>
                <a:spcPts val="0"/>
              </a:spcAft>
              <a:buClr>
                <a:schemeClr val="dk2"/>
              </a:buClr>
              <a:buSzPts val="1163"/>
              <a:buNone/>
            </a:pPr>
            <a:r>
              <a:rPr lang="en-US" sz="1163">
                <a:latin typeface="Open Sans"/>
                <a:ea typeface="Open Sans"/>
                <a:cs typeface="Open Sans"/>
                <a:sym typeface="Open Sans"/>
              </a:rPr>
              <a:t>Ready to help? Email us at </a:t>
            </a:r>
            <a:r>
              <a:rPr lang="en-US" sz="1163" u="sng">
                <a:solidFill>
                  <a:schemeClr val="hlink"/>
                </a:solidFill>
                <a:latin typeface="Open Sans"/>
                <a:ea typeface="Open Sans"/>
                <a:cs typeface="Open Sans"/>
                <a:sym typeface="Open Sans"/>
                <a:hlinkClick r:id="rId3"/>
              </a:rPr>
              <a:t>ECCHelp@uw.edu</a:t>
            </a:r>
            <a:r>
              <a:rPr lang="en-US" sz="1163">
                <a:latin typeface="Open Sans"/>
                <a:ea typeface="Open Sans"/>
                <a:cs typeface="Open Sans"/>
                <a:sym typeface="Open Sans"/>
              </a:rPr>
              <a:t> </a:t>
            </a:r>
            <a:endParaRPr sz="1163"/>
          </a:p>
          <a:p>
            <a:pPr indent="0" lvl="0" marL="0" rtl="0" algn="l">
              <a:spcBef>
                <a:spcPts val="270"/>
              </a:spcBef>
              <a:spcAft>
                <a:spcPts val="0"/>
              </a:spcAft>
              <a:buClr>
                <a:schemeClr val="dk2"/>
              </a:buClr>
              <a:buSzPts val="1350"/>
              <a:buNone/>
            </a:pPr>
            <a:r>
              <a:t/>
            </a:r>
            <a:endParaRPr b="0" sz="135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2"/>
          <p:cNvSpPr txBox="1"/>
          <p:nvPr>
            <p:ph type="title"/>
          </p:nvPr>
        </p:nvSpPr>
        <p:spPr>
          <a:xfrm>
            <a:off x="355082" y="2128281"/>
            <a:ext cx="6147836" cy="496888"/>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lt2"/>
              </a:buClr>
              <a:buSzPts val="2200"/>
              <a:buFont typeface="Encode Sans Black"/>
              <a:buNone/>
            </a:pPr>
            <a:r>
              <a:rPr lang="en-US">
                <a:latin typeface="Encode Sans Black"/>
                <a:ea typeface="Encode Sans Black"/>
                <a:cs typeface="Encode Sans Black"/>
                <a:sym typeface="Encode Sans Black"/>
              </a:rPr>
              <a:t>Thank you!</a:t>
            </a:r>
            <a:endParaRPr/>
          </a:p>
        </p:txBody>
      </p:sp>
    </p:spTree>
  </p:cSld>
  <p:clrMapOvr>
    <a:masterClrMapping/>
  </p:clrMapOvr>
</p:sld>
</file>

<file path=ppt/theme/theme1.xml><?xml version="1.0" encoding="utf-8"?>
<a:theme xmlns:a="http://schemas.openxmlformats.org/drawingml/2006/main" xmlns:r="http://schemas.openxmlformats.org/officeDocument/2006/relationships" name="UWFT_Purple_Theme">
  <a:themeElements>
    <a:clrScheme name="UWFT Color Theme">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UWFT_Gold_Theme">
  <a:themeElements>
    <a:clrScheme name="UWFT Brand Colors">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UWFT_White_Theme">
  <a:themeElements>
    <a:clrScheme name="UWFT Brand Colors">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