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 Light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italic.fntdata"/><Relationship Id="rId10" Type="http://schemas.openxmlformats.org/officeDocument/2006/relationships/font" Target="fonts/OpenSansLight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Light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penSansLight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bede33c4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g2bede33c40_0_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418b5b4128_0_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418b5b412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g418b5b4128_0_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bede33c4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g2bede33c40_0_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washington.edu/research/myresearch-lifecycle/plan-and-propose/submit-proposal/#rt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4200"/>
              <a:t>Grants.gov Outage </a:t>
            </a:r>
            <a:endParaRPr sz="4200"/>
          </a:p>
        </p:txBody>
      </p:sp>
      <p:sp>
        <p:nvSpPr>
          <p:cNvPr id="36" name="Google Shape;36;p6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Septem</a:t>
            </a: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ber 2022 </a:t>
            </a: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Ari Santander &amp; Mike Snow, Proposals &amp; Awards Team Managers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Grants.gov Outage Reminder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700"/>
              <a:t>Fri 9/23 12 AM ET - Thurs 9/29 12PM ET</a:t>
            </a:r>
            <a:endParaRPr sz="2700"/>
          </a:p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665905" y="1520050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Grants.gov downtime begins Friday September 23, 2022 at 12:01 AM ET through Thursday September 29, 2022 at 11:59 PM ET.</a:t>
            </a:r>
            <a:endParaRPr sz="20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en-US" sz="2000"/>
              <a:t>Prepare &amp; route </a:t>
            </a:r>
            <a:r>
              <a:rPr b="1" lang="en-US" sz="2000"/>
              <a:t>applications as </a:t>
            </a:r>
            <a:r>
              <a:rPr b="1" lang="en-US" sz="2000" u="sng">
                <a:solidFill>
                  <a:schemeClr val="hlink"/>
                </a:solidFill>
                <a:hlinkClick r:id="rId3"/>
              </a:rPr>
              <a:t>Ready to Submit</a:t>
            </a:r>
            <a:r>
              <a:rPr b="1" lang="en-US" sz="2000"/>
              <a:t> as early as possible to limit potential impacts. </a:t>
            </a:r>
            <a:endParaRPr sz="20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NIH moved many of their due dates that fell within the outage window to 10/03. As a result, GIM 19 waivers cannot be entertained.</a:t>
            </a:r>
            <a:endParaRPr sz="20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For any sponsors who may still have due dates that fall within the outage window. Please consider 9/19 at 5PM as the GIM 19 deadline. This allows the UW to submit prior to the outage.</a:t>
            </a:r>
            <a:endParaRPr sz="20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