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inance.uw.edu/maa/e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36880" y="234622"/>
            <a:ext cx="8270240" cy="77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ECC – UW’s New Effort Reporting Solution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October,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3397" y="1273082"/>
            <a:ext cx="2637495" cy="36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/>
          <p:nvPr/>
        </p:nvSpPr>
        <p:spPr>
          <a:xfrm>
            <a:off x="4020394" y="4993753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sng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https://finance.uw.edu/maa/ecc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Sans</vt:lpstr>
      <vt:lpstr>Calibri</vt:lpstr>
      <vt:lpstr>Open Sans Light</vt:lpstr>
      <vt:lpstr>Encode Sans Black</vt:lpstr>
      <vt:lpstr>Arial</vt:lpstr>
      <vt:lpstr>Merriweather Sans</vt:lpstr>
      <vt:lpstr>Custom Design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2022-10-20T15:41:21Z</dcterms:modified>
</cp:coreProperties>
</file>