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ncode Sans Black" panose="020B0604020202020204" charset="0"/>
      <p:bold r:id="rId13"/>
    </p:embeddedFont>
    <p:embeddedFont>
      <p:font typeface="Merriweather Sans" pitchFamily="2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731f27cd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1731f27cd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1731f27cd4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731f27cd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731f27cd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1731f27cd4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31f27cd4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731f27cd4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1731f27cd44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913b9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62913b9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itability.nsf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sf.gov/bfa/dias/policy/" TargetMode="External"/><Relationship Id="rId3" Type="http://schemas.openxmlformats.org/officeDocument/2006/relationships/hyperlink" Target="https://beta.nsf.gov/policies/pappg/23-1/summary-changes" TargetMode="External"/><Relationship Id="rId7" Type="http://schemas.openxmlformats.org/officeDocument/2006/relationships/hyperlink" Target="https://www.washington.edu/research/research-administration-learning/easy-come-easy-go-sciencv-and-my-bibliograph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sciencv/" TargetMode="External"/><Relationship Id="rId5" Type="http://schemas.openxmlformats.org/officeDocument/2006/relationships/hyperlink" Target="https://orcid.org/" TargetMode="External"/><Relationship Id="rId4" Type="http://schemas.openxmlformats.org/officeDocument/2006/relationships/hyperlink" Target="https://www.research.gov/research-web/content/aboutpsm" TargetMode="External"/><Relationship Id="rId9" Type="http://schemas.openxmlformats.org/officeDocument/2006/relationships/hyperlink" Target="https://www.nsf.gov/bfa/dias/policy/disclosures_table.j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NSF Update: Highlights from the new Proposal and Award Policies and Procedure Guide (PAPPG)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November, 2022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Key Highlights</a:t>
            </a:r>
            <a:r>
              <a:rPr lang="en-US" sz="2000"/>
              <a:t> 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Research.gov required as of January 27th, 2023 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FastLane no longer an option for proposal submission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SciENcv required for all Biographical Sketches and Current and Pending Support in Oct. 2023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ORCID is encouraged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Be prepared to </a:t>
            </a:r>
            <a:r>
              <a:rPr lang="en-US" b="1"/>
              <a:t>resubmit</a:t>
            </a:r>
            <a:r>
              <a:rPr lang="en-US"/>
              <a:t> Current and Pending Support prior to award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Field work: new supplementary document required for proposals with field research effective January 1, 2023: Plan for Safe and Inclusive Field/Vessel/Aircraft Research (PSI-FVAR)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651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NSF - Concept Outlines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New Submission Type &amp; System for PIs</a:t>
            </a:r>
            <a:endParaRPr sz="2700"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65155" y="15886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Concept Outlines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Submitted early in the proposal process to ensure concept PI is proposing is appropriate.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Intended to help reduce admin burden associated with submitting a full proposal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New system for PIs to submit Concept Outlines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Program Suitability and Proposal Concept Tool (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ProSPCT)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These will not come through OSP </a:t>
            </a:r>
            <a:endParaRPr b="1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651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When are Concept Outlines Used? </a:t>
            </a:r>
            <a:endParaRPr sz="270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65150" y="1741025"/>
            <a:ext cx="8331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Planning, RAPID, EAGER, and RAISE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Funding opportunities that list as requirement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Anytime a PI wishes to share a concept/idea with a program officer </a:t>
            </a:r>
            <a:endParaRPr sz="230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PIs can still submit unsolicited white papers or emails to program officials, but they recommend using the tool</a:t>
            </a:r>
            <a:endParaRPr sz="23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651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Concept Outlines vs. LOIs</a:t>
            </a:r>
            <a:endParaRPr sz="270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65150" y="1741025"/>
            <a:ext cx="8331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What’s the difference? 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100"/>
              <a:t>NSF uses LOIs to gauge number of proposals, what kind of reviewer community is required (based on topic areas), &amp; helps NSF manage COI for reviewers</a:t>
            </a:r>
            <a:endParaRPr sz="2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100"/>
              <a:t>Neither Concept Outlines or LOIs are used in the proposal review process and neither are binding/require the UW or the PI to submit a full proposal.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665150" y="1741025"/>
            <a:ext cx="8331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48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Review more information from NSF’s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 PAPPG Summary of Changes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About </a:t>
            </a:r>
            <a:r>
              <a:rPr lang="en-US" sz="2100" u="sng">
                <a:solidFill>
                  <a:schemeClr val="hlink"/>
                </a:solidFill>
                <a:hlinkClick r:id="rId4"/>
              </a:rPr>
              <a:t>Research.gov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5"/>
              </a:rPr>
              <a:t>ORCID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6"/>
              </a:rPr>
              <a:t>SciENcv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7"/>
              </a:rPr>
              <a:t>Easy Come, Easy Go: SciENcv and My Bibliography</a:t>
            </a:r>
            <a:r>
              <a:rPr lang="en-US" sz="2100"/>
              <a:t> - webinar and slides from a director of NCBI, Bart Trawick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8"/>
              </a:rPr>
              <a:t>NSF Policy</a:t>
            </a:r>
            <a:r>
              <a:rPr lang="en-US" sz="2100"/>
              <a:t> homepage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9"/>
              </a:rPr>
              <a:t>NSF Pre-award and Post-award Disclosures Relating to the Biographical Sketch and Current and Pending Support</a:t>
            </a:r>
            <a:endParaRPr sz="2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On-screen Show (4:3)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Open Sans Light</vt:lpstr>
      <vt:lpstr>Open Sans</vt:lpstr>
      <vt:lpstr>Calibri</vt:lpstr>
      <vt:lpstr>Merriweather Sans</vt:lpstr>
      <vt:lpstr>Encode Sans Black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2022-11-11T19:32:13Z</dcterms:modified>
</cp:coreProperties>
</file>