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4.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5.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6.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7.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8.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9.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36" r:id="rId1"/>
    <p:sldMasterId id="2147483737" r:id="rId2"/>
    <p:sldMasterId id="2147483738" r:id="rId3"/>
    <p:sldMasterId id="2147483739" r:id="rId4"/>
    <p:sldMasterId id="2147483740" r:id="rId5"/>
    <p:sldMasterId id="2147483741" r:id="rId6"/>
    <p:sldMasterId id="2147483742" r:id="rId7"/>
    <p:sldMasterId id="2147483743" r:id="rId8"/>
    <p:sldMasterId id="2147483744" r:id="rId9"/>
    <p:sldMasterId id="2147483745" r:id="rId10"/>
  </p:sldMasterIdLst>
  <p:notesMasterIdLst>
    <p:notesMasterId r:id="rId40"/>
  </p:notesMasterIdLst>
  <p:sldIdLst>
    <p:sldId id="256" r:id="rId11"/>
    <p:sldId id="257" r:id="rId12"/>
    <p:sldId id="258" r:id="rId13"/>
    <p:sldId id="259" r:id="rId14"/>
    <p:sldId id="260" r:id="rId15"/>
    <p:sldId id="261" r:id="rId16"/>
    <p:sldId id="262" r:id="rId17"/>
    <p:sldId id="263" r:id="rId18"/>
    <p:sldId id="264" r:id="rId19"/>
    <p:sldId id="265" r:id="rId20"/>
    <p:sldId id="266" r:id="rId21"/>
    <p:sldId id="267" r:id="rId22"/>
    <p:sldId id="268" r:id="rId23"/>
    <p:sldId id="269" r:id="rId24"/>
    <p:sldId id="270" r:id="rId25"/>
    <p:sldId id="271" r:id="rId26"/>
    <p:sldId id="272" r:id="rId27"/>
    <p:sldId id="273" r:id="rId28"/>
    <p:sldId id="274" r:id="rId29"/>
    <p:sldId id="275" r:id="rId30"/>
    <p:sldId id="276" r:id="rId31"/>
    <p:sldId id="277" r:id="rId32"/>
    <p:sldId id="278" r:id="rId33"/>
    <p:sldId id="279" r:id="rId34"/>
    <p:sldId id="280" r:id="rId35"/>
    <p:sldId id="281" r:id="rId36"/>
    <p:sldId id="282" r:id="rId37"/>
    <p:sldId id="283" r:id="rId38"/>
    <p:sldId id="284" r:id="rId39"/>
  </p:sldIdLst>
  <p:sldSz cx="9144000" cy="6858000" type="screen4x3"/>
  <p:notesSz cx="6858000" cy="9144000"/>
  <p:embeddedFontLst>
    <p:embeddedFont>
      <p:font typeface="Arial Black" panose="020B0A04020102020204" pitchFamily="34" charset="0"/>
      <p:regular r:id="rId41"/>
      <p:bold r:id="rId42"/>
    </p:embeddedFont>
    <p:embeddedFont>
      <p:font typeface="Calibri" panose="020F0502020204030204" pitchFamily="34" charset="0"/>
      <p:regular r:id="rId43"/>
      <p:bold r:id="rId44"/>
      <p:italic r:id="rId45"/>
      <p:boldItalic r:id="rId46"/>
    </p:embeddedFont>
    <p:embeddedFont>
      <p:font typeface="Encode Sans Black" panose="020B0604020202020204" charset="0"/>
      <p:bold r:id="rId47"/>
    </p:embeddedFont>
    <p:embeddedFont>
      <p:font typeface="Merriweather Sans" pitchFamily="2" charset="0"/>
      <p:regular r:id="rId48"/>
    </p:embeddedFont>
    <p:embeddedFont>
      <p:font typeface="Open Sans" panose="020B0606030504020204" pitchFamily="34" charset="0"/>
      <p:regular r:id="rId49"/>
      <p:bold r:id="rId50"/>
      <p:italic r:id="rId51"/>
      <p:boldItalic r:id="rId52"/>
    </p:embeddedFont>
    <p:embeddedFont>
      <p:font typeface="Open Sans Light" panose="020B0306030504020204" pitchFamily="34" charset="0"/>
      <p:regular r:id="rId53"/>
      <p:bold r:id="rId54"/>
      <p:italic r:id="rId55"/>
      <p:boldItalic r:id="rId56"/>
    </p:embeddedFont>
    <p:embeddedFont>
      <p:font typeface="Play" panose="020B0604020202020204" charset="0"/>
      <p:bold r:id="rId5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D667834-0867-4EC7-95B7-1B26336AF29A}">
  <a:tblStyle styleId="{3D667834-0867-4EC7-95B7-1B26336AF29A}"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7EC"/>
          </a:solidFill>
        </a:fill>
      </a:tcStyle>
    </a:wholeTbl>
    <a:band1H>
      <a:tcTxStyle/>
      <a:tcStyle>
        <a:tcBdr/>
        <a:fill>
          <a:solidFill>
            <a:srgbClr val="CECCD8"/>
          </a:solidFill>
        </a:fill>
      </a:tcStyle>
    </a:band1H>
    <a:band2H>
      <a:tcTxStyle/>
      <a:tcStyle>
        <a:tcBdr/>
      </a:tcStyle>
    </a:band2H>
    <a:band1V>
      <a:tcTxStyle/>
      <a:tcStyle>
        <a:tcBdr/>
        <a:fill>
          <a:solidFill>
            <a:srgbClr val="CECCD8"/>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1478"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font" Target="fonts/font10.fntdata"/><Relationship Id="rId55" Type="http://schemas.openxmlformats.org/officeDocument/2006/relationships/font" Target="fonts/font15.fntdata"/><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notesMaster" Target="notesMasters/notesMaster1.xml"/><Relationship Id="rId45" Type="http://schemas.openxmlformats.org/officeDocument/2006/relationships/font" Target="fonts/font5.fntdata"/><Relationship Id="rId53" Type="http://schemas.openxmlformats.org/officeDocument/2006/relationships/font" Target="fonts/font13.fntdata"/><Relationship Id="rId58"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tableStyles" Target="tableStyles.xml"/><Relationship Id="rId19" Type="http://schemas.openxmlformats.org/officeDocument/2006/relationships/slide" Target="slides/slide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font" Target="fonts/font3.fntdata"/><Relationship Id="rId48" Type="http://schemas.openxmlformats.org/officeDocument/2006/relationships/font" Target="fonts/font8.fntdata"/><Relationship Id="rId56" Type="http://schemas.openxmlformats.org/officeDocument/2006/relationships/font" Target="fonts/font16.fntdata"/><Relationship Id="rId8" Type="http://schemas.openxmlformats.org/officeDocument/2006/relationships/slideMaster" Target="slideMasters/slideMaster8.xml"/><Relationship Id="rId51" Type="http://schemas.openxmlformats.org/officeDocument/2006/relationships/font" Target="fonts/font11.fntdata"/><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font" Target="fonts/font6.fntdata"/><Relationship Id="rId59" Type="http://schemas.openxmlformats.org/officeDocument/2006/relationships/viewProps" Target="viewProps.xml"/><Relationship Id="rId20" Type="http://schemas.openxmlformats.org/officeDocument/2006/relationships/slide" Target="slides/slide10.xml"/><Relationship Id="rId41" Type="http://schemas.openxmlformats.org/officeDocument/2006/relationships/font" Target="fonts/font1.fntdata"/><Relationship Id="rId54"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font" Target="fonts/font9.fntdata"/><Relationship Id="rId57" Type="http://schemas.openxmlformats.org/officeDocument/2006/relationships/font" Target="fonts/font17.fntdata"/><Relationship Id="rId10" Type="http://schemas.openxmlformats.org/officeDocument/2006/relationships/slideMaster" Target="slideMasters/slideMaster10.xml"/><Relationship Id="rId31" Type="http://schemas.openxmlformats.org/officeDocument/2006/relationships/slide" Target="slides/slide21.xml"/><Relationship Id="rId44" Type="http://schemas.openxmlformats.org/officeDocument/2006/relationships/font" Target="fonts/font4.fntdata"/><Relationship Id="rId52" Type="http://schemas.openxmlformats.org/officeDocument/2006/relationships/font" Target="fonts/font12.fntdata"/><Relationship Id="rId60"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Google Shape;564;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5" name="Google Shape;56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6" name="Google Shape;566;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6"/>
        <p:cNvGrpSpPr/>
        <p:nvPr/>
      </p:nvGrpSpPr>
      <p:grpSpPr>
        <a:xfrm>
          <a:off x="0" y="0"/>
          <a:ext cx="0" cy="0"/>
          <a:chOff x="0" y="0"/>
          <a:chExt cx="0" cy="0"/>
        </a:xfrm>
      </p:grpSpPr>
      <p:sp>
        <p:nvSpPr>
          <p:cNvPr id="667" name="Google Shape;667;p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8" name="Google Shape;668;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Future video that walks thru sections/tabs in WD</a:t>
            </a:r>
            <a:endParaRPr/>
          </a:p>
          <a:p>
            <a:pPr marL="0" lvl="0" indent="0" algn="l" rtl="0">
              <a:spcBef>
                <a:spcPts val="0"/>
              </a:spcBef>
              <a:spcAft>
                <a:spcPts val="0"/>
              </a:spcAft>
              <a:buNone/>
            </a:pPr>
            <a:r>
              <a:rPr lang="en-US"/>
              <a:t>RAPN Q&amp;A promo</a:t>
            </a:r>
            <a:endParaRPr/>
          </a:p>
          <a:p>
            <a:pPr marL="0" lvl="0" indent="0" algn="l" rtl="0">
              <a:spcBef>
                <a:spcPts val="0"/>
              </a:spcBef>
              <a:spcAft>
                <a:spcPts val="0"/>
              </a:spcAft>
              <a:buNone/>
            </a:pPr>
            <a:r>
              <a:rPr lang="en-US"/>
              <a:t>Stay tuned for more information</a:t>
            </a:r>
            <a:endParaRPr/>
          </a:p>
          <a:p>
            <a:pPr marL="0" lvl="0" indent="0" algn="l" rtl="0">
              <a:spcBef>
                <a:spcPts val="0"/>
              </a:spcBef>
              <a:spcAft>
                <a:spcPts val="0"/>
              </a:spcAft>
              <a:buNone/>
            </a:pPr>
            <a:r>
              <a:rPr lang="en-US"/>
              <a:t>Remind of availability of finance classes – Accting Mechanics, GA</a:t>
            </a:r>
            <a:endParaRPr/>
          </a:p>
          <a:p>
            <a:pPr marL="0" lvl="0" indent="0" algn="l" rtl="0">
              <a:spcBef>
                <a:spcPts val="0"/>
              </a:spcBef>
              <a:spcAft>
                <a:spcPts val="0"/>
              </a:spcAft>
              <a:buNone/>
            </a:pPr>
            <a:r>
              <a:rPr lang="en-US"/>
              <a:t>Other communications pushes related to Grants, next Roadshow in January</a:t>
            </a:r>
            <a:endParaRPr/>
          </a:p>
        </p:txBody>
      </p:sp>
      <p:sp>
        <p:nvSpPr>
          <p:cNvPr id="669" name="Google Shape;669;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2"/>
        <p:cNvGrpSpPr/>
        <p:nvPr/>
      </p:nvGrpSpPr>
      <p:grpSpPr>
        <a:xfrm>
          <a:off x="0" y="0"/>
          <a:ext cx="0" cy="0"/>
          <a:chOff x="0" y="0"/>
          <a:chExt cx="0" cy="0"/>
        </a:xfrm>
      </p:grpSpPr>
      <p:sp>
        <p:nvSpPr>
          <p:cNvPr id="673" name="Google Shape;673;p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4" name="Google Shape;674;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75" name="Google Shape;675;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9"/>
        <p:cNvGrpSpPr/>
        <p:nvPr/>
      </p:nvGrpSpPr>
      <p:grpSpPr>
        <a:xfrm>
          <a:off x="0" y="0"/>
          <a:ext cx="0" cy="0"/>
          <a:chOff x="0" y="0"/>
          <a:chExt cx="0" cy="0"/>
        </a:xfrm>
      </p:grpSpPr>
      <p:sp>
        <p:nvSpPr>
          <p:cNvPr id="680" name="Google Shape;680;p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1" name="Google Shape;681;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Qs from managers needing to know where to find reports and how to restructure their units. A lot of this is still under development. Even giving a timeline could allay fears. Training info. </a:t>
            </a:r>
            <a:endParaRPr/>
          </a:p>
        </p:txBody>
      </p:sp>
      <p:sp>
        <p:nvSpPr>
          <p:cNvPr id="682" name="Google Shape;682;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6"/>
        <p:cNvGrpSpPr/>
        <p:nvPr/>
      </p:nvGrpSpPr>
      <p:grpSpPr>
        <a:xfrm>
          <a:off x="0" y="0"/>
          <a:ext cx="0" cy="0"/>
          <a:chOff x="0" y="0"/>
          <a:chExt cx="0" cy="0"/>
        </a:xfrm>
      </p:grpSpPr>
      <p:sp>
        <p:nvSpPr>
          <p:cNvPr id="687" name="Google Shape;687;p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8" name="Google Shape;688;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89" name="Google Shape;689;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2"/>
        <p:cNvGrpSpPr/>
        <p:nvPr/>
      </p:nvGrpSpPr>
      <p:grpSpPr>
        <a:xfrm>
          <a:off x="0" y="0"/>
          <a:ext cx="0" cy="0"/>
          <a:chOff x="0" y="0"/>
          <a:chExt cx="0" cy="0"/>
        </a:xfrm>
      </p:grpSpPr>
      <p:sp>
        <p:nvSpPr>
          <p:cNvPr id="693" name="Google Shape;693;p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4" name="Google Shape;694;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Orientation/Context setting. </a:t>
            </a:r>
            <a:endParaRPr/>
          </a:p>
        </p:txBody>
      </p:sp>
      <p:sp>
        <p:nvSpPr>
          <p:cNvPr id="695" name="Google Shape;695;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8"/>
        <p:cNvGrpSpPr/>
        <p:nvPr/>
      </p:nvGrpSpPr>
      <p:grpSpPr>
        <a:xfrm>
          <a:off x="0" y="0"/>
          <a:ext cx="0" cy="0"/>
          <a:chOff x="0" y="0"/>
          <a:chExt cx="0" cy="0"/>
        </a:xfrm>
      </p:grpSpPr>
      <p:sp>
        <p:nvSpPr>
          <p:cNvPr id="699" name="Google Shape;699;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00" name="Google Shape;700;p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7"/>
        <p:cNvGrpSpPr/>
        <p:nvPr/>
      </p:nvGrpSpPr>
      <p:grpSpPr>
        <a:xfrm>
          <a:off x="0" y="0"/>
          <a:ext cx="0" cy="0"/>
          <a:chOff x="0" y="0"/>
          <a:chExt cx="0" cy="0"/>
        </a:xfrm>
      </p:grpSpPr>
      <p:sp>
        <p:nvSpPr>
          <p:cNvPr id="708" name="Google Shape;708;p1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9" name="Google Shape;709;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Orientation/Context setting. We’ve been talking about change impacts. Here’s one that we will follow through. </a:t>
            </a:r>
            <a:r>
              <a:rPr lang="en-US" b="1"/>
              <a:t>Connect between change impacts we’ve been collecting and walk through/demo.</a:t>
            </a:r>
            <a:endParaRPr/>
          </a:p>
          <a:p>
            <a:pPr marL="0" lvl="0" indent="0" algn="l" rtl="0">
              <a:spcBef>
                <a:spcPts val="0"/>
              </a:spcBef>
              <a:spcAft>
                <a:spcPts val="0"/>
              </a:spcAft>
              <a:buNone/>
            </a:pPr>
            <a:r>
              <a:rPr lang="en-US"/>
              <a:t>Can we create a condensed set of slides that intros to the tool and big changes that are coming as context. But jump into demo as quickly as possible. </a:t>
            </a:r>
            <a:endParaRPr/>
          </a:p>
          <a:p>
            <a:pPr marL="0" lvl="0" indent="0" algn="l" rtl="0">
              <a:spcBef>
                <a:spcPts val="0"/>
              </a:spcBef>
              <a:spcAft>
                <a:spcPts val="0"/>
              </a:spcAft>
              <a:buNone/>
            </a:pPr>
            <a:endParaRPr/>
          </a:p>
          <a:p>
            <a:pPr marL="0" lvl="0" indent="0" algn="l" rtl="0">
              <a:spcBef>
                <a:spcPts val="0"/>
              </a:spcBef>
              <a:spcAft>
                <a:spcPts val="0"/>
              </a:spcAft>
              <a:buNone/>
            </a:pPr>
            <a:r>
              <a:rPr lang="en-US"/>
              <a:t>Benefit of this</a:t>
            </a:r>
            <a:endParaRPr/>
          </a:p>
          <a:p>
            <a:pPr marL="0" lvl="0" indent="0" algn="l" rtl="0">
              <a:spcBef>
                <a:spcPts val="0"/>
              </a:spcBef>
              <a:spcAft>
                <a:spcPts val="0"/>
              </a:spcAft>
              <a:buNone/>
            </a:pPr>
            <a:endParaRPr/>
          </a:p>
        </p:txBody>
      </p:sp>
      <p:sp>
        <p:nvSpPr>
          <p:cNvPr id="710" name="Google Shape;710;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3"/>
        <p:cNvGrpSpPr/>
        <p:nvPr/>
      </p:nvGrpSpPr>
      <p:grpSpPr>
        <a:xfrm>
          <a:off x="0" y="0"/>
          <a:ext cx="0" cy="0"/>
          <a:chOff x="0" y="0"/>
          <a:chExt cx="0" cy="0"/>
        </a:xfrm>
      </p:grpSpPr>
      <p:sp>
        <p:nvSpPr>
          <p:cNvPr id="714" name="Google Shape;714;p1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5" name="Google Shape;715;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Direct to change impacts v. these slides – too much to include this. Could book time in Dec MRAM?</a:t>
            </a:r>
            <a:endParaRPr/>
          </a:p>
          <a:p>
            <a:pPr marL="0" lvl="0" indent="0" algn="l" rtl="0">
              <a:spcBef>
                <a:spcPts val="0"/>
              </a:spcBef>
              <a:spcAft>
                <a:spcPts val="0"/>
              </a:spcAft>
              <a:buNone/>
            </a:pPr>
            <a:r>
              <a:rPr lang="en-US"/>
              <a:t>Could we condense to a couple of slides. And you will get to hear more about this and see on the Change Network. </a:t>
            </a:r>
            <a:endParaRPr/>
          </a:p>
        </p:txBody>
      </p:sp>
      <p:sp>
        <p:nvSpPr>
          <p:cNvPr id="716" name="Google Shape;716;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4"/>
        <p:cNvGrpSpPr/>
        <p:nvPr/>
      </p:nvGrpSpPr>
      <p:grpSpPr>
        <a:xfrm>
          <a:off x="0" y="0"/>
          <a:ext cx="0" cy="0"/>
          <a:chOff x="0" y="0"/>
          <a:chExt cx="0" cy="0"/>
        </a:xfrm>
      </p:grpSpPr>
      <p:sp>
        <p:nvSpPr>
          <p:cNvPr id="725" name="Google Shape;725;p1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6" name="Google Shape;726;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353358" lvl="0" indent="-264458" algn="l" rtl="0">
              <a:spcBef>
                <a:spcPts val="0"/>
              </a:spcBef>
              <a:spcAft>
                <a:spcPts val="0"/>
              </a:spcAft>
              <a:buClr>
                <a:schemeClr val="dk1"/>
              </a:buClr>
              <a:buSzPts val="1400"/>
              <a:buFont typeface="Calibri"/>
              <a:buNone/>
            </a:pPr>
            <a:endParaRPr sz="1400">
              <a:latin typeface="Open Sans"/>
              <a:ea typeface="Open Sans"/>
              <a:cs typeface="Open Sans"/>
              <a:sym typeface="Open Sans"/>
            </a:endParaRPr>
          </a:p>
        </p:txBody>
      </p:sp>
      <p:sp>
        <p:nvSpPr>
          <p:cNvPr id="727" name="Google Shape;727;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18</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5"/>
        <p:cNvGrpSpPr/>
        <p:nvPr/>
      </p:nvGrpSpPr>
      <p:grpSpPr>
        <a:xfrm>
          <a:off x="0" y="0"/>
          <a:ext cx="0" cy="0"/>
          <a:chOff x="0" y="0"/>
          <a:chExt cx="0" cy="0"/>
        </a:xfrm>
      </p:grpSpPr>
      <p:sp>
        <p:nvSpPr>
          <p:cNvPr id="736" name="Google Shape;736;p1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7" name="Google Shape;737;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38" name="Google Shape;738;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300"/>
              <a:buFont typeface="Calibri"/>
              <a:buNone/>
            </a:pPr>
            <a:fld id="{00000000-1234-1234-1234-123412341234}" type="slidenum">
              <a:rPr lang="en-US" sz="1300" b="0" i="0" u="none" strike="noStrike" cap="none">
                <a:solidFill>
                  <a:srgbClr val="000000"/>
                </a:solidFill>
                <a:latin typeface="Calibri"/>
                <a:ea typeface="Calibri"/>
                <a:cs typeface="Calibri"/>
                <a:sym typeface="Calibri"/>
              </a:rPr>
              <a:t>19</a:t>
            </a:fld>
            <a:endParaRPr sz="13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
        <p:cNvGrpSpPr/>
        <p:nvPr/>
      </p:nvGrpSpPr>
      <p:grpSpPr>
        <a:xfrm>
          <a:off x="0" y="0"/>
          <a:ext cx="0" cy="0"/>
          <a:chOff x="0" y="0"/>
          <a:chExt cx="0" cy="0"/>
        </a:xfrm>
      </p:grpSpPr>
      <p:sp>
        <p:nvSpPr>
          <p:cNvPr id="574" name="Google Shape;574;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5" name="Google Shape;57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Recap of MRAM from Amanda. MRAM likely to run over and push our pres into 30 min extension. Drop full Q&amp;A but let folks know will respond and have opp at RAPN. Make slides accessible in the Appendix. </a:t>
            </a:r>
            <a:r>
              <a:rPr lang="en-US" sz="1200">
                <a:latin typeface="Open Sans"/>
                <a:ea typeface="Open Sans"/>
                <a:cs typeface="Open Sans"/>
                <a:sym typeface="Open Sans"/>
              </a:rPr>
              <a:t>Change Impact Overview</a:t>
            </a:r>
            <a:endParaRPr/>
          </a:p>
        </p:txBody>
      </p:sp>
      <p:sp>
        <p:nvSpPr>
          <p:cNvPr id="576" name="Google Shape;576;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3"/>
        <p:cNvGrpSpPr/>
        <p:nvPr/>
      </p:nvGrpSpPr>
      <p:grpSpPr>
        <a:xfrm>
          <a:off x="0" y="0"/>
          <a:ext cx="0" cy="0"/>
          <a:chOff x="0" y="0"/>
          <a:chExt cx="0" cy="0"/>
        </a:xfrm>
      </p:grpSpPr>
      <p:sp>
        <p:nvSpPr>
          <p:cNvPr id="744" name="Google Shape;744;p2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5" name="Google Shape;745;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000"/>
              <a:buFont typeface="Noto Sans Symbols"/>
              <a:buNone/>
            </a:pPr>
            <a:r>
              <a:rPr lang="en-US"/>
              <a:t>Stripped down version of this? What’s Changing series. Liz owns this. </a:t>
            </a:r>
            <a:endParaRPr/>
          </a:p>
        </p:txBody>
      </p:sp>
      <p:sp>
        <p:nvSpPr>
          <p:cNvPr id="746" name="Google Shape;746;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20</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6"/>
        <p:cNvGrpSpPr/>
        <p:nvPr/>
      </p:nvGrpSpPr>
      <p:grpSpPr>
        <a:xfrm>
          <a:off x="0" y="0"/>
          <a:ext cx="0" cy="0"/>
          <a:chOff x="0" y="0"/>
          <a:chExt cx="0" cy="0"/>
        </a:xfrm>
      </p:grpSpPr>
      <p:sp>
        <p:nvSpPr>
          <p:cNvPr id="817" name="Google Shape;817;p2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8" name="Google Shape;818;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Could delete first two SAGE ones. Could be in the Appendix. </a:t>
            </a:r>
            <a:endParaRPr/>
          </a:p>
        </p:txBody>
      </p:sp>
      <p:sp>
        <p:nvSpPr>
          <p:cNvPr id="819" name="Google Shape;819;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300"/>
              <a:buFont typeface="Calibri"/>
              <a:buNone/>
            </a:pPr>
            <a:fld id="{00000000-1234-1234-1234-123412341234}" type="slidenum">
              <a:rPr lang="en-US" sz="1300" b="0" i="0" u="none" strike="noStrike" cap="none">
                <a:solidFill>
                  <a:srgbClr val="000000"/>
                </a:solidFill>
                <a:latin typeface="Calibri"/>
                <a:ea typeface="Calibri"/>
                <a:cs typeface="Calibri"/>
                <a:sym typeface="Calibri"/>
              </a:rPr>
              <a:t>21</a:t>
            </a:fld>
            <a:endParaRPr sz="13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6"/>
        <p:cNvGrpSpPr/>
        <p:nvPr/>
      </p:nvGrpSpPr>
      <p:grpSpPr>
        <a:xfrm>
          <a:off x="0" y="0"/>
          <a:ext cx="0" cy="0"/>
          <a:chOff x="0" y="0"/>
          <a:chExt cx="0" cy="0"/>
        </a:xfrm>
      </p:grpSpPr>
      <p:sp>
        <p:nvSpPr>
          <p:cNvPr id="877" name="Google Shape;877;p2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8" name="Google Shape;878;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DELETE – Jan or Feb timeframe</a:t>
            </a:r>
            <a:endParaRPr/>
          </a:p>
        </p:txBody>
      </p:sp>
      <p:sp>
        <p:nvSpPr>
          <p:cNvPr id="879" name="Google Shape;879;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300"/>
              <a:buFont typeface="Calibri"/>
              <a:buNone/>
            </a:pPr>
            <a:fld id="{00000000-1234-1234-1234-123412341234}" type="slidenum">
              <a:rPr lang="en-US" sz="1300" b="0" i="0" u="none" strike="noStrike" cap="none">
                <a:solidFill>
                  <a:srgbClr val="000000"/>
                </a:solidFill>
                <a:latin typeface="Calibri"/>
                <a:ea typeface="Calibri"/>
                <a:cs typeface="Calibri"/>
                <a:sym typeface="Calibri"/>
              </a:rPr>
              <a:t>22</a:t>
            </a:fld>
            <a:endParaRPr sz="13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1"/>
        <p:cNvGrpSpPr/>
        <p:nvPr/>
      </p:nvGrpSpPr>
      <p:grpSpPr>
        <a:xfrm>
          <a:off x="0" y="0"/>
          <a:ext cx="0" cy="0"/>
          <a:chOff x="0" y="0"/>
          <a:chExt cx="0" cy="0"/>
        </a:xfrm>
      </p:grpSpPr>
      <p:sp>
        <p:nvSpPr>
          <p:cNvPr id="912" name="Google Shape;912;p2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3" name="Google Shape;913;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APPENDIX</a:t>
            </a:r>
            <a:endParaRPr/>
          </a:p>
        </p:txBody>
      </p:sp>
      <p:sp>
        <p:nvSpPr>
          <p:cNvPr id="914" name="Google Shape;914;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3"/>
        <p:cNvGrpSpPr/>
        <p:nvPr/>
      </p:nvGrpSpPr>
      <p:grpSpPr>
        <a:xfrm>
          <a:off x="0" y="0"/>
          <a:ext cx="0" cy="0"/>
          <a:chOff x="0" y="0"/>
          <a:chExt cx="0" cy="0"/>
        </a:xfrm>
      </p:grpSpPr>
      <p:sp>
        <p:nvSpPr>
          <p:cNvPr id="1034" name="Google Shape;1034;p2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5" name="Google Shape;1035;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solidFill>
                  <a:srgbClr val="FF0000"/>
                </a:solidFill>
              </a:rPr>
              <a:t>Stripped down version of this? What’s Changing series. Liz owns this. </a:t>
            </a:r>
            <a:endParaRPr/>
          </a:p>
          <a:p>
            <a:pPr marL="227330" lvl="0" indent="-227330" algn="l" rtl="0">
              <a:spcBef>
                <a:spcPts val="0"/>
              </a:spcBef>
              <a:spcAft>
                <a:spcPts val="0"/>
              </a:spcAft>
              <a:buClr>
                <a:schemeClr val="dk1"/>
              </a:buClr>
              <a:buSzPts val="1200"/>
              <a:buFont typeface="Arial"/>
              <a:buChar char="•"/>
            </a:pPr>
            <a:r>
              <a:rPr lang="en-US" b="1"/>
              <a:t>Some benefits of these changes are:</a:t>
            </a:r>
            <a:endParaRPr/>
          </a:p>
          <a:p>
            <a:pPr marL="227330" marR="0" lvl="0" indent="-227330" algn="l" rtl="0">
              <a:lnSpc>
                <a:spcPct val="100000"/>
              </a:lnSpc>
              <a:spcBef>
                <a:spcPts val="800"/>
              </a:spcBef>
              <a:spcAft>
                <a:spcPts val="0"/>
              </a:spcAft>
              <a:buClr>
                <a:srgbClr val="0B0401"/>
              </a:buClr>
              <a:buSzPts val="1200"/>
              <a:buFont typeface="Arial"/>
              <a:buChar char="•"/>
            </a:pPr>
            <a:r>
              <a:rPr lang="en-US" sz="1200">
                <a:solidFill>
                  <a:srgbClr val="0B0401"/>
                </a:solidFill>
                <a:latin typeface="Calibri"/>
                <a:ea typeface="Calibri"/>
                <a:cs typeface="Calibri"/>
                <a:sym typeface="Calibri"/>
              </a:rPr>
              <a:t>SAGE integration with Workday will reduce manual data entry needs, re-work, and errors/typos, which will lead to increased compliance</a:t>
            </a:r>
            <a:endParaRPr/>
          </a:p>
          <a:p>
            <a:pPr marL="227330" marR="0" lvl="0" indent="-227330" algn="l" rtl="0">
              <a:lnSpc>
                <a:spcPct val="100000"/>
              </a:lnSpc>
              <a:spcBef>
                <a:spcPts val="800"/>
              </a:spcBef>
              <a:spcAft>
                <a:spcPts val="0"/>
              </a:spcAft>
              <a:buClr>
                <a:srgbClr val="0B0401"/>
              </a:buClr>
              <a:buSzPts val="1200"/>
              <a:buFont typeface="Arial"/>
              <a:buChar char="•"/>
            </a:pPr>
            <a:r>
              <a:rPr lang="en-US" sz="1200">
                <a:solidFill>
                  <a:srgbClr val="0B0401"/>
                </a:solidFill>
                <a:latin typeface="Calibri"/>
                <a:ea typeface="Calibri"/>
                <a:cs typeface="Calibri"/>
                <a:sym typeface="Calibri"/>
              </a:rPr>
              <a:t>Remediation of SAGE &amp; SAGE Budget has new, standardized intake forms for greater visibility of status and consistency regarding how to communicate updated data</a:t>
            </a:r>
            <a:endParaRPr/>
          </a:p>
          <a:p>
            <a:pPr marL="227330" marR="0" lvl="0" indent="-227330" algn="l" rtl="0">
              <a:lnSpc>
                <a:spcPct val="100000"/>
              </a:lnSpc>
              <a:spcBef>
                <a:spcPts val="800"/>
              </a:spcBef>
              <a:spcAft>
                <a:spcPts val="0"/>
              </a:spcAft>
              <a:buClr>
                <a:srgbClr val="0B0401"/>
              </a:buClr>
              <a:buSzPts val="1200"/>
              <a:buFont typeface="Arial"/>
              <a:buChar char="•"/>
            </a:pPr>
            <a:r>
              <a:rPr lang="en-US" sz="1200">
                <a:solidFill>
                  <a:srgbClr val="0B0401"/>
                </a:solidFill>
                <a:latin typeface="Calibri"/>
                <a:ea typeface="Calibri"/>
                <a:cs typeface="Calibri"/>
                <a:sym typeface="Calibri"/>
              </a:rPr>
              <a:t>Workday allows for greater granularity in recording sponsor details and auto-calculation of F&amp;A</a:t>
            </a:r>
            <a:endParaRPr sz="1200">
              <a:solidFill>
                <a:srgbClr val="0B0401"/>
              </a:solidFill>
              <a:latin typeface="Calibri"/>
              <a:ea typeface="Calibri"/>
              <a:cs typeface="Calibri"/>
              <a:sym typeface="Calibri"/>
            </a:endParaRPr>
          </a:p>
          <a:p>
            <a:pPr marL="227330" marR="0" lvl="0" indent="-151130" algn="l" rtl="0">
              <a:lnSpc>
                <a:spcPct val="100000"/>
              </a:lnSpc>
              <a:spcBef>
                <a:spcPts val="800"/>
              </a:spcBef>
              <a:spcAft>
                <a:spcPts val="0"/>
              </a:spcAft>
              <a:buClr>
                <a:schemeClr val="dk1"/>
              </a:buClr>
              <a:buSzPts val="1200"/>
              <a:buFont typeface="Arial"/>
              <a:buNone/>
            </a:pPr>
            <a:endParaRPr sz="1200">
              <a:solidFill>
                <a:srgbClr val="0B0401"/>
              </a:solidFill>
              <a:latin typeface="Calibri"/>
              <a:ea typeface="Calibri"/>
              <a:cs typeface="Calibri"/>
              <a:sym typeface="Calibri"/>
            </a:endParaRPr>
          </a:p>
          <a:p>
            <a:pPr marL="227330" marR="0" lvl="0" indent="-151130" algn="l" rtl="0">
              <a:lnSpc>
                <a:spcPct val="100000"/>
              </a:lnSpc>
              <a:spcBef>
                <a:spcPts val="800"/>
              </a:spcBef>
              <a:spcAft>
                <a:spcPts val="0"/>
              </a:spcAft>
              <a:buClr>
                <a:schemeClr val="dk1"/>
              </a:buClr>
              <a:buSzPts val="1200"/>
              <a:buFont typeface="Arial"/>
              <a:buNone/>
            </a:pPr>
            <a:endParaRPr sz="1200">
              <a:solidFill>
                <a:srgbClr val="0B0401"/>
              </a:solidFill>
              <a:latin typeface="Calibri"/>
              <a:ea typeface="Calibri"/>
              <a:cs typeface="Calibri"/>
              <a:sym typeface="Calibri"/>
            </a:endParaRPr>
          </a:p>
          <a:p>
            <a:pPr marL="227330" lvl="0" indent="-151130" algn="l" rtl="0">
              <a:spcBef>
                <a:spcPts val="800"/>
              </a:spcBef>
              <a:spcAft>
                <a:spcPts val="0"/>
              </a:spcAft>
              <a:buClr>
                <a:schemeClr val="dk1"/>
              </a:buClr>
              <a:buSzPts val="1200"/>
              <a:buFont typeface="Arial"/>
              <a:buNone/>
            </a:pPr>
            <a:endParaRPr b="1"/>
          </a:p>
        </p:txBody>
      </p:sp>
      <p:sp>
        <p:nvSpPr>
          <p:cNvPr id="1036" name="Google Shape;1036;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2"/>
        <p:cNvGrpSpPr/>
        <p:nvPr/>
      </p:nvGrpSpPr>
      <p:grpSpPr>
        <a:xfrm>
          <a:off x="0" y="0"/>
          <a:ext cx="0" cy="0"/>
          <a:chOff x="0" y="0"/>
          <a:chExt cx="0" cy="0"/>
        </a:xfrm>
      </p:grpSpPr>
      <p:sp>
        <p:nvSpPr>
          <p:cNvPr id="1063" name="Google Shape;1063;p2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4" name="Google Shape;1064;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Could delete first two SAGE ones. Could be in the Appendix. </a:t>
            </a:r>
            <a:endParaRPr/>
          </a:p>
        </p:txBody>
      </p:sp>
      <p:sp>
        <p:nvSpPr>
          <p:cNvPr id="1065" name="Google Shape;1065;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300"/>
              <a:buFont typeface="Calibri"/>
              <a:buNone/>
            </a:pPr>
            <a:fld id="{00000000-1234-1234-1234-123412341234}" type="slidenum">
              <a:rPr lang="en-US" sz="1300" b="0" i="0" u="none" strike="noStrike" cap="none">
                <a:solidFill>
                  <a:srgbClr val="000000"/>
                </a:solidFill>
                <a:latin typeface="Calibri"/>
                <a:ea typeface="Calibri"/>
                <a:cs typeface="Calibri"/>
                <a:sym typeface="Calibri"/>
              </a:rPr>
              <a:t>25</a:t>
            </a:fld>
            <a:endParaRPr sz="13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2"/>
        <p:cNvGrpSpPr/>
        <p:nvPr/>
      </p:nvGrpSpPr>
      <p:grpSpPr>
        <a:xfrm>
          <a:off x="0" y="0"/>
          <a:ext cx="0" cy="0"/>
          <a:chOff x="0" y="0"/>
          <a:chExt cx="0" cy="0"/>
        </a:xfrm>
      </p:grpSpPr>
      <p:sp>
        <p:nvSpPr>
          <p:cNvPr id="1073" name="Google Shape;1073;p2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4" name="Google Shape;1074;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Orientation/Context setting. We’ve been talking about change impacts. Here’s one that we will follow through. </a:t>
            </a:r>
            <a:r>
              <a:rPr lang="en-US" b="1"/>
              <a:t>Connect between change impacts we’ve been collecting and walk through/demo.</a:t>
            </a:r>
            <a:endParaRPr/>
          </a:p>
          <a:p>
            <a:pPr marL="0" lvl="0" indent="0" algn="l" rtl="0">
              <a:spcBef>
                <a:spcPts val="0"/>
              </a:spcBef>
              <a:spcAft>
                <a:spcPts val="0"/>
              </a:spcAft>
              <a:buNone/>
            </a:pPr>
            <a:r>
              <a:rPr lang="en-US"/>
              <a:t>Can we create a condensed set of slides that intros to the tool and big changes that are coming as context. But jump into demo as quickly as possible. </a:t>
            </a:r>
            <a:endParaRPr/>
          </a:p>
          <a:p>
            <a:pPr marL="0" lvl="0" indent="0" algn="l" rtl="0">
              <a:spcBef>
                <a:spcPts val="0"/>
              </a:spcBef>
              <a:spcAft>
                <a:spcPts val="0"/>
              </a:spcAft>
              <a:buNone/>
            </a:pPr>
            <a:endParaRPr/>
          </a:p>
          <a:p>
            <a:pPr marL="0" lvl="0" indent="0" algn="l" rtl="0">
              <a:spcBef>
                <a:spcPts val="0"/>
              </a:spcBef>
              <a:spcAft>
                <a:spcPts val="0"/>
              </a:spcAft>
              <a:buNone/>
            </a:pPr>
            <a:r>
              <a:rPr lang="en-US"/>
              <a:t>Benefit of this</a:t>
            </a:r>
            <a:endParaRPr/>
          </a:p>
          <a:p>
            <a:pPr marL="0" lvl="0" indent="0" algn="l" rtl="0">
              <a:spcBef>
                <a:spcPts val="0"/>
              </a:spcBef>
              <a:spcAft>
                <a:spcPts val="0"/>
              </a:spcAft>
              <a:buNone/>
            </a:pPr>
            <a:endParaRPr/>
          </a:p>
        </p:txBody>
      </p:sp>
      <p:sp>
        <p:nvSpPr>
          <p:cNvPr id="1075" name="Google Shape;1075;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8"/>
        <p:cNvGrpSpPr/>
        <p:nvPr/>
      </p:nvGrpSpPr>
      <p:grpSpPr>
        <a:xfrm>
          <a:off x="0" y="0"/>
          <a:ext cx="0" cy="0"/>
          <a:chOff x="0" y="0"/>
          <a:chExt cx="0" cy="0"/>
        </a:xfrm>
      </p:grpSpPr>
      <p:sp>
        <p:nvSpPr>
          <p:cNvPr id="1079" name="Google Shape;1079;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80" name="Google Shape;1080;p2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5"/>
        <p:cNvGrpSpPr/>
        <p:nvPr/>
      </p:nvGrpSpPr>
      <p:grpSpPr>
        <a:xfrm>
          <a:off x="0" y="0"/>
          <a:ext cx="0" cy="0"/>
          <a:chOff x="0" y="0"/>
          <a:chExt cx="0" cy="0"/>
        </a:xfrm>
      </p:grpSpPr>
      <p:sp>
        <p:nvSpPr>
          <p:cNvPr id="1086" name="Google Shape;1086;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87" name="Google Shape;1087;p2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2"/>
        <p:cNvGrpSpPr/>
        <p:nvPr/>
      </p:nvGrpSpPr>
      <p:grpSpPr>
        <a:xfrm>
          <a:off x="0" y="0"/>
          <a:ext cx="0" cy="0"/>
          <a:chOff x="0" y="0"/>
          <a:chExt cx="0" cy="0"/>
        </a:xfrm>
      </p:grpSpPr>
      <p:sp>
        <p:nvSpPr>
          <p:cNvPr id="1093" name="Google Shape;1093;p2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4" name="Google Shape;1094;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Hard to read. Disjointed in placement in pres. </a:t>
            </a:r>
            <a:endParaRPr/>
          </a:p>
        </p:txBody>
      </p:sp>
      <p:sp>
        <p:nvSpPr>
          <p:cNvPr id="1095" name="Google Shape;1095;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0"/>
        <p:cNvGrpSpPr/>
        <p:nvPr/>
      </p:nvGrpSpPr>
      <p:grpSpPr>
        <a:xfrm>
          <a:off x="0" y="0"/>
          <a:ext cx="0" cy="0"/>
          <a:chOff x="0" y="0"/>
          <a:chExt cx="0" cy="0"/>
        </a:xfrm>
      </p:grpSpPr>
      <p:sp>
        <p:nvSpPr>
          <p:cNvPr id="581" name="Google Shape;581;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2" name="Google Shape;582;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0"/>
              <a:t>In October, will share a flow chart visual to show award intake workflow. May try to depict a two-column who does what where view of actions in SAGE and Workday. Could start with this as an establishing shot/refresher at MRAM. </a:t>
            </a:r>
            <a:endParaRPr/>
          </a:p>
          <a:p>
            <a:pPr marL="0" lvl="0" indent="0" algn="l" rtl="0">
              <a:spcBef>
                <a:spcPts val="0"/>
              </a:spcBef>
              <a:spcAft>
                <a:spcPts val="0"/>
              </a:spcAft>
              <a:buNone/>
            </a:pPr>
            <a:r>
              <a:rPr lang="en-US" b="0"/>
              <a:t>Amanda or Juan as potential presenters </a:t>
            </a:r>
            <a:endParaRPr/>
          </a:p>
        </p:txBody>
      </p:sp>
      <p:sp>
        <p:nvSpPr>
          <p:cNvPr id="583" name="Google Shape;583;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700"/>
              <a:buFont typeface="Calibri"/>
              <a:buNone/>
            </a:pPr>
            <a:fld id="{00000000-1234-1234-1234-123412341234}" type="slidenum">
              <a:rPr lang="en-US" sz="1700" b="0" i="0" u="none" strike="noStrike" cap="none">
                <a:solidFill>
                  <a:srgbClr val="000000"/>
                </a:solidFill>
                <a:latin typeface="Calibri"/>
                <a:ea typeface="Calibri"/>
                <a:cs typeface="Calibri"/>
                <a:sym typeface="Calibri"/>
              </a:rPr>
              <a:t>3</a:t>
            </a:fld>
            <a:endParaRPr sz="17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9"/>
        <p:cNvGrpSpPr/>
        <p:nvPr/>
      </p:nvGrpSpPr>
      <p:grpSpPr>
        <a:xfrm>
          <a:off x="0" y="0"/>
          <a:ext cx="0" cy="0"/>
          <a:chOff x="0" y="0"/>
          <a:chExt cx="0" cy="0"/>
        </a:xfrm>
      </p:grpSpPr>
      <p:sp>
        <p:nvSpPr>
          <p:cNvPr id="590" name="Google Shape;590;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1" name="Google Shape;591;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0"/>
              <a:t>In October, will share a flow chart visual to show award intake workflow. May try to depict a two-column who does what where view of actions in SAGE and Workday. Could start with this as an establishing shot/refresher at MRAM. </a:t>
            </a:r>
            <a:endParaRPr/>
          </a:p>
          <a:p>
            <a:pPr marL="0" lvl="0" indent="0" algn="l" rtl="0">
              <a:spcBef>
                <a:spcPts val="0"/>
              </a:spcBef>
              <a:spcAft>
                <a:spcPts val="0"/>
              </a:spcAft>
              <a:buNone/>
            </a:pPr>
            <a:r>
              <a:rPr lang="en-US" b="0"/>
              <a:t>Amanda or Juan as potential presenters </a:t>
            </a:r>
            <a:endParaRPr/>
          </a:p>
        </p:txBody>
      </p:sp>
      <p:sp>
        <p:nvSpPr>
          <p:cNvPr id="592" name="Google Shape;592;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700"/>
              <a:buFont typeface="Calibri"/>
              <a:buNone/>
            </a:pPr>
            <a:fld id="{00000000-1234-1234-1234-123412341234}" type="slidenum">
              <a:rPr lang="en-US" sz="1700" b="0" i="0" u="none" strike="noStrike" cap="none">
                <a:solidFill>
                  <a:srgbClr val="000000"/>
                </a:solidFill>
                <a:latin typeface="Calibri"/>
                <a:ea typeface="Calibri"/>
                <a:cs typeface="Calibri"/>
                <a:sym typeface="Calibri"/>
              </a:rPr>
              <a:t>4</a:t>
            </a:fld>
            <a:endParaRPr sz="17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7"/>
        <p:cNvGrpSpPr/>
        <p:nvPr/>
      </p:nvGrpSpPr>
      <p:grpSpPr>
        <a:xfrm>
          <a:off x="0" y="0"/>
          <a:ext cx="0" cy="0"/>
          <a:chOff x="0" y="0"/>
          <a:chExt cx="0" cy="0"/>
        </a:xfrm>
      </p:grpSpPr>
      <p:sp>
        <p:nvSpPr>
          <p:cNvPr id="598" name="Google Shape;598;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9" name="Google Shape;59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You’ve heard about SAGE. List five systems: SAGE, WD, ECC, Award Portal </a:t>
            </a:r>
            <a:r>
              <a:rPr lang="en-US" b="1"/>
              <a:t>which replaces </a:t>
            </a:r>
            <a:r>
              <a:rPr lang="en-US"/>
              <a:t>Grant Tracker, UW Connect. Where am I going to go and how am I going to do my work? What do I do in each system? What are the benefits. What will be different. Appease people's’ fears by explaining the where. </a:t>
            </a:r>
            <a:endParaRPr/>
          </a:p>
        </p:txBody>
      </p:sp>
      <p:sp>
        <p:nvSpPr>
          <p:cNvPr id="600" name="Google Shape;600;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4"/>
        <p:cNvGrpSpPr/>
        <p:nvPr/>
      </p:nvGrpSpPr>
      <p:grpSpPr>
        <a:xfrm>
          <a:off x="0" y="0"/>
          <a:ext cx="0" cy="0"/>
          <a:chOff x="0" y="0"/>
          <a:chExt cx="0" cy="0"/>
        </a:xfrm>
      </p:grpSpPr>
      <p:sp>
        <p:nvSpPr>
          <p:cNvPr id="615" name="Google Shape;615;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16" name="Google Shape;616;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9"/>
        <p:cNvGrpSpPr/>
        <p:nvPr/>
      </p:nvGrpSpPr>
      <p:grpSpPr>
        <a:xfrm>
          <a:off x="0" y="0"/>
          <a:ext cx="0" cy="0"/>
          <a:chOff x="0" y="0"/>
          <a:chExt cx="0" cy="0"/>
        </a:xfrm>
      </p:grpSpPr>
      <p:sp>
        <p:nvSpPr>
          <p:cNvPr id="620" name="Google Shape;620;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1" name="Google Shape;621;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a:solidFill>
                  <a:schemeClr val="dk1"/>
                </a:solidFill>
                <a:latin typeface="Calibri"/>
                <a:ea typeface="Calibri"/>
                <a:cs typeface="Calibri"/>
                <a:sym typeface="Calibri"/>
              </a:rPr>
              <a:t>Remind we won’t have time for questions. Please submit. Explain terms, e.g. a tenant. Orient the audience to where you are and your role in time and space. WD award components:</a:t>
            </a: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 </a:t>
            </a: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The Award - is the like the Umbrella it contains information supporting overall award activities - the sponsor, dates, amounts, and a number of attributes </a:t>
            </a: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 </a:t>
            </a: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The Award Line - allows us to get more granular with the details of the award and captures additional information and attributes such as reimbursement method (cost reimbursable, Fixed Amount); F&amp;A rules which allow us to manage awards that are issued with multiple F&amp;A rates</a:t>
            </a: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 </a:t>
            </a: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The Award Line also links the Grant Worktag with the Award</a:t>
            </a: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 </a:t>
            </a: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The Grant Worktag - is used to collect the costs and will be reflected on transactions within the system</a:t>
            </a: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 </a:t>
            </a: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Award Budget - used to monitor, reporting, and invoice (sponsors often want financial reports to show expenses compared to the budget.)</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US"/>
              <a:t>Award Schedule defines the periods we want to provide budgets for (Pre-Award, Award Period, Separate years- year 1, year 2) and allows us to define the Contract Start/End dates (Sponsor defined)</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622" name="Google Shape;622;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7</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4"/>
        <p:cNvGrpSpPr/>
        <p:nvPr/>
      </p:nvGrpSpPr>
      <p:grpSpPr>
        <a:xfrm>
          <a:off x="0" y="0"/>
          <a:ext cx="0" cy="0"/>
          <a:chOff x="0" y="0"/>
          <a:chExt cx="0" cy="0"/>
        </a:xfrm>
      </p:grpSpPr>
      <p:sp>
        <p:nvSpPr>
          <p:cNvPr id="655" name="Google Shape;655;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56" name="Google Shape;656;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9"/>
        <p:cNvGrpSpPr/>
        <p:nvPr/>
      </p:nvGrpSpPr>
      <p:grpSpPr>
        <a:xfrm>
          <a:off x="0" y="0"/>
          <a:ext cx="0" cy="0"/>
          <a:chOff x="0" y="0"/>
          <a:chExt cx="0" cy="0"/>
        </a:xfrm>
      </p:grpSpPr>
      <p:sp>
        <p:nvSpPr>
          <p:cNvPr id="660" name="Google Shape;660;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1" name="Google Shape;661;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62" name="Google Shape;662;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9</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3.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png"/><Relationship Id="rId1" Type="http://schemas.openxmlformats.org/officeDocument/2006/relationships/slideMaster" Target="../slideMasters/slideMaster5.xml"/><Relationship Id="rId4" Type="http://schemas.openxmlformats.org/officeDocument/2006/relationships/image" Target="../media/image15.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6.xml"/><Relationship Id="rId4" Type="http://schemas.openxmlformats.org/officeDocument/2006/relationships/image" Target="../media/image6.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3.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3.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3.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7.xml"/><Relationship Id="rId4" Type="http://schemas.openxmlformats.org/officeDocument/2006/relationships/image" Target="../media/image3.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7.xml"/><Relationship Id="rId4" Type="http://schemas.openxmlformats.org/officeDocument/2006/relationships/image" Target="../media/image3.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7.xml"/><Relationship Id="rId4" Type="http://schemas.openxmlformats.org/officeDocument/2006/relationships/image" Target="../media/image3.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7.xml"/><Relationship Id="rId4" Type="http://schemas.openxmlformats.org/officeDocument/2006/relationships/image" Target="../media/image3.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7.xml"/><Relationship Id="rId4" Type="http://schemas.openxmlformats.org/officeDocument/2006/relationships/image" Target="../media/image6.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8.xml"/><Relationship Id="rId5" Type="http://schemas.openxmlformats.org/officeDocument/2006/relationships/image" Target="../media/image17.png"/><Relationship Id="rId4" Type="http://schemas.openxmlformats.org/officeDocument/2006/relationships/image" Target="../media/image16.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8.png"/><Relationship Id="rId1" Type="http://schemas.openxmlformats.org/officeDocument/2006/relationships/slideMaster" Target="../slideMasters/slideMaster8.xml"/><Relationship Id="rId4" Type="http://schemas.openxmlformats.org/officeDocument/2006/relationships/image" Target="../media/image17.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8.xml"/><Relationship Id="rId4" Type="http://schemas.openxmlformats.org/officeDocument/2006/relationships/image" Target="../media/image3.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8.xml"/><Relationship Id="rId4" Type="http://schemas.openxmlformats.org/officeDocument/2006/relationships/image" Target="../media/image6.pn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Master" Target="../slideMasters/slideMaster9.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Master" Target="../slideMasters/slideMaster9.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9.xml"/><Relationship Id="rId5" Type="http://schemas.openxmlformats.org/officeDocument/2006/relationships/image" Target="../media/image17.png"/><Relationship Id="rId4" Type="http://schemas.openxmlformats.org/officeDocument/2006/relationships/image" Target="../media/image16.pn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9.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9.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8.png"/><Relationship Id="rId1" Type="http://schemas.openxmlformats.org/officeDocument/2006/relationships/slideMaster" Target="../slideMasters/slideMaster9.xml"/><Relationship Id="rId4" Type="http://schemas.openxmlformats.org/officeDocument/2006/relationships/image" Target="../media/image1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9.xml"/><Relationship Id="rId4" Type="http://schemas.openxmlformats.org/officeDocument/2006/relationships/image" Target="../media/image3.png"/></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9.xml"/><Relationship Id="rId4" Type="http://schemas.openxmlformats.org/officeDocument/2006/relationships/image" Target="../media/image6.png"/></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0.xml"/><Relationship Id="rId4" Type="http://schemas.openxmlformats.org/officeDocument/2006/relationships/image" Target="../media/image3.png"/></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0.xml"/><Relationship Id="rId4" Type="http://schemas.openxmlformats.org/officeDocument/2006/relationships/image" Target="../media/image3.png"/></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0.xml"/><Relationship Id="rId4" Type="http://schemas.openxmlformats.org/officeDocument/2006/relationships/image" Target="../media/image3.png"/></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0.xml"/><Relationship Id="rId4" Type="http://schemas.openxmlformats.org/officeDocument/2006/relationships/image" Target="../media/image6.png"/></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0.xml"/><Relationship Id="rId4" Type="http://schemas.openxmlformats.org/officeDocument/2006/relationships/image" Target="../media/image6.png"/></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0.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White_Content Slide 3">
  <p:cSld name="1_White_Content Slide 3">
    <p:spTree>
      <p:nvGrpSpPr>
        <p:cNvPr id="1" name="Shape 11"/>
        <p:cNvGrpSpPr/>
        <p:nvPr/>
      </p:nvGrpSpPr>
      <p:grpSpPr>
        <a:xfrm>
          <a:off x="0" y="0"/>
          <a:ext cx="0" cy="0"/>
          <a:chOff x="0" y="0"/>
          <a:chExt cx="0" cy="0"/>
        </a:xfrm>
      </p:grpSpPr>
      <p:pic>
        <p:nvPicPr>
          <p:cNvPr id="12" name="Google Shape;12;p2"/>
          <p:cNvPicPr preferRelativeResize="0"/>
          <p:nvPr/>
        </p:nvPicPr>
        <p:blipFill rotWithShape="1">
          <a:blip r:embed="rId2">
            <a:alphaModFix/>
          </a:blip>
          <a:srcRect/>
          <a:stretch/>
        </p:blipFill>
        <p:spPr>
          <a:xfrm>
            <a:off x="549032" y="1157864"/>
            <a:ext cx="1103781" cy="128483"/>
          </a:xfrm>
          <a:prstGeom prst="rect">
            <a:avLst/>
          </a:prstGeom>
          <a:noFill/>
          <a:ln>
            <a:noFill/>
          </a:ln>
        </p:spPr>
      </p:pic>
      <p:sp>
        <p:nvSpPr>
          <p:cNvPr id="13" name="Google Shape;13;p2"/>
          <p:cNvSpPr txBox="1">
            <a:spLocks noGrp="1"/>
          </p:cNvSpPr>
          <p:nvPr>
            <p:ph type="title"/>
          </p:nvPr>
        </p:nvSpPr>
        <p:spPr>
          <a:xfrm>
            <a:off x="435471" y="559588"/>
            <a:ext cx="8197114" cy="66251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lt2"/>
              </a:buClr>
              <a:buSzPts val="3000"/>
              <a:buFont typeface="Encode Sans Black"/>
              <a:buNone/>
              <a:defRPr sz="3000" b="1" i="0" u="none" strike="noStrike" cap="none">
                <a:solidFill>
                  <a:schemeClr val="lt2"/>
                </a:solidFill>
                <a:latin typeface="Encode Sans Black"/>
                <a:ea typeface="Encode Sans Black"/>
                <a:cs typeface="Encode Sans Black"/>
                <a:sym typeface="Encode Sans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14" name="Google Shape;14;p2" descr="A screenshot of a cell phone&#10;&#10;Description automatically generated"/>
          <p:cNvPicPr preferRelativeResize="0"/>
          <p:nvPr/>
        </p:nvPicPr>
        <p:blipFill rotWithShape="1">
          <a:blip r:embed="rId3">
            <a:alphaModFix/>
          </a:blip>
          <a:srcRect/>
          <a:stretch/>
        </p:blipFill>
        <p:spPr>
          <a:xfrm>
            <a:off x="7024790" y="6316979"/>
            <a:ext cx="1418737" cy="245968"/>
          </a:xfrm>
          <a:prstGeom prst="rect">
            <a:avLst/>
          </a:prstGeom>
          <a:noFill/>
          <a:ln>
            <a:noFill/>
          </a:ln>
        </p:spPr>
      </p:pic>
      <p:sp>
        <p:nvSpPr>
          <p:cNvPr id="15" name="Google Shape;15;p2"/>
          <p:cNvSpPr txBox="1">
            <a:spLocks noGrp="1"/>
          </p:cNvSpPr>
          <p:nvPr>
            <p:ph type="body" idx="1"/>
          </p:nvPr>
        </p:nvSpPr>
        <p:spPr>
          <a:xfrm>
            <a:off x="447924" y="1662369"/>
            <a:ext cx="8184662" cy="54822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480"/>
              </a:spcBef>
              <a:spcAft>
                <a:spcPts val="0"/>
              </a:spcAft>
              <a:buClr>
                <a:schemeClr val="lt2"/>
              </a:buClr>
              <a:buSzPts val="2400"/>
              <a:buFont typeface="Arial"/>
              <a:buNone/>
              <a:defRPr sz="2400" b="0" i="0" u="none" strike="noStrike" cap="none">
                <a:solidFill>
                  <a:schemeClr val="lt2"/>
                </a:solidFill>
                <a:latin typeface="Arial"/>
                <a:ea typeface="Arial"/>
                <a:cs typeface="Arial"/>
                <a:sym typeface="Arial"/>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16" name="Google Shape;16;p2"/>
          <p:cNvSpPr txBox="1">
            <a:spLocks noGrp="1"/>
          </p:cNvSpPr>
          <p:nvPr>
            <p:ph type="sldNum" idx="12"/>
          </p:nvPr>
        </p:nvSpPr>
        <p:spPr>
          <a:xfrm>
            <a:off x="1" y="6491819"/>
            <a:ext cx="577850" cy="366183"/>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200" b="0" i="0" u="none" strike="noStrike" cap="none">
                <a:solidFill>
                  <a:schemeClr val="lt2"/>
                </a:solidFill>
                <a:latin typeface="Calibri"/>
                <a:ea typeface="Calibri"/>
                <a:cs typeface="Calibri"/>
                <a:sym typeface="Calibri"/>
              </a:defRPr>
            </a:lvl1pPr>
            <a:lvl2pPr marL="0" lvl="1" indent="0" algn="l">
              <a:spcBef>
                <a:spcPts val="0"/>
              </a:spcBef>
              <a:buNone/>
              <a:defRPr sz="1200" b="0" i="0" u="none" strike="noStrike" cap="none">
                <a:solidFill>
                  <a:schemeClr val="lt2"/>
                </a:solidFill>
                <a:latin typeface="Calibri"/>
                <a:ea typeface="Calibri"/>
                <a:cs typeface="Calibri"/>
                <a:sym typeface="Calibri"/>
              </a:defRPr>
            </a:lvl2pPr>
            <a:lvl3pPr marL="0" lvl="2" indent="0" algn="l">
              <a:spcBef>
                <a:spcPts val="0"/>
              </a:spcBef>
              <a:buNone/>
              <a:defRPr sz="1200" b="0" i="0" u="none" strike="noStrike" cap="none">
                <a:solidFill>
                  <a:schemeClr val="lt2"/>
                </a:solidFill>
                <a:latin typeface="Calibri"/>
                <a:ea typeface="Calibri"/>
                <a:cs typeface="Calibri"/>
                <a:sym typeface="Calibri"/>
              </a:defRPr>
            </a:lvl3pPr>
            <a:lvl4pPr marL="0" lvl="3" indent="0" algn="l">
              <a:spcBef>
                <a:spcPts val="0"/>
              </a:spcBef>
              <a:buNone/>
              <a:defRPr sz="1200" b="0" i="0" u="none" strike="noStrike" cap="none">
                <a:solidFill>
                  <a:schemeClr val="lt2"/>
                </a:solidFill>
                <a:latin typeface="Calibri"/>
                <a:ea typeface="Calibri"/>
                <a:cs typeface="Calibri"/>
                <a:sym typeface="Calibri"/>
              </a:defRPr>
            </a:lvl4pPr>
            <a:lvl5pPr marL="0" lvl="4" indent="0" algn="l">
              <a:spcBef>
                <a:spcPts val="0"/>
              </a:spcBef>
              <a:buNone/>
              <a:defRPr sz="1200" b="0" i="0" u="none" strike="noStrike" cap="none">
                <a:solidFill>
                  <a:schemeClr val="lt2"/>
                </a:solidFill>
                <a:latin typeface="Calibri"/>
                <a:ea typeface="Calibri"/>
                <a:cs typeface="Calibri"/>
                <a:sym typeface="Calibri"/>
              </a:defRPr>
            </a:lvl5pPr>
            <a:lvl6pPr marL="0" lvl="5" indent="0" algn="l">
              <a:spcBef>
                <a:spcPts val="0"/>
              </a:spcBef>
              <a:buNone/>
              <a:defRPr sz="1200" b="0" i="0" u="none" strike="noStrike" cap="none">
                <a:solidFill>
                  <a:schemeClr val="lt2"/>
                </a:solidFill>
                <a:latin typeface="Calibri"/>
                <a:ea typeface="Calibri"/>
                <a:cs typeface="Calibri"/>
                <a:sym typeface="Calibri"/>
              </a:defRPr>
            </a:lvl6pPr>
            <a:lvl7pPr marL="0" lvl="6" indent="0" algn="l">
              <a:spcBef>
                <a:spcPts val="0"/>
              </a:spcBef>
              <a:buNone/>
              <a:defRPr sz="1200" b="0" i="0" u="none" strike="noStrike" cap="none">
                <a:solidFill>
                  <a:schemeClr val="lt2"/>
                </a:solidFill>
                <a:latin typeface="Calibri"/>
                <a:ea typeface="Calibri"/>
                <a:cs typeface="Calibri"/>
                <a:sym typeface="Calibri"/>
              </a:defRPr>
            </a:lvl7pPr>
            <a:lvl8pPr marL="0" lvl="7" indent="0" algn="l">
              <a:spcBef>
                <a:spcPts val="0"/>
              </a:spcBef>
              <a:buNone/>
              <a:defRPr sz="1200" b="0" i="0" u="none" strike="noStrike" cap="none">
                <a:solidFill>
                  <a:schemeClr val="lt2"/>
                </a:solidFill>
                <a:latin typeface="Calibri"/>
                <a:ea typeface="Calibri"/>
                <a:cs typeface="Calibri"/>
                <a:sym typeface="Calibri"/>
              </a:defRPr>
            </a:lvl8pPr>
            <a:lvl9pPr marL="0" lvl="8" indent="0" algn="l">
              <a:spcBef>
                <a:spcPts val="0"/>
              </a:spcBef>
              <a:buNone/>
              <a:defRPr sz="1200" b="0" i="0" u="none" strike="noStrike" cap="none">
                <a:solidFill>
                  <a:schemeClr val="lt2"/>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17" name="Google Shape;17;p2"/>
          <p:cNvSpPr txBox="1">
            <a:spLocks noGrp="1"/>
          </p:cNvSpPr>
          <p:nvPr>
            <p:ph type="body" idx="2"/>
          </p:nvPr>
        </p:nvSpPr>
        <p:spPr>
          <a:xfrm>
            <a:off x="435471" y="2434979"/>
            <a:ext cx="8197114" cy="3002348"/>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chemeClr val="lt2"/>
              </a:buClr>
              <a:buSzPts val="2400"/>
              <a:buFont typeface="Merriweather Sans"/>
              <a:buChar char="&gt;"/>
              <a:defRPr sz="2400" b="1" i="0" u="none" strike="noStrike" cap="none">
                <a:solidFill>
                  <a:schemeClr val="lt2"/>
                </a:solidFill>
                <a:latin typeface="Open Sans"/>
                <a:ea typeface="Open Sans"/>
                <a:cs typeface="Open Sans"/>
                <a:sym typeface="Open Sans"/>
              </a:defRPr>
            </a:lvl1pPr>
            <a:lvl2pPr marL="914400" marR="0" lvl="1" indent="-355600" algn="l" rtl="0">
              <a:spcBef>
                <a:spcPts val="400"/>
              </a:spcBef>
              <a:spcAft>
                <a:spcPts val="0"/>
              </a:spcAft>
              <a:buClr>
                <a:schemeClr val="lt2"/>
              </a:buClr>
              <a:buSzPts val="2000"/>
              <a:buFont typeface="Arial"/>
              <a:buChar char="–"/>
              <a:defRPr sz="2000" b="0" i="0" u="none" strike="noStrike" cap="none">
                <a:solidFill>
                  <a:schemeClr val="lt2"/>
                </a:solidFill>
                <a:latin typeface="Open Sans"/>
                <a:ea typeface="Open Sans"/>
                <a:cs typeface="Open Sans"/>
                <a:sym typeface="Open Sans"/>
              </a:defRPr>
            </a:lvl2pPr>
            <a:lvl3pPr marL="1371600" marR="0" lvl="2" indent="-342900" algn="l" rtl="0">
              <a:spcBef>
                <a:spcPts val="360"/>
              </a:spcBef>
              <a:spcAft>
                <a:spcPts val="0"/>
              </a:spcAft>
              <a:buClr>
                <a:schemeClr val="lt2"/>
              </a:buClr>
              <a:buSzPts val="1800"/>
              <a:buFont typeface="Merriweather Sans"/>
              <a:buChar char="&gt;"/>
              <a:defRPr sz="1800" b="0" i="0" u="none" strike="noStrike" cap="none">
                <a:solidFill>
                  <a:schemeClr val="lt2"/>
                </a:solidFill>
                <a:latin typeface="Open Sans"/>
                <a:ea typeface="Open Sans"/>
                <a:cs typeface="Open Sans"/>
                <a:sym typeface="Open Sans"/>
              </a:defRPr>
            </a:lvl3pPr>
            <a:lvl4pPr marL="1828800" marR="0" lvl="3" indent="-330200" algn="l" rtl="0">
              <a:spcBef>
                <a:spcPts val="320"/>
              </a:spcBef>
              <a:spcAft>
                <a:spcPts val="0"/>
              </a:spcAft>
              <a:buClr>
                <a:schemeClr val="lt2"/>
              </a:buClr>
              <a:buSzPts val="1600"/>
              <a:buFont typeface="Arial"/>
              <a:buChar char="–"/>
              <a:defRPr sz="1600" b="0" i="0" u="none" strike="noStrike" cap="none">
                <a:solidFill>
                  <a:schemeClr val="lt2"/>
                </a:solidFill>
                <a:latin typeface="Open Sans"/>
                <a:ea typeface="Open Sans"/>
                <a:cs typeface="Open Sans"/>
                <a:sym typeface="Open Sans"/>
              </a:defRPr>
            </a:lvl4pPr>
            <a:lvl5pPr marL="2286000" marR="0" lvl="4" indent="-317500" algn="l" rtl="0">
              <a:spcBef>
                <a:spcPts val="280"/>
              </a:spcBef>
              <a:spcAft>
                <a:spcPts val="0"/>
              </a:spcAft>
              <a:buClr>
                <a:schemeClr val="lt2"/>
              </a:buClr>
              <a:buSzPts val="1400"/>
              <a:buFont typeface="Merriweather Sans"/>
              <a:buChar char="&gt;"/>
              <a:defRPr sz="1400" b="0" i="0" u="none" strike="noStrike" cap="none">
                <a:solidFill>
                  <a:schemeClr val="lt2"/>
                </a:solidFill>
                <a:latin typeface="Open Sans"/>
                <a:ea typeface="Open Sans"/>
                <a:cs typeface="Open Sans"/>
                <a:sym typeface="Open Sans"/>
              </a:defRPr>
            </a:lvl5pPr>
            <a:lvl6pPr marL="2743200" marR="0" lvl="5" indent="-355600" algn="l" rtl="0">
              <a:spcBef>
                <a:spcPts val="400"/>
              </a:spcBef>
              <a:spcAft>
                <a:spcPts val="0"/>
              </a:spcAft>
              <a:buClr>
                <a:schemeClr val="lt2"/>
              </a:buClr>
              <a:buSzPts val="2000"/>
              <a:buFont typeface="Arial"/>
              <a:buChar char="•"/>
              <a:defRPr sz="2000" b="0" i="0" u="none" strike="noStrike" cap="none">
                <a:solidFill>
                  <a:schemeClr val="lt2"/>
                </a:solidFill>
                <a:latin typeface="Calibri"/>
                <a:ea typeface="Calibri"/>
                <a:cs typeface="Calibri"/>
                <a:sym typeface="Calibri"/>
              </a:defRPr>
            </a:lvl6pPr>
            <a:lvl7pPr marL="3200400" marR="0" lvl="6" indent="-355600" algn="l" rtl="0">
              <a:spcBef>
                <a:spcPts val="400"/>
              </a:spcBef>
              <a:spcAft>
                <a:spcPts val="0"/>
              </a:spcAft>
              <a:buClr>
                <a:schemeClr val="lt2"/>
              </a:buClr>
              <a:buSzPts val="2000"/>
              <a:buFont typeface="Arial"/>
              <a:buChar char="•"/>
              <a:defRPr sz="2000" b="0" i="0" u="none" strike="noStrike" cap="none">
                <a:solidFill>
                  <a:schemeClr val="lt2"/>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pic>
        <p:nvPicPr>
          <p:cNvPr id="18" name="Google Shape;18;p2" descr="A close up of a logo&#10;&#10;Description automatically generated"/>
          <p:cNvPicPr preferRelativeResize="0"/>
          <p:nvPr/>
        </p:nvPicPr>
        <p:blipFill rotWithShape="1">
          <a:blip r:embed="rId4">
            <a:alphaModFix/>
          </a:blip>
          <a:srcRect/>
          <a:stretch/>
        </p:blipFill>
        <p:spPr>
          <a:xfrm>
            <a:off x="7003019" y="6316986"/>
            <a:ext cx="1642019" cy="284679"/>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White_Content Slide 2">
  <p:cSld name="White_Content Slide 2 2">
    <p:spTree>
      <p:nvGrpSpPr>
        <p:cNvPr id="1" name="Shape 78"/>
        <p:cNvGrpSpPr/>
        <p:nvPr/>
      </p:nvGrpSpPr>
      <p:grpSpPr>
        <a:xfrm>
          <a:off x="0" y="0"/>
          <a:ext cx="0" cy="0"/>
          <a:chOff x="0" y="0"/>
          <a:chExt cx="0" cy="0"/>
        </a:xfrm>
      </p:grpSpPr>
      <p:pic>
        <p:nvPicPr>
          <p:cNvPr id="79" name="Google Shape;79;p12" descr="A black and white photo of a building&#10;&#10;Description automatically generated"/>
          <p:cNvPicPr preferRelativeResize="0"/>
          <p:nvPr/>
        </p:nvPicPr>
        <p:blipFill rotWithShape="1">
          <a:blip r:embed="rId2">
            <a:alphaModFix/>
          </a:blip>
          <a:srcRect t="15743"/>
          <a:stretch/>
        </p:blipFill>
        <p:spPr>
          <a:xfrm>
            <a:off x="0" y="0"/>
            <a:ext cx="9156790" cy="6858000"/>
          </a:xfrm>
          <a:prstGeom prst="rect">
            <a:avLst/>
          </a:prstGeom>
          <a:noFill/>
          <a:ln>
            <a:noFill/>
          </a:ln>
        </p:spPr>
      </p:pic>
      <p:sp>
        <p:nvSpPr>
          <p:cNvPr id="80" name="Google Shape;80;p12"/>
          <p:cNvSpPr/>
          <p:nvPr/>
        </p:nvSpPr>
        <p:spPr>
          <a:xfrm>
            <a:off x="0" y="1"/>
            <a:ext cx="9156790" cy="6858000"/>
          </a:xfrm>
          <a:prstGeom prst="rect">
            <a:avLst/>
          </a:prstGeom>
          <a:solidFill>
            <a:schemeClr val="lt2">
              <a:alpha val="75686"/>
            </a:schemeClr>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81" name="Google Shape;81;p12"/>
          <p:cNvPicPr preferRelativeResize="0"/>
          <p:nvPr/>
        </p:nvPicPr>
        <p:blipFill rotWithShape="1">
          <a:blip r:embed="rId3">
            <a:alphaModFix/>
          </a:blip>
          <a:srcRect/>
          <a:stretch/>
        </p:blipFill>
        <p:spPr>
          <a:xfrm>
            <a:off x="549032" y="1155494"/>
            <a:ext cx="1103781" cy="128483"/>
          </a:xfrm>
          <a:prstGeom prst="rect">
            <a:avLst/>
          </a:prstGeom>
          <a:noFill/>
          <a:ln>
            <a:noFill/>
          </a:ln>
        </p:spPr>
      </p:pic>
      <p:sp>
        <p:nvSpPr>
          <p:cNvPr id="82" name="Google Shape;82;p12"/>
          <p:cNvSpPr txBox="1">
            <a:spLocks noGrp="1"/>
          </p:cNvSpPr>
          <p:nvPr>
            <p:ph type="title"/>
          </p:nvPr>
        </p:nvSpPr>
        <p:spPr>
          <a:xfrm>
            <a:off x="442855" y="609812"/>
            <a:ext cx="8172210" cy="577528"/>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dk1"/>
              </a:buClr>
              <a:buSzPts val="3000"/>
              <a:buFont typeface="Encode Sans Black"/>
              <a:buNone/>
              <a:defRPr sz="3000" b="1" i="0" u="none" strike="noStrike" cap="none">
                <a:solidFill>
                  <a:schemeClr val="dk1"/>
                </a:solidFill>
                <a:latin typeface="Encode Sans Black"/>
                <a:ea typeface="Encode Sans Black"/>
                <a:cs typeface="Encode Sans Black"/>
                <a:sym typeface="Encode Sans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3" name="Google Shape;83;p12"/>
          <p:cNvSpPr txBox="1">
            <a:spLocks noGrp="1"/>
          </p:cNvSpPr>
          <p:nvPr>
            <p:ph type="body" idx="1"/>
          </p:nvPr>
        </p:nvSpPr>
        <p:spPr>
          <a:xfrm>
            <a:off x="447924" y="1662369"/>
            <a:ext cx="8184662" cy="54822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480"/>
              </a:spcBef>
              <a:spcAft>
                <a:spcPts val="0"/>
              </a:spcAft>
              <a:buClr>
                <a:schemeClr val="dk2"/>
              </a:buClr>
              <a:buSzPts val="2400"/>
              <a:buFont typeface="Arial"/>
              <a:buNone/>
              <a:defRPr sz="2400" b="0" i="0" u="none" strike="noStrike" cap="none">
                <a:solidFill>
                  <a:schemeClr val="dk2"/>
                </a:solidFill>
                <a:latin typeface="Arial"/>
                <a:ea typeface="Arial"/>
                <a:cs typeface="Arial"/>
                <a:sym typeface="Arial"/>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84" name="Google Shape;84;p12" descr="A close up of a logo&#10;&#10;Description automatically generated"/>
          <p:cNvPicPr preferRelativeResize="0"/>
          <p:nvPr/>
        </p:nvPicPr>
        <p:blipFill rotWithShape="1">
          <a:blip r:embed="rId4">
            <a:alphaModFix/>
          </a:blip>
          <a:srcRect/>
          <a:stretch/>
        </p:blipFill>
        <p:spPr>
          <a:xfrm>
            <a:off x="7003019" y="6316986"/>
            <a:ext cx="1642019" cy="284679"/>
          </a:xfrm>
          <a:prstGeom prst="rect">
            <a:avLst/>
          </a:prstGeom>
          <a:noFill/>
          <a:ln>
            <a:noFill/>
          </a:ln>
        </p:spPr>
      </p:pic>
      <p:sp>
        <p:nvSpPr>
          <p:cNvPr id="85" name="Google Shape;85;p12"/>
          <p:cNvSpPr txBox="1">
            <a:spLocks noGrp="1"/>
          </p:cNvSpPr>
          <p:nvPr>
            <p:ph type="body" idx="2"/>
          </p:nvPr>
        </p:nvSpPr>
        <p:spPr>
          <a:xfrm>
            <a:off x="435471" y="2434979"/>
            <a:ext cx="8197114" cy="3002348"/>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chemeClr val="dk2"/>
              </a:buClr>
              <a:buSzPts val="2400"/>
              <a:buFont typeface="Merriweather Sans"/>
              <a:buChar char="&gt;"/>
              <a:defRPr sz="2400" b="1" i="0" u="none" strike="noStrike" cap="none">
                <a:solidFill>
                  <a:schemeClr val="dk2"/>
                </a:solidFill>
                <a:latin typeface="Open Sans"/>
                <a:ea typeface="Open Sans"/>
                <a:cs typeface="Open Sans"/>
                <a:sym typeface="Open Sans"/>
              </a:defRPr>
            </a:lvl1pPr>
            <a:lvl2pPr marL="914400" marR="0" lvl="1" indent="-355600" algn="l" rtl="0">
              <a:spcBef>
                <a:spcPts val="400"/>
              </a:spcBef>
              <a:spcAft>
                <a:spcPts val="0"/>
              </a:spcAft>
              <a:buClr>
                <a:schemeClr val="dk2"/>
              </a:buClr>
              <a:buSzPts val="2000"/>
              <a:buFont typeface="Arial"/>
              <a:buChar char="–"/>
              <a:defRPr sz="2000" b="0" i="0" u="none" strike="noStrike" cap="none">
                <a:solidFill>
                  <a:schemeClr val="dk2"/>
                </a:solidFill>
                <a:latin typeface="Open Sans"/>
                <a:ea typeface="Open Sans"/>
                <a:cs typeface="Open Sans"/>
                <a:sym typeface="Open Sans"/>
              </a:defRPr>
            </a:lvl2pPr>
            <a:lvl3pPr marL="1371600" marR="0" lvl="2" indent="-342900" algn="l" rtl="0">
              <a:spcBef>
                <a:spcPts val="360"/>
              </a:spcBef>
              <a:spcAft>
                <a:spcPts val="0"/>
              </a:spcAft>
              <a:buClr>
                <a:schemeClr val="dk2"/>
              </a:buClr>
              <a:buSzPts val="1800"/>
              <a:buFont typeface="Merriweather Sans"/>
              <a:buChar char="&gt;"/>
              <a:defRPr sz="1800" b="0" i="0" u="none" strike="noStrike" cap="none">
                <a:solidFill>
                  <a:schemeClr val="dk2"/>
                </a:solidFill>
                <a:latin typeface="Open Sans"/>
                <a:ea typeface="Open Sans"/>
                <a:cs typeface="Open Sans"/>
                <a:sym typeface="Open Sans"/>
              </a:defRPr>
            </a:lvl3pPr>
            <a:lvl4pPr marL="1828800" marR="0" lvl="3" indent="-330200" algn="l" rtl="0">
              <a:spcBef>
                <a:spcPts val="320"/>
              </a:spcBef>
              <a:spcAft>
                <a:spcPts val="0"/>
              </a:spcAft>
              <a:buClr>
                <a:schemeClr val="dk2"/>
              </a:buClr>
              <a:buSzPts val="1600"/>
              <a:buFont typeface="Arial"/>
              <a:buChar char="–"/>
              <a:defRPr sz="1600" b="0" i="0" u="none" strike="noStrike" cap="none">
                <a:solidFill>
                  <a:schemeClr val="dk2"/>
                </a:solidFill>
                <a:latin typeface="Open Sans"/>
                <a:ea typeface="Open Sans"/>
                <a:cs typeface="Open Sans"/>
                <a:sym typeface="Open Sans"/>
              </a:defRPr>
            </a:lvl4pPr>
            <a:lvl5pPr marL="2286000" marR="0" lvl="4" indent="-317500" algn="l" rtl="0">
              <a:spcBef>
                <a:spcPts val="280"/>
              </a:spcBef>
              <a:spcAft>
                <a:spcPts val="0"/>
              </a:spcAft>
              <a:buClr>
                <a:schemeClr val="dk2"/>
              </a:buClr>
              <a:buSzPts val="1400"/>
              <a:buFont typeface="Merriweather Sans"/>
              <a:buChar char="&gt;"/>
              <a:defRPr sz="1400" b="0" i="0" u="none" strike="noStrike" cap="none">
                <a:solidFill>
                  <a:schemeClr val="dk2"/>
                </a:solidFill>
                <a:latin typeface="Open Sans"/>
                <a:ea typeface="Open Sans"/>
                <a:cs typeface="Open Sans"/>
                <a:sym typeface="Open Sans"/>
              </a:defRPr>
            </a:lvl5pPr>
            <a:lvl6pPr marL="2743200" marR="0" lvl="5" indent="-355600" algn="l" rtl="0">
              <a:spcBef>
                <a:spcPts val="400"/>
              </a:spcBef>
              <a:spcAft>
                <a:spcPts val="0"/>
              </a:spcAft>
              <a:buClr>
                <a:schemeClr val="dk2"/>
              </a:buClr>
              <a:buSzPts val="2000"/>
              <a:buFont typeface="Arial"/>
              <a:buChar char="•"/>
              <a:defRPr sz="2000" b="0" i="0" u="none" strike="noStrike" cap="none">
                <a:solidFill>
                  <a:schemeClr val="dk2"/>
                </a:solidFill>
                <a:latin typeface="Calibri"/>
                <a:ea typeface="Calibri"/>
                <a:cs typeface="Calibri"/>
                <a:sym typeface="Calibri"/>
              </a:defRPr>
            </a:lvl6pPr>
            <a:lvl7pPr marL="3200400" marR="0" lvl="6" indent="-355600" algn="l" rtl="0">
              <a:spcBef>
                <a:spcPts val="400"/>
              </a:spcBef>
              <a:spcAft>
                <a:spcPts val="0"/>
              </a:spcAft>
              <a:buClr>
                <a:schemeClr val="dk2"/>
              </a:buClr>
              <a:buSzPts val="2000"/>
              <a:buFont typeface="Arial"/>
              <a:buChar char="•"/>
              <a:defRPr sz="2000" b="0" i="0" u="none" strike="noStrike" cap="none">
                <a:solidFill>
                  <a:schemeClr val="dk2"/>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6" name="Google Shape;86;p12"/>
          <p:cNvSpPr txBox="1">
            <a:spLocks noGrp="1"/>
          </p:cNvSpPr>
          <p:nvPr>
            <p:ph type="sldNum" idx="12"/>
          </p:nvPr>
        </p:nvSpPr>
        <p:spPr>
          <a:xfrm>
            <a:off x="0" y="6491819"/>
            <a:ext cx="666750" cy="366183"/>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200">
                <a:solidFill>
                  <a:srgbClr val="33006F"/>
                </a:solidFill>
                <a:latin typeface="Calibri"/>
                <a:ea typeface="Calibri"/>
                <a:cs typeface="Calibri"/>
                <a:sym typeface="Calibri"/>
              </a:defRPr>
            </a:lvl1pPr>
            <a:lvl2pPr marL="0" lvl="1" indent="0" algn="l">
              <a:spcBef>
                <a:spcPts val="0"/>
              </a:spcBef>
              <a:buNone/>
              <a:defRPr sz="1200">
                <a:solidFill>
                  <a:srgbClr val="33006F"/>
                </a:solidFill>
                <a:latin typeface="Calibri"/>
                <a:ea typeface="Calibri"/>
                <a:cs typeface="Calibri"/>
                <a:sym typeface="Calibri"/>
              </a:defRPr>
            </a:lvl2pPr>
            <a:lvl3pPr marL="0" lvl="2" indent="0" algn="l">
              <a:spcBef>
                <a:spcPts val="0"/>
              </a:spcBef>
              <a:buNone/>
              <a:defRPr sz="1200">
                <a:solidFill>
                  <a:srgbClr val="33006F"/>
                </a:solidFill>
                <a:latin typeface="Calibri"/>
                <a:ea typeface="Calibri"/>
                <a:cs typeface="Calibri"/>
                <a:sym typeface="Calibri"/>
              </a:defRPr>
            </a:lvl3pPr>
            <a:lvl4pPr marL="0" lvl="3" indent="0" algn="l">
              <a:spcBef>
                <a:spcPts val="0"/>
              </a:spcBef>
              <a:buNone/>
              <a:defRPr sz="1200">
                <a:solidFill>
                  <a:srgbClr val="33006F"/>
                </a:solidFill>
                <a:latin typeface="Calibri"/>
                <a:ea typeface="Calibri"/>
                <a:cs typeface="Calibri"/>
                <a:sym typeface="Calibri"/>
              </a:defRPr>
            </a:lvl4pPr>
            <a:lvl5pPr marL="0" lvl="4" indent="0" algn="l">
              <a:spcBef>
                <a:spcPts val="0"/>
              </a:spcBef>
              <a:buNone/>
              <a:defRPr sz="1200">
                <a:solidFill>
                  <a:srgbClr val="33006F"/>
                </a:solidFill>
                <a:latin typeface="Calibri"/>
                <a:ea typeface="Calibri"/>
                <a:cs typeface="Calibri"/>
                <a:sym typeface="Calibri"/>
              </a:defRPr>
            </a:lvl5pPr>
            <a:lvl6pPr marL="0" lvl="5" indent="0" algn="l">
              <a:spcBef>
                <a:spcPts val="0"/>
              </a:spcBef>
              <a:buNone/>
              <a:defRPr sz="1200">
                <a:solidFill>
                  <a:srgbClr val="33006F"/>
                </a:solidFill>
                <a:latin typeface="Calibri"/>
                <a:ea typeface="Calibri"/>
                <a:cs typeface="Calibri"/>
                <a:sym typeface="Calibri"/>
              </a:defRPr>
            </a:lvl6pPr>
            <a:lvl7pPr marL="0" lvl="6" indent="0" algn="l">
              <a:spcBef>
                <a:spcPts val="0"/>
              </a:spcBef>
              <a:buNone/>
              <a:defRPr sz="1200">
                <a:solidFill>
                  <a:srgbClr val="33006F"/>
                </a:solidFill>
                <a:latin typeface="Calibri"/>
                <a:ea typeface="Calibri"/>
                <a:cs typeface="Calibri"/>
                <a:sym typeface="Calibri"/>
              </a:defRPr>
            </a:lvl7pPr>
            <a:lvl8pPr marL="0" lvl="7" indent="0" algn="l">
              <a:spcBef>
                <a:spcPts val="0"/>
              </a:spcBef>
              <a:buNone/>
              <a:defRPr sz="1200">
                <a:solidFill>
                  <a:srgbClr val="33006F"/>
                </a:solidFill>
                <a:latin typeface="Calibri"/>
                <a:ea typeface="Calibri"/>
                <a:cs typeface="Calibri"/>
                <a:sym typeface="Calibri"/>
              </a:defRPr>
            </a:lvl8pPr>
            <a:lvl9pPr marL="0" lvl="8" indent="0" algn="l">
              <a:spcBef>
                <a:spcPts val="0"/>
              </a:spcBef>
              <a:buNone/>
              <a:defRPr sz="1200">
                <a:solidFill>
                  <a:srgbClr val="33006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White_Content Slide 3">
  <p:cSld name="White_Content Slide 3 2">
    <p:spTree>
      <p:nvGrpSpPr>
        <p:cNvPr id="1" name="Shape 87"/>
        <p:cNvGrpSpPr/>
        <p:nvPr/>
      </p:nvGrpSpPr>
      <p:grpSpPr>
        <a:xfrm>
          <a:off x="0" y="0"/>
          <a:ext cx="0" cy="0"/>
          <a:chOff x="0" y="0"/>
          <a:chExt cx="0" cy="0"/>
        </a:xfrm>
      </p:grpSpPr>
      <p:pic>
        <p:nvPicPr>
          <p:cNvPr id="88" name="Google Shape;88;p13"/>
          <p:cNvPicPr preferRelativeResize="0"/>
          <p:nvPr/>
        </p:nvPicPr>
        <p:blipFill rotWithShape="1">
          <a:blip r:embed="rId2">
            <a:alphaModFix/>
          </a:blip>
          <a:srcRect/>
          <a:stretch/>
        </p:blipFill>
        <p:spPr>
          <a:xfrm>
            <a:off x="549032" y="1155494"/>
            <a:ext cx="1103781" cy="128483"/>
          </a:xfrm>
          <a:prstGeom prst="rect">
            <a:avLst/>
          </a:prstGeom>
          <a:noFill/>
          <a:ln>
            <a:noFill/>
          </a:ln>
        </p:spPr>
      </p:pic>
      <p:sp>
        <p:nvSpPr>
          <p:cNvPr id="89" name="Google Shape;89;p13"/>
          <p:cNvSpPr txBox="1">
            <a:spLocks noGrp="1"/>
          </p:cNvSpPr>
          <p:nvPr>
            <p:ph type="title"/>
          </p:nvPr>
        </p:nvSpPr>
        <p:spPr>
          <a:xfrm>
            <a:off x="442855" y="609812"/>
            <a:ext cx="8172210" cy="577528"/>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dk1"/>
              </a:buClr>
              <a:buSzPts val="3000"/>
              <a:buFont typeface="Encode Sans Black"/>
              <a:buNone/>
              <a:defRPr sz="3000" b="1" i="0" u="none" strike="noStrike" cap="none">
                <a:solidFill>
                  <a:schemeClr val="dk1"/>
                </a:solidFill>
                <a:latin typeface="Encode Sans Black"/>
                <a:ea typeface="Encode Sans Black"/>
                <a:cs typeface="Encode Sans Black"/>
                <a:sym typeface="Encode Sans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0" name="Google Shape;90;p13"/>
          <p:cNvSpPr txBox="1">
            <a:spLocks noGrp="1"/>
          </p:cNvSpPr>
          <p:nvPr>
            <p:ph type="body" idx="1"/>
          </p:nvPr>
        </p:nvSpPr>
        <p:spPr>
          <a:xfrm>
            <a:off x="447924" y="1662369"/>
            <a:ext cx="8184662" cy="54822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480"/>
              </a:spcBef>
              <a:spcAft>
                <a:spcPts val="0"/>
              </a:spcAft>
              <a:buClr>
                <a:schemeClr val="dk2"/>
              </a:buClr>
              <a:buSzPts val="2400"/>
              <a:buFont typeface="Arial"/>
              <a:buNone/>
              <a:defRPr sz="2400" b="0" i="0" u="none" strike="noStrike" cap="none">
                <a:solidFill>
                  <a:schemeClr val="dk2"/>
                </a:solidFill>
                <a:latin typeface="Arial"/>
                <a:ea typeface="Arial"/>
                <a:cs typeface="Arial"/>
                <a:sym typeface="Arial"/>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91" name="Google Shape;91;p13" descr="A close up of a logo&#10;&#10;Description automatically generated"/>
          <p:cNvPicPr preferRelativeResize="0"/>
          <p:nvPr/>
        </p:nvPicPr>
        <p:blipFill rotWithShape="1">
          <a:blip r:embed="rId3">
            <a:alphaModFix/>
          </a:blip>
          <a:srcRect/>
          <a:stretch/>
        </p:blipFill>
        <p:spPr>
          <a:xfrm>
            <a:off x="7003019" y="6316986"/>
            <a:ext cx="1642019" cy="284679"/>
          </a:xfrm>
          <a:prstGeom prst="rect">
            <a:avLst/>
          </a:prstGeom>
          <a:noFill/>
          <a:ln>
            <a:noFill/>
          </a:ln>
        </p:spPr>
      </p:pic>
      <p:sp>
        <p:nvSpPr>
          <p:cNvPr id="92" name="Google Shape;92;p13"/>
          <p:cNvSpPr txBox="1">
            <a:spLocks noGrp="1"/>
          </p:cNvSpPr>
          <p:nvPr>
            <p:ph type="sldNum" idx="12"/>
          </p:nvPr>
        </p:nvSpPr>
        <p:spPr>
          <a:xfrm>
            <a:off x="0" y="6491819"/>
            <a:ext cx="666750" cy="366183"/>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200">
                <a:solidFill>
                  <a:srgbClr val="33006F"/>
                </a:solidFill>
                <a:latin typeface="Calibri"/>
                <a:ea typeface="Calibri"/>
                <a:cs typeface="Calibri"/>
                <a:sym typeface="Calibri"/>
              </a:defRPr>
            </a:lvl1pPr>
            <a:lvl2pPr marL="0" lvl="1" indent="0" algn="l">
              <a:spcBef>
                <a:spcPts val="0"/>
              </a:spcBef>
              <a:buNone/>
              <a:defRPr sz="1200">
                <a:solidFill>
                  <a:srgbClr val="33006F"/>
                </a:solidFill>
                <a:latin typeface="Calibri"/>
                <a:ea typeface="Calibri"/>
                <a:cs typeface="Calibri"/>
                <a:sym typeface="Calibri"/>
              </a:defRPr>
            </a:lvl2pPr>
            <a:lvl3pPr marL="0" lvl="2" indent="0" algn="l">
              <a:spcBef>
                <a:spcPts val="0"/>
              </a:spcBef>
              <a:buNone/>
              <a:defRPr sz="1200">
                <a:solidFill>
                  <a:srgbClr val="33006F"/>
                </a:solidFill>
                <a:latin typeface="Calibri"/>
                <a:ea typeface="Calibri"/>
                <a:cs typeface="Calibri"/>
                <a:sym typeface="Calibri"/>
              </a:defRPr>
            </a:lvl3pPr>
            <a:lvl4pPr marL="0" lvl="3" indent="0" algn="l">
              <a:spcBef>
                <a:spcPts val="0"/>
              </a:spcBef>
              <a:buNone/>
              <a:defRPr sz="1200">
                <a:solidFill>
                  <a:srgbClr val="33006F"/>
                </a:solidFill>
                <a:latin typeface="Calibri"/>
                <a:ea typeface="Calibri"/>
                <a:cs typeface="Calibri"/>
                <a:sym typeface="Calibri"/>
              </a:defRPr>
            </a:lvl4pPr>
            <a:lvl5pPr marL="0" lvl="4" indent="0" algn="l">
              <a:spcBef>
                <a:spcPts val="0"/>
              </a:spcBef>
              <a:buNone/>
              <a:defRPr sz="1200">
                <a:solidFill>
                  <a:srgbClr val="33006F"/>
                </a:solidFill>
                <a:latin typeface="Calibri"/>
                <a:ea typeface="Calibri"/>
                <a:cs typeface="Calibri"/>
                <a:sym typeface="Calibri"/>
              </a:defRPr>
            </a:lvl5pPr>
            <a:lvl6pPr marL="0" lvl="5" indent="0" algn="l">
              <a:spcBef>
                <a:spcPts val="0"/>
              </a:spcBef>
              <a:buNone/>
              <a:defRPr sz="1200">
                <a:solidFill>
                  <a:srgbClr val="33006F"/>
                </a:solidFill>
                <a:latin typeface="Calibri"/>
                <a:ea typeface="Calibri"/>
                <a:cs typeface="Calibri"/>
                <a:sym typeface="Calibri"/>
              </a:defRPr>
            </a:lvl6pPr>
            <a:lvl7pPr marL="0" lvl="6" indent="0" algn="l">
              <a:spcBef>
                <a:spcPts val="0"/>
              </a:spcBef>
              <a:buNone/>
              <a:defRPr sz="1200">
                <a:solidFill>
                  <a:srgbClr val="33006F"/>
                </a:solidFill>
                <a:latin typeface="Calibri"/>
                <a:ea typeface="Calibri"/>
                <a:cs typeface="Calibri"/>
                <a:sym typeface="Calibri"/>
              </a:defRPr>
            </a:lvl7pPr>
            <a:lvl8pPr marL="0" lvl="7" indent="0" algn="l">
              <a:spcBef>
                <a:spcPts val="0"/>
              </a:spcBef>
              <a:buNone/>
              <a:defRPr sz="1200">
                <a:solidFill>
                  <a:srgbClr val="33006F"/>
                </a:solidFill>
                <a:latin typeface="Calibri"/>
                <a:ea typeface="Calibri"/>
                <a:cs typeface="Calibri"/>
                <a:sym typeface="Calibri"/>
              </a:defRPr>
            </a:lvl8pPr>
            <a:lvl9pPr marL="0" lvl="8" indent="0" algn="l">
              <a:spcBef>
                <a:spcPts val="0"/>
              </a:spcBef>
              <a:buNone/>
              <a:defRPr sz="1200">
                <a:solidFill>
                  <a:srgbClr val="33006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93" name="Google Shape;93;p13"/>
          <p:cNvSpPr txBox="1">
            <a:spLocks noGrp="1"/>
          </p:cNvSpPr>
          <p:nvPr>
            <p:ph type="body" idx="2"/>
          </p:nvPr>
        </p:nvSpPr>
        <p:spPr>
          <a:xfrm>
            <a:off x="435471" y="2434979"/>
            <a:ext cx="8197114" cy="3002348"/>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chemeClr val="dk2"/>
              </a:buClr>
              <a:buSzPts val="2400"/>
              <a:buFont typeface="Merriweather Sans"/>
              <a:buChar char="&gt;"/>
              <a:defRPr sz="2400" b="1" i="0" u="none" strike="noStrike" cap="none">
                <a:solidFill>
                  <a:schemeClr val="dk2"/>
                </a:solidFill>
                <a:latin typeface="Open Sans"/>
                <a:ea typeface="Open Sans"/>
                <a:cs typeface="Open Sans"/>
                <a:sym typeface="Open Sans"/>
              </a:defRPr>
            </a:lvl1pPr>
            <a:lvl2pPr marL="914400" marR="0" lvl="1" indent="-355600" algn="l" rtl="0">
              <a:spcBef>
                <a:spcPts val="400"/>
              </a:spcBef>
              <a:spcAft>
                <a:spcPts val="0"/>
              </a:spcAft>
              <a:buClr>
                <a:schemeClr val="dk2"/>
              </a:buClr>
              <a:buSzPts val="2000"/>
              <a:buFont typeface="Arial"/>
              <a:buChar char="–"/>
              <a:defRPr sz="2000" b="0" i="0" u="none" strike="noStrike" cap="none">
                <a:solidFill>
                  <a:schemeClr val="dk2"/>
                </a:solidFill>
                <a:latin typeface="Open Sans"/>
                <a:ea typeface="Open Sans"/>
                <a:cs typeface="Open Sans"/>
                <a:sym typeface="Open Sans"/>
              </a:defRPr>
            </a:lvl2pPr>
            <a:lvl3pPr marL="1371600" marR="0" lvl="2" indent="-342900" algn="l" rtl="0">
              <a:spcBef>
                <a:spcPts val="360"/>
              </a:spcBef>
              <a:spcAft>
                <a:spcPts val="0"/>
              </a:spcAft>
              <a:buClr>
                <a:schemeClr val="dk2"/>
              </a:buClr>
              <a:buSzPts val="1800"/>
              <a:buFont typeface="Merriweather Sans"/>
              <a:buChar char="&gt;"/>
              <a:defRPr sz="1800" b="0" i="0" u="none" strike="noStrike" cap="none">
                <a:solidFill>
                  <a:schemeClr val="dk2"/>
                </a:solidFill>
                <a:latin typeface="Open Sans"/>
                <a:ea typeface="Open Sans"/>
                <a:cs typeface="Open Sans"/>
                <a:sym typeface="Open Sans"/>
              </a:defRPr>
            </a:lvl3pPr>
            <a:lvl4pPr marL="1828800" marR="0" lvl="3" indent="-330200" algn="l" rtl="0">
              <a:spcBef>
                <a:spcPts val="320"/>
              </a:spcBef>
              <a:spcAft>
                <a:spcPts val="0"/>
              </a:spcAft>
              <a:buClr>
                <a:schemeClr val="dk2"/>
              </a:buClr>
              <a:buSzPts val="1600"/>
              <a:buFont typeface="Arial"/>
              <a:buChar char="–"/>
              <a:defRPr sz="1600" b="0" i="0" u="none" strike="noStrike" cap="none">
                <a:solidFill>
                  <a:schemeClr val="dk2"/>
                </a:solidFill>
                <a:latin typeface="Open Sans"/>
                <a:ea typeface="Open Sans"/>
                <a:cs typeface="Open Sans"/>
                <a:sym typeface="Open Sans"/>
              </a:defRPr>
            </a:lvl4pPr>
            <a:lvl5pPr marL="2286000" marR="0" lvl="4" indent="-317500" algn="l" rtl="0">
              <a:spcBef>
                <a:spcPts val="280"/>
              </a:spcBef>
              <a:spcAft>
                <a:spcPts val="0"/>
              </a:spcAft>
              <a:buClr>
                <a:schemeClr val="dk2"/>
              </a:buClr>
              <a:buSzPts val="1400"/>
              <a:buFont typeface="Merriweather Sans"/>
              <a:buChar char="&gt;"/>
              <a:defRPr sz="1400" b="0" i="0" u="none" strike="noStrike" cap="none">
                <a:solidFill>
                  <a:schemeClr val="dk2"/>
                </a:solidFill>
                <a:latin typeface="Open Sans"/>
                <a:ea typeface="Open Sans"/>
                <a:cs typeface="Open Sans"/>
                <a:sym typeface="Open Sans"/>
              </a:defRPr>
            </a:lvl5pPr>
            <a:lvl6pPr marL="2743200" marR="0" lvl="5" indent="-355600" algn="l" rtl="0">
              <a:spcBef>
                <a:spcPts val="400"/>
              </a:spcBef>
              <a:spcAft>
                <a:spcPts val="0"/>
              </a:spcAft>
              <a:buClr>
                <a:schemeClr val="dk2"/>
              </a:buClr>
              <a:buSzPts val="2000"/>
              <a:buFont typeface="Arial"/>
              <a:buChar char="•"/>
              <a:defRPr sz="2000" b="0" i="0" u="none" strike="noStrike" cap="none">
                <a:solidFill>
                  <a:schemeClr val="dk2"/>
                </a:solidFill>
                <a:latin typeface="Calibri"/>
                <a:ea typeface="Calibri"/>
                <a:cs typeface="Calibri"/>
                <a:sym typeface="Calibri"/>
              </a:defRPr>
            </a:lvl6pPr>
            <a:lvl7pPr marL="3200400" marR="0" lvl="6" indent="-355600" algn="l" rtl="0">
              <a:spcBef>
                <a:spcPts val="400"/>
              </a:spcBef>
              <a:spcAft>
                <a:spcPts val="0"/>
              </a:spcAft>
              <a:buClr>
                <a:schemeClr val="dk2"/>
              </a:buClr>
              <a:buSzPts val="2000"/>
              <a:buFont typeface="Arial"/>
              <a:buChar char="•"/>
              <a:defRPr sz="2000" b="0" i="0" u="none" strike="noStrike" cap="none">
                <a:solidFill>
                  <a:schemeClr val="dk2"/>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White_Graphics Slide">
  <p:cSld name="White_Graphics Slide">
    <p:spTree>
      <p:nvGrpSpPr>
        <p:cNvPr id="1" name="Shape 94"/>
        <p:cNvGrpSpPr/>
        <p:nvPr/>
      </p:nvGrpSpPr>
      <p:grpSpPr>
        <a:xfrm>
          <a:off x="0" y="0"/>
          <a:ext cx="0" cy="0"/>
          <a:chOff x="0" y="0"/>
          <a:chExt cx="0" cy="0"/>
        </a:xfrm>
      </p:grpSpPr>
      <p:pic>
        <p:nvPicPr>
          <p:cNvPr id="95" name="Google Shape;95;p14"/>
          <p:cNvPicPr preferRelativeResize="0"/>
          <p:nvPr/>
        </p:nvPicPr>
        <p:blipFill rotWithShape="1">
          <a:blip r:embed="rId2">
            <a:alphaModFix/>
          </a:blip>
          <a:srcRect/>
          <a:stretch/>
        </p:blipFill>
        <p:spPr>
          <a:xfrm>
            <a:off x="549032" y="1155494"/>
            <a:ext cx="1103781" cy="128483"/>
          </a:xfrm>
          <a:prstGeom prst="rect">
            <a:avLst/>
          </a:prstGeom>
          <a:noFill/>
          <a:ln>
            <a:noFill/>
          </a:ln>
        </p:spPr>
      </p:pic>
      <p:sp>
        <p:nvSpPr>
          <p:cNvPr id="96" name="Google Shape;96;p14"/>
          <p:cNvSpPr txBox="1">
            <a:spLocks noGrp="1"/>
          </p:cNvSpPr>
          <p:nvPr>
            <p:ph type="title"/>
          </p:nvPr>
        </p:nvSpPr>
        <p:spPr>
          <a:xfrm>
            <a:off x="442855" y="609812"/>
            <a:ext cx="8172210" cy="577528"/>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dk1"/>
              </a:buClr>
              <a:buSzPts val="3000"/>
              <a:buFont typeface="Encode Sans Black"/>
              <a:buNone/>
              <a:defRPr sz="3000" b="1" i="0" u="none" strike="noStrike" cap="none">
                <a:solidFill>
                  <a:schemeClr val="dk1"/>
                </a:solidFill>
                <a:latin typeface="Encode Sans Black"/>
                <a:ea typeface="Encode Sans Black"/>
                <a:cs typeface="Encode Sans Black"/>
                <a:sym typeface="Encode Sans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97" name="Google Shape;97;p14" descr="A close up of a logo&#10;&#10;Description automatically generated"/>
          <p:cNvPicPr preferRelativeResize="0"/>
          <p:nvPr/>
        </p:nvPicPr>
        <p:blipFill rotWithShape="1">
          <a:blip r:embed="rId3">
            <a:alphaModFix/>
          </a:blip>
          <a:srcRect/>
          <a:stretch/>
        </p:blipFill>
        <p:spPr>
          <a:xfrm>
            <a:off x="7003019" y="6316986"/>
            <a:ext cx="1642019" cy="284679"/>
          </a:xfrm>
          <a:prstGeom prst="rect">
            <a:avLst/>
          </a:prstGeom>
          <a:noFill/>
          <a:ln>
            <a:noFill/>
          </a:ln>
        </p:spPr>
      </p:pic>
      <p:sp>
        <p:nvSpPr>
          <p:cNvPr id="98" name="Google Shape;98;p14"/>
          <p:cNvSpPr>
            <a:spLocks noGrp="1"/>
          </p:cNvSpPr>
          <p:nvPr>
            <p:ph type="chart" idx="2"/>
          </p:nvPr>
        </p:nvSpPr>
        <p:spPr>
          <a:xfrm>
            <a:off x="460375" y="1450425"/>
            <a:ext cx="8184662" cy="4744756"/>
          </a:xfrm>
          <a:prstGeom prst="rect">
            <a:avLst/>
          </a:prstGeom>
          <a:noFill/>
          <a:ln>
            <a:noFill/>
          </a:ln>
        </p:spPr>
        <p:txBody>
          <a:bodyPr spcFirstLastPara="1" wrap="square" lIns="91425" tIns="45700" rIns="91425" bIns="45700" anchor="t" anchorCtr="0">
            <a:noAutofit/>
          </a:bodyPr>
          <a:lstStyle>
            <a:lvl1pPr marR="0" lvl="0" algn="l" rtl="0">
              <a:spcBef>
                <a:spcPts val="480"/>
              </a:spcBef>
              <a:spcAft>
                <a:spcPts val="0"/>
              </a:spcAft>
              <a:buClr>
                <a:schemeClr val="dk1"/>
              </a:buClr>
              <a:buSzPts val="2400"/>
              <a:buFont typeface="Arial"/>
              <a:buNone/>
              <a:defRPr sz="2400" b="0" i="1" u="none" strike="noStrike" cap="none">
                <a:solidFill>
                  <a:schemeClr val="dk1"/>
                </a:solidFill>
                <a:latin typeface="Open Sans Light"/>
                <a:ea typeface="Open Sans Light"/>
                <a:cs typeface="Open Sans Light"/>
                <a:sym typeface="Open Sans Light"/>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9" name="Google Shape;99;p14"/>
          <p:cNvSpPr txBox="1">
            <a:spLocks noGrp="1"/>
          </p:cNvSpPr>
          <p:nvPr>
            <p:ph type="sldNum" idx="12"/>
          </p:nvPr>
        </p:nvSpPr>
        <p:spPr>
          <a:xfrm>
            <a:off x="0" y="6491819"/>
            <a:ext cx="666750" cy="366183"/>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200">
                <a:solidFill>
                  <a:srgbClr val="33006F"/>
                </a:solidFill>
                <a:latin typeface="Calibri"/>
                <a:ea typeface="Calibri"/>
                <a:cs typeface="Calibri"/>
                <a:sym typeface="Calibri"/>
              </a:defRPr>
            </a:lvl1pPr>
            <a:lvl2pPr marL="0" lvl="1" indent="0" algn="l">
              <a:spcBef>
                <a:spcPts val="0"/>
              </a:spcBef>
              <a:buNone/>
              <a:defRPr sz="1200">
                <a:solidFill>
                  <a:srgbClr val="33006F"/>
                </a:solidFill>
                <a:latin typeface="Calibri"/>
                <a:ea typeface="Calibri"/>
                <a:cs typeface="Calibri"/>
                <a:sym typeface="Calibri"/>
              </a:defRPr>
            </a:lvl2pPr>
            <a:lvl3pPr marL="0" lvl="2" indent="0" algn="l">
              <a:spcBef>
                <a:spcPts val="0"/>
              </a:spcBef>
              <a:buNone/>
              <a:defRPr sz="1200">
                <a:solidFill>
                  <a:srgbClr val="33006F"/>
                </a:solidFill>
                <a:latin typeface="Calibri"/>
                <a:ea typeface="Calibri"/>
                <a:cs typeface="Calibri"/>
                <a:sym typeface="Calibri"/>
              </a:defRPr>
            </a:lvl3pPr>
            <a:lvl4pPr marL="0" lvl="3" indent="0" algn="l">
              <a:spcBef>
                <a:spcPts val="0"/>
              </a:spcBef>
              <a:buNone/>
              <a:defRPr sz="1200">
                <a:solidFill>
                  <a:srgbClr val="33006F"/>
                </a:solidFill>
                <a:latin typeface="Calibri"/>
                <a:ea typeface="Calibri"/>
                <a:cs typeface="Calibri"/>
                <a:sym typeface="Calibri"/>
              </a:defRPr>
            </a:lvl4pPr>
            <a:lvl5pPr marL="0" lvl="4" indent="0" algn="l">
              <a:spcBef>
                <a:spcPts val="0"/>
              </a:spcBef>
              <a:buNone/>
              <a:defRPr sz="1200">
                <a:solidFill>
                  <a:srgbClr val="33006F"/>
                </a:solidFill>
                <a:latin typeface="Calibri"/>
                <a:ea typeface="Calibri"/>
                <a:cs typeface="Calibri"/>
                <a:sym typeface="Calibri"/>
              </a:defRPr>
            </a:lvl5pPr>
            <a:lvl6pPr marL="0" lvl="5" indent="0" algn="l">
              <a:spcBef>
                <a:spcPts val="0"/>
              </a:spcBef>
              <a:buNone/>
              <a:defRPr sz="1200">
                <a:solidFill>
                  <a:srgbClr val="33006F"/>
                </a:solidFill>
                <a:latin typeface="Calibri"/>
                <a:ea typeface="Calibri"/>
                <a:cs typeface="Calibri"/>
                <a:sym typeface="Calibri"/>
              </a:defRPr>
            </a:lvl6pPr>
            <a:lvl7pPr marL="0" lvl="6" indent="0" algn="l">
              <a:spcBef>
                <a:spcPts val="0"/>
              </a:spcBef>
              <a:buNone/>
              <a:defRPr sz="1200">
                <a:solidFill>
                  <a:srgbClr val="33006F"/>
                </a:solidFill>
                <a:latin typeface="Calibri"/>
                <a:ea typeface="Calibri"/>
                <a:cs typeface="Calibri"/>
                <a:sym typeface="Calibri"/>
              </a:defRPr>
            </a:lvl7pPr>
            <a:lvl8pPr marL="0" lvl="7" indent="0" algn="l">
              <a:spcBef>
                <a:spcPts val="0"/>
              </a:spcBef>
              <a:buNone/>
              <a:defRPr sz="1200">
                <a:solidFill>
                  <a:srgbClr val="33006F"/>
                </a:solidFill>
                <a:latin typeface="Calibri"/>
                <a:ea typeface="Calibri"/>
                <a:cs typeface="Calibri"/>
                <a:sym typeface="Calibri"/>
              </a:defRPr>
            </a:lvl8pPr>
            <a:lvl9pPr marL="0" lvl="8" indent="0" algn="l">
              <a:spcBef>
                <a:spcPts val="0"/>
              </a:spcBef>
              <a:buNone/>
              <a:defRPr sz="1200">
                <a:solidFill>
                  <a:srgbClr val="33006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Header + Content">
  <p:cSld name="Header + Content">
    <p:spTree>
      <p:nvGrpSpPr>
        <p:cNvPr id="1" name="Shape 100"/>
        <p:cNvGrpSpPr/>
        <p:nvPr/>
      </p:nvGrpSpPr>
      <p:grpSpPr>
        <a:xfrm>
          <a:off x="0" y="0"/>
          <a:ext cx="0" cy="0"/>
          <a:chOff x="0" y="0"/>
          <a:chExt cx="0" cy="0"/>
        </a:xfrm>
      </p:grpSpPr>
      <p:sp>
        <p:nvSpPr>
          <p:cNvPr id="101" name="Google Shape;101;p15"/>
          <p:cNvSpPr txBox="1">
            <a:spLocks noGrp="1"/>
          </p:cNvSpPr>
          <p:nvPr>
            <p:ph type="body" idx="1"/>
          </p:nvPr>
        </p:nvSpPr>
        <p:spPr>
          <a:xfrm>
            <a:off x="501640" y="371516"/>
            <a:ext cx="8184663" cy="44719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450"/>
              </a:spcBef>
              <a:spcAft>
                <a:spcPts val="0"/>
              </a:spcAft>
              <a:buClr>
                <a:srgbClr val="33006F"/>
              </a:buClr>
              <a:buSzPts val="2250"/>
              <a:buFont typeface="Arial"/>
              <a:buNone/>
              <a:defRPr sz="2250" b="0" i="0" u="none" strike="noStrike" cap="none">
                <a:solidFill>
                  <a:srgbClr val="33006F"/>
                </a:solidFill>
                <a:latin typeface="Encode Sans Black"/>
                <a:ea typeface="Encode Sans Black"/>
                <a:cs typeface="Encode Sans Black"/>
                <a:sym typeface="Encode Sans Black"/>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2" name="Google Shape;102;p15"/>
          <p:cNvSpPr txBox="1">
            <a:spLocks noGrp="1"/>
          </p:cNvSpPr>
          <p:nvPr>
            <p:ph type="body" idx="2"/>
          </p:nvPr>
        </p:nvSpPr>
        <p:spPr>
          <a:xfrm>
            <a:off x="489183" y="1031360"/>
            <a:ext cx="8196210" cy="5078959"/>
          </a:xfrm>
          <a:prstGeom prst="rect">
            <a:avLst/>
          </a:prstGeom>
          <a:noFill/>
          <a:ln>
            <a:noFill/>
          </a:ln>
        </p:spPr>
        <p:txBody>
          <a:bodyPr spcFirstLastPara="1" wrap="square" lIns="91425" tIns="45700" rIns="91425" bIns="45700" anchor="t" anchorCtr="0">
            <a:noAutofit/>
          </a:bodyPr>
          <a:lstStyle>
            <a:lvl1pPr marL="457200" marR="0" lvl="0" indent="-342900" algn="l" rtl="0">
              <a:spcBef>
                <a:spcPts val="360"/>
              </a:spcBef>
              <a:spcAft>
                <a:spcPts val="0"/>
              </a:spcAft>
              <a:buClr>
                <a:schemeClr val="dk2"/>
              </a:buClr>
              <a:buSzPts val="1800"/>
              <a:buFont typeface="Merriweather Sans"/>
              <a:buChar char="&gt;"/>
              <a:defRPr sz="1800" b="0" i="0" u="none" strike="noStrike" cap="none">
                <a:solidFill>
                  <a:schemeClr val="dk2"/>
                </a:solidFill>
                <a:latin typeface="Open Sans"/>
                <a:ea typeface="Open Sans"/>
                <a:cs typeface="Open Sans"/>
                <a:sym typeface="Open Sans"/>
              </a:defRPr>
            </a:lvl1pPr>
            <a:lvl2pPr marL="914400" marR="0" lvl="1" indent="-323850" algn="l" rtl="0">
              <a:spcBef>
                <a:spcPts val="300"/>
              </a:spcBef>
              <a:spcAft>
                <a:spcPts val="0"/>
              </a:spcAft>
              <a:buClr>
                <a:schemeClr val="dk2"/>
              </a:buClr>
              <a:buSzPts val="1500"/>
              <a:buFont typeface="Arial"/>
              <a:buChar char="–"/>
              <a:defRPr sz="1500" b="0" i="0" u="none" strike="noStrike" cap="none">
                <a:solidFill>
                  <a:schemeClr val="dk2"/>
                </a:solidFill>
                <a:latin typeface="Open Sans"/>
                <a:ea typeface="Open Sans"/>
                <a:cs typeface="Open Sans"/>
                <a:sym typeface="Open Sans"/>
              </a:defRPr>
            </a:lvl2pPr>
            <a:lvl3pPr marL="1371600" marR="0" lvl="2" indent="-314325" algn="l" rtl="0">
              <a:spcBef>
                <a:spcPts val="270"/>
              </a:spcBef>
              <a:spcAft>
                <a:spcPts val="0"/>
              </a:spcAft>
              <a:buClr>
                <a:schemeClr val="dk2"/>
              </a:buClr>
              <a:buSzPts val="1350"/>
              <a:buFont typeface="Merriweather Sans"/>
              <a:buChar char="&gt;"/>
              <a:defRPr sz="1350" b="0" i="0" u="none" strike="noStrike" cap="none">
                <a:solidFill>
                  <a:schemeClr val="dk2"/>
                </a:solidFill>
                <a:latin typeface="Open Sans"/>
                <a:ea typeface="Open Sans"/>
                <a:cs typeface="Open Sans"/>
                <a:sym typeface="Open Sans"/>
              </a:defRPr>
            </a:lvl3pPr>
            <a:lvl4pPr marL="1828800" marR="0" lvl="3" indent="-304800" algn="l" rtl="0">
              <a:spcBef>
                <a:spcPts val="240"/>
              </a:spcBef>
              <a:spcAft>
                <a:spcPts val="0"/>
              </a:spcAft>
              <a:buClr>
                <a:schemeClr val="dk2"/>
              </a:buClr>
              <a:buSzPts val="1200"/>
              <a:buFont typeface="Arial"/>
              <a:buChar char="–"/>
              <a:defRPr sz="1200" b="0" i="0" u="none" strike="noStrike" cap="none">
                <a:solidFill>
                  <a:schemeClr val="dk2"/>
                </a:solidFill>
                <a:latin typeface="Open Sans"/>
                <a:ea typeface="Open Sans"/>
                <a:cs typeface="Open Sans"/>
                <a:sym typeface="Open Sans"/>
              </a:defRPr>
            </a:lvl4pPr>
            <a:lvl5pPr marL="2286000" marR="0" lvl="4" indent="-295275" algn="l" rtl="0">
              <a:spcBef>
                <a:spcPts val="210"/>
              </a:spcBef>
              <a:spcAft>
                <a:spcPts val="0"/>
              </a:spcAft>
              <a:buClr>
                <a:schemeClr val="dk2"/>
              </a:buClr>
              <a:buSzPts val="1050"/>
              <a:buFont typeface="Merriweather Sans"/>
              <a:buChar char="&gt;"/>
              <a:defRPr sz="1050" b="0" i="0" u="none" strike="noStrike" cap="none">
                <a:solidFill>
                  <a:schemeClr val="dk2"/>
                </a:solidFill>
                <a:latin typeface="Open Sans"/>
                <a:ea typeface="Open Sans"/>
                <a:cs typeface="Open Sans"/>
                <a:sym typeface="Open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3" name="Google Shape;103;p15"/>
          <p:cNvSpPr txBox="1">
            <a:spLocks noGrp="1"/>
          </p:cNvSpPr>
          <p:nvPr>
            <p:ph type="sldNum" idx="12"/>
          </p:nvPr>
        </p:nvSpPr>
        <p:spPr>
          <a:xfrm>
            <a:off x="125281" y="6489782"/>
            <a:ext cx="318816"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900">
                <a:solidFill>
                  <a:srgbClr val="948CAD"/>
                </a:solidFill>
                <a:latin typeface="Calibri"/>
                <a:ea typeface="Calibri"/>
                <a:cs typeface="Calibri"/>
                <a:sym typeface="Calibri"/>
              </a:defRPr>
            </a:lvl1pPr>
            <a:lvl2pPr marL="0" lvl="1" indent="0" algn="r">
              <a:spcBef>
                <a:spcPts val="0"/>
              </a:spcBef>
              <a:buNone/>
              <a:defRPr sz="900">
                <a:solidFill>
                  <a:srgbClr val="948CAD"/>
                </a:solidFill>
                <a:latin typeface="Calibri"/>
                <a:ea typeface="Calibri"/>
                <a:cs typeface="Calibri"/>
                <a:sym typeface="Calibri"/>
              </a:defRPr>
            </a:lvl2pPr>
            <a:lvl3pPr marL="0" lvl="2" indent="0" algn="r">
              <a:spcBef>
                <a:spcPts val="0"/>
              </a:spcBef>
              <a:buNone/>
              <a:defRPr sz="900">
                <a:solidFill>
                  <a:srgbClr val="948CAD"/>
                </a:solidFill>
                <a:latin typeface="Calibri"/>
                <a:ea typeface="Calibri"/>
                <a:cs typeface="Calibri"/>
                <a:sym typeface="Calibri"/>
              </a:defRPr>
            </a:lvl3pPr>
            <a:lvl4pPr marL="0" lvl="3" indent="0" algn="r">
              <a:spcBef>
                <a:spcPts val="0"/>
              </a:spcBef>
              <a:buNone/>
              <a:defRPr sz="900">
                <a:solidFill>
                  <a:srgbClr val="948CAD"/>
                </a:solidFill>
                <a:latin typeface="Calibri"/>
                <a:ea typeface="Calibri"/>
                <a:cs typeface="Calibri"/>
                <a:sym typeface="Calibri"/>
              </a:defRPr>
            </a:lvl4pPr>
            <a:lvl5pPr marL="0" lvl="4" indent="0" algn="r">
              <a:spcBef>
                <a:spcPts val="0"/>
              </a:spcBef>
              <a:buNone/>
              <a:defRPr sz="900">
                <a:solidFill>
                  <a:srgbClr val="948CAD"/>
                </a:solidFill>
                <a:latin typeface="Calibri"/>
                <a:ea typeface="Calibri"/>
                <a:cs typeface="Calibri"/>
                <a:sym typeface="Calibri"/>
              </a:defRPr>
            </a:lvl5pPr>
            <a:lvl6pPr marL="0" lvl="5" indent="0" algn="r">
              <a:spcBef>
                <a:spcPts val="0"/>
              </a:spcBef>
              <a:buNone/>
              <a:defRPr sz="900">
                <a:solidFill>
                  <a:srgbClr val="948CAD"/>
                </a:solidFill>
                <a:latin typeface="Calibri"/>
                <a:ea typeface="Calibri"/>
                <a:cs typeface="Calibri"/>
                <a:sym typeface="Calibri"/>
              </a:defRPr>
            </a:lvl6pPr>
            <a:lvl7pPr marL="0" lvl="6" indent="0" algn="r">
              <a:spcBef>
                <a:spcPts val="0"/>
              </a:spcBef>
              <a:buNone/>
              <a:defRPr sz="900">
                <a:solidFill>
                  <a:srgbClr val="948CAD"/>
                </a:solidFill>
                <a:latin typeface="Calibri"/>
                <a:ea typeface="Calibri"/>
                <a:cs typeface="Calibri"/>
                <a:sym typeface="Calibri"/>
              </a:defRPr>
            </a:lvl7pPr>
            <a:lvl8pPr marL="0" lvl="7" indent="0" algn="r">
              <a:spcBef>
                <a:spcPts val="0"/>
              </a:spcBef>
              <a:buNone/>
              <a:defRPr sz="900">
                <a:solidFill>
                  <a:srgbClr val="948CAD"/>
                </a:solidFill>
                <a:latin typeface="Calibri"/>
                <a:ea typeface="Calibri"/>
                <a:cs typeface="Calibri"/>
                <a:sym typeface="Calibri"/>
              </a:defRPr>
            </a:lvl8pPr>
            <a:lvl9pPr marL="0" lvl="8" indent="0" algn="r">
              <a:spcBef>
                <a:spcPts val="0"/>
              </a:spcBef>
              <a:buNone/>
              <a:defRPr sz="900">
                <a:solidFill>
                  <a:srgbClr val="948CAD"/>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04" name="Google Shape;104;p15"/>
          <p:cNvPicPr preferRelativeResize="0"/>
          <p:nvPr/>
        </p:nvPicPr>
        <p:blipFill rotWithShape="1">
          <a:blip r:embed="rId2">
            <a:alphaModFix/>
          </a:blip>
          <a:srcRect/>
          <a:stretch/>
        </p:blipFill>
        <p:spPr>
          <a:xfrm>
            <a:off x="493923" y="853144"/>
            <a:ext cx="1103782" cy="96363"/>
          </a:xfrm>
          <a:prstGeom prst="rect">
            <a:avLst/>
          </a:prstGeom>
          <a:noFill/>
          <a:ln>
            <a:noFill/>
          </a:ln>
        </p:spPr>
      </p:pic>
      <p:pic>
        <p:nvPicPr>
          <p:cNvPr id="105" name="Google Shape;105;p15"/>
          <p:cNvPicPr preferRelativeResize="0"/>
          <p:nvPr/>
        </p:nvPicPr>
        <p:blipFill rotWithShape="1">
          <a:blip r:embed="rId3">
            <a:alphaModFix/>
          </a:blip>
          <a:srcRect/>
          <a:stretch/>
        </p:blipFill>
        <p:spPr>
          <a:xfrm>
            <a:off x="6344453" y="6302785"/>
            <a:ext cx="2535935" cy="442407"/>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5_Header + Content">
  <p:cSld name="5_Header + Content">
    <p:spTree>
      <p:nvGrpSpPr>
        <p:cNvPr id="1" name="Shape 106"/>
        <p:cNvGrpSpPr/>
        <p:nvPr/>
      </p:nvGrpSpPr>
      <p:grpSpPr>
        <a:xfrm>
          <a:off x="0" y="0"/>
          <a:ext cx="0" cy="0"/>
          <a:chOff x="0" y="0"/>
          <a:chExt cx="0" cy="0"/>
        </a:xfrm>
      </p:grpSpPr>
      <p:sp>
        <p:nvSpPr>
          <p:cNvPr id="107" name="Google Shape;107;p16"/>
          <p:cNvSpPr txBox="1">
            <a:spLocks noGrp="1"/>
          </p:cNvSpPr>
          <p:nvPr>
            <p:ph type="body" idx="1"/>
          </p:nvPr>
        </p:nvSpPr>
        <p:spPr>
          <a:xfrm>
            <a:off x="501638" y="371516"/>
            <a:ext cx="8184663" cy="44719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450"/>
              </a:spcBef>
              <a:spcAft>
                <a:spcPts val="0"/>
              </a:spcAft>
              <a:buClr>
                <a:srgbClr val="33006F"/>
              </a:buClr>
              <a:buSzPts val="2250"/>
              <a:buFont typeface="Arial"/>
              <a:buNone/>
              <a:defRPr sz="2250" b="0" i="0" u="none" strike="noStrike" cap="none">
                <a:solidFill>
                  <a:srgbClr val="33006F"/>
                </a:solidFill>
                <a:latin typeface="Open Sans"/>
                <a:ea typeface="Open Sans"/>
                <a:cs typeface="Open Sans"/>
                <a:sym typeface="Open Sans"/>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8" name="Google Shape;108;p16"/>
          <p:cNvSpPr txBox="1">
            <a:spLocks noGrp="1"/>
          </p:cNvSpPr>
          <p:nvPr>
            <p:ph type="body" idx="2"/>
          </p:nvPr>
        </p:nvSpPr>
        <p:spPr>
          <a:xfrm>
            <a:off x="489182" y="1031360"/>
            <a:ext cx="8196210" cy="5078959"/>
          </a:xfrm>
          <a:prstGeom prst="rect">
            <a:avLst/>
          </a:prstGeom>
          <a:noFill/>
          <a:ln>
            <a:noFill/>
          </a:ln>
        </p:spPr>
        <p:txBody>
          <a:bodyPr spcFirstLastPara="1" wrap="square" lIns="91425" tIns="45700" rIns="91425" bIns="45700" anchor="t" anchorCtr="0">
            <a:noAutofit/>
          </a:bodyPr>
          <a:lstStyle>
            <a:lvl1pPr marL="457200" marR="0" lvl="0" indent="-342900" algn="l" rtl="0">
              <a:spcBef>
                <a:spcPts val="360"/>
              </a:spcBef>
              <a:spcAft>
                <a:spcPts val="0"/>
              </a:spcAft>
              <a:buClr>
                <a:schemeClr val="dk2"/>
              </a:buClr>
              <a:buSzPts val="1800"/>
              <a:buFont typeface="Merriweather Sans"/>
              <a:buChar char="&gt;"/>
              <a:defRPr sz="1800" b="0" i="0" u="none" strike="noStrike" cap="none">
                <a:solidFill>
                  <a:schemeClr val="dk2"/>
                </a:solidFill>
                <a:latin typeface="Open Sans"/>
                <a:ea typeface="Open Sans"/>
                <a:cs typeface="Open Sans"/>
                <a:sym typeface="Open Sans"/>
              </a:defRPr>
            </a:lvl1pPr>
            <a:lvl2pPr marL="914400" marR="0" lvl="1" indent="-323850" algn="l" rtl="0">
              <a:spcBef>
                <a:spcPts val="300"/>
              </a:spcBef>
              <a:spcAft>
                <a:spcPts val="0"/>
              </a:spcAft>
              <a:buClr>
                <a:schemeClr val="dk2"/>
              </a:buClr>
              <a:buSzPts val="1500"/>
              <a:buFont typeface="Arial"/>
              <a:buChar char="–"/>
              <a:defRPr sz="1500" b="0" i="0" u="none" strike="noStrike" cap="none">
                <a:solidFill>
                  <a:schemeClr val="dk2"/>
                </a:solidFill>
                <a:latin typeface="Open Sans"/>
                <a:ea typeface="Open Sans"/>
                <a:cs typeface="Open Sans"/>
                <a:sym typeface="Open Sans"/>
              </a:defRPr>
            </a:lvl2pPr>
            <a:lvl3pPr marL="1371600" marR="0" lvl="2" indent="-314325" algn="l" rtl="0">
              <a:spcBef>
                <a:spcPts val="270"/>
              </a:spcBef>
              <a:spcAft>
                <a:spcPts val="0"/>
              </a:spcAft>
              <a:buClr>
                <a:schemeClr val="dk2"/>
              </a:buClr>
              <a:buSzPts val="1350"/>
              <a:buFont typeface="Merriweather Sans"/>
              <a:buChar char="&gt;"/>
              <a:defRPr sz="1350" b="0" i="0" u="none" strike="noStrike" cap="none">
                <a:solidFill>
                  <a:schemeClr val="dk2"/>
                </a:solidFill>
                <a:latin typeface="Open Sans"/>
                <a:ea typeface="Open Sans"/>
                <a:cs typeface="Open Sans"/>
                <a:sym typeface="Open Sans"/>
              </a:defRPr>
            </a:lvl3pPr>
            <a:lvl4pPr marL="1828800" marR="0" lvl="3" indent="-304800" algn="l" rtl="0">
              <a:spcBef>
                <a:spcPts val="240"/>
              </a:spcBef>
              <a:spcAft>
                <a:spcPts val="0"/>
              </a:spcAft>
              <a:buClr>
                <a:schemeClr val="dk2"/>
              </a:buClr>
              <a:buSzPts val="1200"/>
              <a:buFont typeface="Arial"/>
              <a:buChar char="–"/>
              <a:defRPr sz="1200" b="0" i="0" u="none" strike="noStrike" cap="none">
                <a:solidFill>
                  <a:schemeClr val="dk2"/>
                </a:solidFill>
                <a:latin typeface="Open Sans"/>
                <a:ea typeface="Open Sans"/>
                <a:cs typeface="Open Sans"/>
                <a:sym typeface="Open Sans"/>
              </a:defRPr>
            </a:lvl4pPr>
            <a:lvl5pPr marL="2286000" marR="0" lvl="4" indent="-295275" algn="l" rtl="0">
              <a:spcBef>
                <a:spcPts val="210"/>
              </a:spcBef>
              <a:spcAft>
                <a:spcPts val="0"/>
              </a:spcAft>
              <a:buClr>
                <a:schemeClr val="dk2"/>
              </a:buClr>
              <a:buSzPts val="1050"/>
              <a:buFont typeface="Merriweather Sans"/>
              <a:buChar char="&gt;"/>
              <a:defRPr sz="1050" b="0" i="0" u="none" strike="noStrike" cap="none">
                <a:solidFill>
                  <a:schemeClr val="dk2"/>
                </a:solidFill>
                <a:latin typeface="Open Sans"/>
                <a:ea typeface="Open Sans"/>
                <a:cs typeface="Open Sans"/>
                <a:sym typeface="Open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9" name="Google Shape;109;p16"/>
          <p:cNvSpPr txBox="1">
            <a:spLocks noGrp="1"/>
          </p:cNvSpPr>
          <p:nvPr>
            <p:ph type="sldNum" idx="12"/>
          </p:nvPr>
        </p:nvSpPr>
        <p:spPr>
          <a:xfrm>
            <a:off x="125286" y="6489781"/>
            <a:ext cx="31881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900">
                <a:solidFill>
                  <a:srgbClr val="948CAD"/>
                </a:solidFill>
                <a:latin typeface="Calibri"/>
                <a:ea typeface="Calibri"/>
                <a:cs typeface="Calibri"/>
                <a:sym typeface="Calibri"/>
              </a:defRPr>
            </a:lvl1pPr>
            <a:lvl2pPr marL="0" lvl="1" indent="0" algn="r">
              <a:spcBef>
                <a:spcPts val="0"/>
              </a:spcBef>
              <a:buNone/>
              <a:defRPr sz="900">
                <a:solidFill>
                  <a:srgbClr val="948CAD"/>
                </a:solidFill>
                <a:latin typeface="Calibri"/>
                <a:ea typeface="Calibri"/>
                <a:cs typeface="Calibri"/>
                <a:sym typeface="Calibri"/>
              </a:defRPr>
            </a:lvl2pPr>
            <a:lvl3pPr marL="0" lvl="2" indent="0" algn="r">
              <a:spcBef>
                <a:spcPts val="0"/>
              </a:spcBef>
              <a:buNone/>
              <a:defRPr sz="900">
                <a:solidFill>
                  <a:srgbClr val="948CAD"/>
                </a:solidFill>
                <a:latin typeface="Calibri"/>
                <a:ea typeface="Calibri"/>
                <a:cs typeface="Calibri"/>
                <a:sym typeface="Calibri"/>
              </a:defRPr>
            </a:lvl3pPr>
            <a:lvl4pPr marL="0" lvl="3" indent="0" algn="r">
              <a:spcBef>
                <a:spcPts val="0"/>
              </a:spcBef>
              <a:buNone/>
              <a:defRPr sz="900">
                <a:solidFill>
                  <a:srgbClr val="948CAD"/>
                </a:solidFill>
                <a:latin typeface="Calibri"/>
                <a:ea typeface="Calibri"/>
                <a:cs typeface="Calibri"/>
                <a:sym typeface="Calibri"/>
              </a:defRPr>
            </a:lvl4pPr>
            <a:lvl5pPr marL="0" lvl="4" indent="0" algn="r">
              <a:spcBef>
                <a:spcPts val="0"/>
              </a:spcBef>
              <a:buNone/>
              <a:defRPr sz="900">
                <a:solidFill>
                  <a:srgbClr val="948CAD"/>
                </a:solidFill>
                <a:latin typeface="Calibri"/>
                <a:ea typeface="Calibri"/>
                <a:cs typeface="Calibri"/>
                <a:sym typeface="Calibri"/>
              </a:defRPr>
            </a:lvl5pPr>
            <a:lvl6pPr marL="0" lvl="5" indent="0" algn="r">
              <a:spcBef>
                <a:spcPts val="0"/>
              </a:spcBef>
              <a:buNone/>
              <a:defRPr sz="900">
                <a:solidFill>
                  <a:srgbClr val="948CAD"/>
                </a:solidFill>
                <a:latin typeface="Calibri"/>
                <a:ea typeface="Calibri"/>
                <a:cs typeface="Calibri"/>
                <a:sym typeface="Calibri"/>
              </a:defRPr>
            </a:lvl6pPr>
            <a:lvl7pPr marL="0" lvl="6" indent="0" algn="r">
              <a:spcBef>
                <a:spcPts val="0"/>
              </a:spcBef>
              <a:buNone/>
              <a:defRPr sz="900">
                <a:solidFill>
                  <a:srgbClr val="948CAD"/>
                </a:solidFill>
                <a:latin typeface="Calibri"/>
                <a:ea typeface="Calibri"/>
                <a:cs typeface="Calibri"/>
                <a:sym typeface="Calibri"/>
              </a:defRPr>
            </a:lvl7pPr>
            <a:lvl8pPr marL="0" lvl="7" indent="0" algn="r">
              <a:spcBef>
                <a:spcPts val="0"/>
              </a:spcBef>
              <a:buNone/>
              <a:defRPr sz="900">
                <a:solidFill>
                  <a:srgbClr val="948CAD"/>
                </a:solidFill>
                <a:latin typeface="Calibri"/>
                <a:ea typeface="Calibri"/>
                <a:cs typeface="Calibri"/>
                <a:sym typeface="Calibri"/>
              </a:defRPr>
            </a:lvl8pPr>
            <a:lvl9pPr marL="0" lvl="8" indent="0" algn="r">
              <a:spcBef>
                <a:spcPts val="0"/>
              </a:spcBef>
              <a:buNone/>
              <a:defRPr sz="900">
                <a:solidFill>
                  <a:srgbClr val="948CAD"/>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10" name="Google Shape;110;p16"/>
          <p:cNvPicPr preferRelativeResize="0"/>
          <p:nvPr/>
        </p:nvPicPr>
        <p:blipFill rotWithShape="1">
          <a:blip r:embed="rId2">
            <a:alphaModFix/>
          </a:blip>
          <a:srcRect/>
          <a:stretch/>
        </p:blipFill>
        <p:spPr>
          <a:xfrm>
            <a:off x="493919" y="853144"/>
            <a:ext cx="1103781" cy="96363"/>
          </a:xfrm>
          <a:prstGeom prst="rect">
            <a:avLst/>
          </a:prstGeom>
          <a:noFill/>
          <a:ln>
            <a:noFill/>
          </a:ln>
        </p:spPr>
      </p:pic>
      <p:pic>
        <p:nvPicPr>
          <p:cNvPr id="111" name="Google Shape;111;p16" descr="A close up of a logo&#10;&#10;Description automatically generated"/>
          <p:cNvPicPr preferRelativeResize="0"/>
          <p:nvPr/>
        </p:nvPicPr>
        <p:blipFill rotWithShape="1">
          <a:blip r:embed="rId3">
            <a:alphaModFix/>
          </a:blip>
          <a:srcRect/>
          <a:stretch/>
        </p:blipFill>
        <p:spPr>
          <a:xfrm>
            <a:off x="7003024" y="6316992"/>
            <a:ext cx="1642019" cy="28468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Header Only NO Logo">
  <p:cSld name="Header Only NO Logo">
    <p:spTree>
      <p:nvGrpSpPr>
        <p:cNvPr id="1" name="Shape 112"/>
        <p:cNvGrpSpPr/>
        <p:nvPr/>
      </p:nvGrpSpPr>
      <p:grpSpPr>
        <a:xfrm>
          <a:off x="0" y="0"/>
          <a:ext cx="0" cy="0"/>
          <a:chOff x="0" y="0"/>
          <a:chExt cx="0" cy="0"/>
        </a:xfrm>
      </p:grpSpPr>
      <p:sp>
        <p:nvSpPr>
          <p:cNvPr id="113" name="Google Shape;113;p17"/>
          <p:cNvSpPr txBox="1"/>
          <p:nvPr/>
        </p:nvSpPr>
        <p:spPr>
          <a:xfrm>
            <a:off x="184110" y="6307217"/>
            <a:ext cx="318815" cy="365125"/>
          </a:xfrm>
          <a:prstGeom prst="rect">
            <a:avLst/>
          </a:prstGeom>
          <a:noFill/>
          <a:ln>
            <a:noFill/>
          </a:ln>
        </p:spPr>
        <p:txBody>
          <a:bodyPr spcFirstLastPara="1" wrap="square" lIns="68575" tIns="34275" rIns="68575" bIns="34275" anchor="ctr" anchorCtr="0">
            <a:noAutofit/>
          </a:bodyPr>
          <a:lstStyle/>
          <a:p>
            <a:pPr marL="0" marR="0" lvl="0" indent="0" algn="r" rtl="0">
              <a:lnSpc>
                <a:spcPct val="100000"/>
              </a:lnSpc>
              <a:spcBef>
                <a:spcPts val="0"/>
              </a:spcBef>
              <a:spcAft>
                <a:spcPts val="0"/>
              </a:spcAft>
              <a:buClr>
                <a:srgbClr val="8D88A2"/>
              </a:buClr>
              <a:buSzPts val="900"/>
              <a:buFont typeface="Calibri"/>
              <a:buNone/>
            </a:pPr>
            <a:fld id="{00000000-1234-1234-1234-123412341234}" type="slidenum">
              <a:rPr lang="en-US" sz="900" b="0" i="0" u="none" strike="noStrike" cap="none">
                <a:solidFill>
                  <a:srgbClr val="8D88A2"/>
                </a:solidFill>
                <a:latin typeface="Calibri"/>
                <a:ea typeface="Calibri"/>
                <a:cs typeface="Calibri"/>
                <a:sym typeface="Calibri"/>
              </a:rPr>
              <a:t>‹#›</a:t>
            </a:fld>
            <a:endParaRPr sz="900" b="0" i="0" u="none" strike="noStrike" cap="none">
              <a:solidFill>
                <a:srgbClr val="8D88A2"/>
              </a:solidFill>
              <a:latin typeface="Calibri"/>
              <a:ea typeface="Calibri"/>
              <a:cs typeface="Calibri"/>
              <a:sym typeface="Calibri"/>
            </a:endParaRPr>
          </a:p>
        </p:txBody>
      </p:sp>
      <p:sp>
        <p:nvSpPr>
          <p:cNvPr id="114" name="Google Shape;114;p17"/>
          <p:cNvSpPr txBox="1">
            <a:spLocks noGrp="1"/>
          </p:cNvSpPr>
          <p:nvPr>
            <p:ph type="title"/>
          </p:nvPr>
        </p:nvSpPr>
        <p:spPr>
          <a:xfrm>
            <a:off x="502924" y="110610"/>
            <a:ext cx="8072845" cy="536196"/>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rgbClr val="4B2E83"/>
              </a:buClr>
              <a:buSzPts val="2250"/>
              <a:buFont typeface="Encode Sans Black"/>
              <a:buNone/>
              <a:defRPr sz="2250" b="1" i="0" u="none" strike="noStrike" cap="none">
                <a:solidFill>
                  <a:srgbClr val="4B2E83"/>
                </a:solidFill>
                <a:latin typeface="Encode Sans Black"/>
                <a:ea typeface="Encode Sans Black"/>
                <a:cs typeface="Encode Sans Black"/>
                <a:sym typeface="Encode Sans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115" name="Google Shape;115;p17"/>
          <p:cNvPicPr preferRelativeResize="0"/>
          <p:nvPr/>
        </p:nvPicPr>
        <p:blipFill rotWithShape="1">
          <a:blip r:embed="rId2">
            <a:alphaModFix/>
          </a:blip>
          <a:srcRect/>
          <a:stretch/>
        </p:blipFill>
        <p:spPr>
          <a:xfrm>
            <a:off x="502922" y="736268"/>
            <a:ext cx="827835" cy="96361"/>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_Header + Graphic">
  <p:cSld name="1_Header + Graphic">
    <p:spTree>
      <p:nvGrpSpPr>
        <p:cNvPr id="1" name="Shape 116"/>
        <p:cNvGrpSpPr/>
        <p:nvPr/>
      </p:nvGrpSpPr>
      <p:grpSpPr>
        <a:xfrm>
          <a:off x="0" y="0"/>
          <a:ext cx="0" cy="0"/>
          <a:chOff x="0" y="0"/>
          <a:chExt cx="0" cy="0"/>
        </a:xfrm>
      </p:grpSpPr>
      <p:pic>
        <p:nvPicPr>
          <p:cNvPr id="117" name="Google Shape;117;p18"/>
          <p:cNvPicPr preferRelativeResize="0"/>
          <p:nvPr/>
        </p:nvPicPr>
        <p:blipFill rotWithShape="1">
          <a:blip r:embed="rId2">
            <a:alphaModFix/>
          </a:blip>
          <a:srcRect/>
          <a:stretch/>
        </p:blipFill>
        <p:spPr>
          <a:xfrm>
            <a:off x="549032" y="1155495"/>
            <a:ext cx="1103781" cy="128484"/>
          </a:xfrm>
          <a:prstGeom prst="rect">
            <a:avLst/>
          </a:prstGeom>
          <a:noFill/>
          <a:ln>
            <a:noFill/>
          </a:ln>
        </p:spPr>
      </p:pic>
      <p:sp>
        <p:nvSpPr>
          <p:cNvPr id="118" name="Google Shape;118;p18"/>
          <p:cNvSpPr txBox="1">
            <a:spLocks noGrp="1"/>
          </p:cNvSpPr>
          <p:nvPr>
            <p:ph type="title"/>
          </p:nvPr>
        </p:nvSpPr>
        <p:spPr>
          <a:xfrm>
            <a:off x="460375" y="492986"/>
            <a:ext cx="8172210" cy="1325033"/>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dk1"/>
              </a:buClr>
              <a:buSzPts val="3000"/>
              <a:buFont typeface="Encode Sans Black"/>
              <a:buNone/>
              <a:defRPr sz="3000" b="1" i="0" u="none" strike="noStrike" cap="none">
                <a:solidFill>
                  <a:schemeClr val="dk1"/>
                </a:solidFill>
                <a:latin typeface="Encode Sans Black"/>
                <a:ea typeface="Encode Sans Black"/>
                <a:cs typeface="Encode Sans Black"/>
                <a:sym typeface="Encode Sans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9" name="Google Shape;119;p18"/>
          <p:cNvSpPr>
            <a:spLocks noGrp="1"/>
          </p:cNvSpPr>
          <p:nvPr>
            <p:ph type="chart" idx="2"/>
          </p:nvPr>
        </p:nvSpPr>
        <p:spPr>
          <a:xfrm>
            <a:off x="447926" y="1818014"/>
            <a:ext cx="8184663" cy="4430176"/>
          </a:xfrm>
          <a:prstGeom prst="rect">
            <a:avLst/>
          </a:prstGeom>
          <a:noFill/>
          <a:ln>
            <a:noFill/>
          </a:ln>
        </p:spPr>
        <p:txBody>
          <a:bodyPr spcFirstLastPara="1" wrap="square" lIns="91425" tIns="45700" rIns="91425" bIns="45700" anchor="t" anchorCtr="0">
            <a:noAutofit/>
          </a:bodyPr>
          <a:lstStyle>
            <a:lvl1pPr marR="0" lvl="0" algn="l" rtl="0">
              <a:spcBef>
                <a:spcPts val="480"/>
              </a:spcBef>
              <a:spcAft>
                <a:spcPts val="0"/>
              </a:spcAft>
              <a:buClr>
                <a:schemeClr val="dk1"/>
              </a:buClr>
              <a:buSzPts val="2400"/>
              <a:buFont typeface="Arial"/>
              <a:buNone/>
              <a:defRPr sz="2400" b="0" i="1" u="none" strike="noStrike" cap="none">
                <a:solidFill>
                  <a:schemeClr val="dk1"/>
                </a:solidFill>
                <a:latin typeface="Open Sans Light"/>
                <a:ea typeface="Open Sans Light"/>
                <a:cs typeface="Open Sans Light"/>
                <a:sym typeface="Open Sans Light"/>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120" name="Google Shape;120;p18" descr="A close up of a logo&#10;&#10;Description automatically generated"/>
          <p:cNvPicPr preferRelativeResize="0"/>
          <p:nvPr/>
        </p:nvPicPr>
        <p:blipFill rotWithShape="1">
          <a:blip r:embed="rId3">
            <a:alphaModFix/>
          </a:blip>
          <a:srcRect/>
          <a:stretch/>
        </p:blipFill>
        <p:spPr>
          <a:xfrm>
            <a:off x="7003024" y="6316987"/>
            <a:ext cx="1642019" cy="284680"/>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1_White_Content Slide 3">
  <p:cSld name="1_White_Content Slide 3">
    <p:spTree>
      <p:nvGrpSpPr>
        <p:cNvPr id="1" name="Shape 123"/>
        <p:cNvGrpSpPr/>
        <p:nvPr/>
      </p:nvGrpSpPr>
      <p:grpSpPr>
        <a:xfrm>
          <a:off x="0" y="0"/>
          <a:ext cx="0" cy="0"/>
          <a:chOff x="0" y="0"/>
          <a:chExt cx="0" cy="0"/>
        </a:xfrm>
      </p:grpSpPr>
      <p:pic>
        <p:nvPicPr>
          <p:cNvPr id="124" name="Google Shape;124;p20"/>
          <p:cNvPicPr preferRelativeResize="0"/>
          <p:nvPr/>
        </p:nvPicPr>
        <p:blipFill rotWithShape="1">
          <a:blip r:embed="rId2">
            <a:alphaModFix/>
          </a:blip>
          <a:srcRect/>
          <a:stretch/>
        </p:blipFill>
        <p:spPr>
          <a:xfrm>
            <a:off x="549032" y="1157864"/>
            <a:ext cx="1103781" cy="128483"/>
          </a:xfrm>
          <a:prstGeom prst="rect">
            <a:avLst/>
          </a:prstGeom>
          <a:noFill/>
          <a:ln>
            <a:noFill/>
          </a:ln>
        </p:spPr>
      </p:pic>
      <p:sp>
        <p:nvSpPr>
          <p:cNvPr id="125" name="Google Shape;125;p20"/>
          <p:cNvSpPr txBox="1">
            <a:spLocks noGrp="1"/>
          </p:cNvSpPr>
          <p:nvPr>
            <p:ph type="title"/>
          </p:nvPr>
        </p:nvSpPr>
        <p:spPr>
          <a:xfrm>
            <a:off x="435471" y="559588"/>
            <a:ext cx="8197114" cy="66251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dk2"/>
              </a:buClr>
              <a:buSzPts val="3000"/>
              <a:buFont typeface="Encode Sans Black"/>
              <a:buNone/>
              <a:defRPr sz="3000" b="1" i="0" u="none" strike="noStrike" cap="none">
                <a:solidFill>
                  <a:schemeClr val="dk2"/>
                </a:solidFill>
                <a:latin typeface="Encode Sans Black"/>
                <a:ea typeface="Encode Sans Black"/>
                <a:cs typeface="Encode Sans Black"/>
                <a:sym typeface="Encode Sans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126" name="Google Shape;126;p20" descr="A screenshot of a cell phone&#10;&#10;Description automatically generated"/>
          <p:cNvPicPr preferRelativeResize="0"/>
          <p:nvPr/>
        </p:nvPicPr>
        <p:blipFill rotWithShape="1">
          <a:blip r:embed="rId3">
            <a:alphaModFix/>
          </a:blip>
          <a:srcRect/>
          <a:stretch/>
        </p:blipFill>
        <p:spPr>
          <a:xfrm>
            <a:off x="7024790" y="6316979"/>
            <a:ext cx="1418737" cy="245968"/>
          </a:xfrm>
          <a:prstGeom prst="rect">
            <a:avLst/>
          </a:prstGeom>
          <a:noFill/>
          <a:ln>
            <a:noFill/>
          </a:ln>
        </p:spPr>
      </p:pic>
      <p:sp>
        <p:nvSpPr>
          <p:cNvPr id="127" name="Google Shape;127;p20"/>
          <p:cNvSpPr txBox="1">
            <a:spLocks noGrp="1"/>
          </p:cNvSpPr>
          <p:nvPr>
            <p:ph type="body" idx="1"/>
          </p:nvPr>
        </p:nvSpPr>
        <p:spPr>
          <a:xfrm>
            <a:off x="447924" y="1662369"/>
            <a:ext cx="8184662" cy="54822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480"/>
              </a:spcBef>
              <a:spcAft>
                <a:spcPts val="0"/>
              </a:spcAft>
              <a:buClr>
                <a:schemeClr val="dk2"/>
              </a:buClr>
              <a:buSzPts val="2400"/>
              <a:buFont typeface="Arial"/>
              <a:buNone/>
              <a:defRPr sz="2400" b="0" i="0" u="none" strike="noStrike" cap="none">
                <a:solidFill>
                  <a:schemeClr val="dk2"/>
                </a:solidFill>
                <a:latin typeface="Arial"/>
                <a:ea typeface="Arial"/>
                <a:cs typeface="Arial"/>
                <a:sym typeface="Arial"/>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8" name="Google Shape;128;p20"/>
          <p:cNvSpPr txBox="1">
            <a:spLocks noGrp="1"/>
          </p:cNvSpPr>
          <p:nvPr>
            <p:ph type="sldNum" idx="12"/>
          </p:nvPr>
        </p:nvSpPr>
        <p:spPr>
          <a:xfrm>
            <a:off x="1" y="6491819"/>
            <a:ext cx="577850" cy="366183"/>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200">
                <a:solidFill>
                  <a:schemeClr val="dk2"/>
                </a:solidFill>
                <a:latin typeface="Calibri"/>
                <a:ea typeface="Calibri"/>
                <a:cs typeface="Calibri"/>
                <a:sym typeface="Calibri"/>
              </a:defRPr>
            </a:lvl1pPr>
            <a:lvl2pPr marL="0" lvl="1" indent="0" algn="l">
              <a:spcBef>
                <a:spcPts val="0"/>
              </a:spcBef>
              <a:buNone/>
              <a:defRPr sz="1200">
                <a:solidFill>
                  <a:schemeClr val="dk2"/>
                </a:solidFill>
                <a:latin typeface="Calibri"/>
                <a:ea typeface="Calibri"/>
                <a:cs typeface="Calibri"/>
                <a:sym typeface="Calibri"/>
              </a:defRPr>
            </a:lvl2pPr>
            <a:lvl3pPr marL="0" lvl="2" indent="0" algn="l">
              <a:spcBef>
                <a:spcPts val="0"/>
              </a:spcBef>
              <a:buNone/>
              <a:defRPr sz="1200">
                <a:solidFill>
                  <a:schemeClr val="dk2"/>
                </a:solidFill>
                <a:latin typeface="Calibri"/>
                <a:ea typeface="Calibri"/>
                <a:cs typeface="Calibri"/>
                <a:sym typeface="Calibri"/>
              </a:defRPr>
            </a:lvl3pPr>
            <a:lvl4pPr marL="0" lvl="3" indent="0" algn="l">
              <a:spcBef>
                <a:spcPts val="0"/>
              </a:spcBef>
              <a:buNone/>
              <a:defRPr sz="1200">
                <a:solidFill>
                  <a:schemeClr val="dk2"/>
                </a:solidFill>
                <a:latin typeface="Calibri"/>
                <a:ea typeface="Calibri"/>
                <a:cs typeface="Calibri"/>
                <a:sym typeface="Calibri"/>
              </a:defRPr>
            </a:lvl4pPr>
            <a:lvl5pPr marL="0" lvl="4" indent="0" algn="l">
              <a:spcBef>
                <a:spcPts val="0"/>
              </a:spcBef>
              <a:buNone/>
              <a:defRPr sz="1200">
                <a:solidFill>
                  <a:schemeClr val="dk2"/>
                </a:solidFill>
                <a:latin typeface="Calibri"/>
                <a:ea typeface="Calibri"/>
                <a:cs typeface="Calibri"/>
                <a:sym typeface="Calibri"/>
              </a:defRPr>
            </a:lvl5pPr>
            <a:lvl6pPr marL="0" lvl="5" indent="0" algn="l">
              <a:spcBef>
                <a:spcPts val="0"/>
              </a:spcBef>
              <a:buNone/>
              <a:defRPr sz="1200">
                <a:solidFill>
                  <a:schemeClr val="dk2"/>
                </a:solidFill>
                <a:latin typeface="Calibri"/>
                <a:ea typeface="Calibri"/>
                <a:cs typeface="Calibri"/>
                <a:sym typeface="Calibri"/>
              </a:defRPr>
            </a:lvl6pPr>
            <a:lvl7pPr marL="0" lvl="6" indent="0" algn="l">
              <a:spcBef>
                <a:spcPts val="0"/>
              </a:spcBef>
              <a:buNone/>
              <a:defRPr sz="1200">
                <a:solidFill>
                  <a:schemeClr val="dk2"/>
                </a:solidFill>
                <a:latin typeface="Calibri"/>
                <a:ea typeface="Calibri"/>
                <a:cs typeface="Calibri"/>
                <a:sym typeface="Calibri"/>
              </a:defRPr>
            </a:lvl7pPr>
            <a:lvl8pPr marL="0" lvl="7" indent="0" algn="l">
              <a:spcBef>
                <a:spcPts val="0"/>
              </a:spcBef>
              <a:buNone/>
              <a:defRPr sz="1200">
                <a:solidFill>
                  <a:schemeClr val="dk2"/>
                </a:solidFill>
                <a:latin typeface="Calibri"/>
                <a:ea typeface="Calibri"/>
                <a:cs typeface="Calibri"/>
                <a:sym typeface="Calibri"/>
              </a:defRPr>
            </a:lvl8pPr>
            <a:lvl9pPr marL="0" lvl="8" indent="0" algn="l">
              <a:spcBef>
                <a:spcPts val="0"/>
              </a:spcBef>
              <a:buNone/>
              <a:defRPr sz="1200">
                <a:solidFill>
                  <a:schemeClr val="dk2"/>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129" name="Google Shape;129;p20"/>
          <p:cNvSpPr txBox="1">
            <a:spLocks noGrp="1"/>
          </p:cNvSpPr>
          <p:nvPr>
            <p:ph type="body" idx="2"/>
          </p:nvPr>
        </p:nvSpPr>
        <p:spPr>
          <a:xfrm>
            <a:off x="435471" y="2434979"/>
            <a:ext cx="8197114" cy="3002348"/>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chemeClr val="dk2"/>
              </a:buClr>
              <a:buSzPts val="2400"/>
              <a:buFont typeface="Merriweather Sans"/>
              <a:buChar char="&gt;"/>
              <a:defRPr sz="2400" b="1" i="0" u="none" strike="noStrike" cap="none">
                <a:solidFill>
                  <a:schemeClr val="dk2"/>
                </a:solidFill>
                <a:latin typeface="Open Sans"/>
                <a:ea typeface="Open Sans"/>
                <a:cs typeface="Open Sans"/>
                <a:sym typeface="Open Sans"/>
              </a:defRPr>
            </a:lvl1pPr>
            <a:lvl2pPr marL="914400" marR="0" lvl="1" indent="-355600" algn="l" rtl="0">
              <a:spcBef>
                <a:spcPts val="400"/>
              </a:spcBef>
              <a:spcAft>
                <a:spcPts val="0"/>
              </a:spcAft>
              <a:buClr>
                <a:schemeClr val="dk2"/>
              </a:buClr>
              <a:buSzPts val="2000"/>
              <a:buFont typeface="Arial"/>
              <a:buChar char="–"/>
              <a:defRPr sz="2000" b="0" i="0" u="none" strike="noStrike" cap="none">
                <a:solidFill>
                  <a:schemeClr val="dk2"/>
                </a:solidFill>
                <a:latin typeface="Open Sans"/>
                <a:ea typeface="Open Sans"/>
                <a:cs typeface="Open Sans"/>
                <a:sym typeface="Open Sans"/>
              </a:defRPr>
            </a:lvl2pPr>
            <a:lvl3pPr marL="1371600" marR="0" lvl="2" indent="-342900" algn="l" rtl="0">
              <a:spcBef>
                <a:spcPts val="360"/>
              </a:spcBef>
              <a:spcAft>
                <a:spcPts val="0"/>
              </a:spcAft>
              <a:buClr>
                <a:schemeClr val="dk2"/>
              </a:buClr>
              <a:buSzPts val="1800"/>
              <a:buFont typeface="Merriweather Sans"/>
              <a:buChar char="&gt;"/>
              <a:defRPr sz="1800" b="0" i="0" u="none" strike="noStrike" cap="none">
                <a:solidFill>
                  <a:schemeClr val="dk2"/>
                </a:solidFill>
                <a:latin typeface="Open Sans"/>
                <a:ea typeface="Open Sans"/>
                <a:cs typeface="Open Sans"/>
                <a:sym typeface="Open Sans"/>
              </a:defRPr>
            </a:lvl3pPr>
            <a:lvl4pPr marL="1828800" marR="0" lvl="3" indent="-330200" algn="l" rtl="0">
              <a:spcBef>
                <a:spcPts val="320"/>
              </a:spcBef>
              <a:spcAft>
                <a:spcPts val="0"/>
              </a:spcAft>
              <a:buClr>
                <a:schemeClr val="dk2"/>
              </a:buClr>
              <a:buSzPts val="1600"/>
              <a:buFont typeface="Arial"/>
              <a:buChar char="–"/>
              <a:defRPr sz="1600" b="0" i="0" u="none" strike="noStrike" cap="none">
                <a:solidFill>
                  <a:schemeClr val="dk2"/>
                </a:solidFill>
                <a:latin typeface="Open Sans"/>
                <a:ea typeface="Open Sans"/>
                <a:cs typeface="Open Sans"/>
                <a:sym typeface="Open Sans"/>
              </a:defRPr>
            </a:lvl4pPr>
            <a:lvl5pPr marL="2286000" marR="0" lvl="4" indent="-317500" algn="l" rtl="0">
              <a:spcBef>
                <a:spcPts val="280"/>
              </a:spcBef>
              <a:spcAft>
                <a:spcPts val="0"/>
              </a:spcAft>
              <a:buClr>
                <a:schemeClr val="dk2"/>
              </a:buClr>
              <a:buSzPts val="1400"/>
              <a:buFont typeface="Merriweather Sans"/>
              <a:buChar char="&gt;"/>
              <a:defRPr sz="1400" b="0" i="0" u="none" strike="noStrike" cap="none">
                <a:solidFill>
                  <a:schemeClr val="dk2"/>
                </a:solidFill>
                <a:latin typeface="Open Sans"/>
                <a:ea typeface="Open Sans"/>
                <a:cs typeface="Open Sans"/>
                <a:sym typeface="Open Sans"/>
              </a:defRPr>
            </a:lvl5pPr>
            <a:lvl6pPr marL="2743200" marR="0" lvl="5" indent="-355600" algn="l" rtl="0">
              <a:spcBef>
                <a:spcPts val="400"/>
              </a:spcBef>
              <a:spcAft>
                <a:spcPts val="0"/>
              </a:spcAft>
              <a:buClr>
                <a:schemeClr val="dk2"/>
              </a:buClr>
              <a:buSzPts val="2000"/>
              <a:buFont typeface="Arial"/>
              <a:buChar char="•"/>
              <a:defRPr sz="2000" b="0" i="0" u="none" strike="noStrike" cap="none">
                <a:solidFill>
                  <a:schemeClr val="dk2"/>
                </a:solidFill>
                <a:latin typeface="Calibri"/>
                <a:ea typeface="Calibri"/>
                <a:cs typeface="Calibri"/>
                <a:sym typeface="Calibri"/>
              </a:defRPr>
            </a:lvl6pPr>
            <a:lvl7pPr marL="3200400" marR="0" lvl="6" indent="-355600" algn="l" rtl="0">
              <a:spcBef>
                <a:spcPts val="400"/>
              </a:spcBef>
              <a:spcAft>
                <a:spcPts val="0"/>
              </a:spcAft>
              <a:buClr>
                <a:schemeClr val="dk2"/>
              </a:buClr>
              <a:buSzPts val="2000"/>
              <a:buFont typeface="Arial"/>
              <a:buChar char="•"/>
              <a:defRPr sz="2000" b="0" i="0" u="none" strike="noStrike" cap="none">
                <a:solidFill>
                  <a:schemeClr val="dk2"/>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130" name="Google Shape;130;p20" descr="A close up of a logo&#10;&#10;Description automatically generated"/>
          <p:cNvPicPr preferRelativeResize="0"/>
          <p:nvPr/>
        </p:nvPicPr>
        <p:blipFill rotWithShape="1">
          <a:blip r:embed="rId4">
            <a:alphaModFix/>
          </a:blip>
          <a:srcRect/>
          <a:stretch/>
        </p:blipFill>
        <p:spPr>
          <a:xfrm>
            <a:off x="7003019" y="6316986"/>
            <a:ext cx="1642019" cy="28467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White_Title Slide 1">
  <p:cSld name="White_Title Slide 1">
    <p:bg>
      <p:bgPr>
        <a:solidFill>
          <a:schemeClr val="lt2"/>
        </a:solidFill>
        <a:effectLst/>
      </p:bgPr>
    </p:bg>
    <p:spTree>
      <p:nvGrpSpPr>
        <p:cNvPr id="1" name="Shape 131"/>
        <p:cNvGrpSpPr/>
        <p:nvPr/>
      </p:nvGrpSpPr>
      <p:grpSpPr>
        <a:xfrm>
          <a:off x="0" y="0"/>
          <a:ext cx="0" cy="0"/>
          <a:chOff x="0" y="0"/>
          <a:chExt cx="0" cy="0"/>
        </a:xfrm>
      </p:grpSpPr>
      <p:pic>
        <p:nvPicPr>
          <p:cNvPr id="132" name="Google Shape;132;p21" descr="A black and white photo of a building&#10;&#10;Description automatically generated"/>
          <p:cNvPicPr preferRelativeResize="0"/>
          <p:nvPr/>
        </p:nvPicPr>
        <p:blipFill rotWithShape="1">
          <a:blip r:embed="rId2">
            <a:alphaModFix/>
          </a:blip>
          <a:srcRect t="15743"/>
          <a:stretch/>
        </p:blipFill>
        <p:spPr>
          <a:xfrm>
            <a:off x="0" y="0"/>
            <a:ext cx="9156790" cy="6858000"/>
          </a:xfrm>
          <a:prstGeom prst="rect">
            <a:avLst/>
          </a:prstGeom>
          <a:noFill/>
          <a:ln>
            <a:noFill/>
          </a:ln>
        </p:spPr>
      </p:pic>
      <p:sp>
        <p:nvSpPr>
          <p:cNvPr id="133" name="Google Shape;133;p21"/>
          <p:cNvSpPr/>
          <p:nvPr/>
        </p:nvSpPr>
        <p:spPr>
          <a:xfrm>
            <a:off x="1" y="0"/>
            <a:ext cx="9169580" cy="6858000"/>
          </a:xfrm>
          <a:prstGeom prst="rect">
            <a:avLst/>
          </a:prstGeom>
          <a:solidFill>
            <a:schemeClr val="lt2">
              <a:alpha val="75686"/>
            </a:schemeClr>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34" name="Google Shape;134;p21"/>
          <p:cNvPicPr preferRelativeResize="0"/>
          <p:nvPr/>
        </p:nvPicPr>
        <p:blipFill rotWithShape="1">
          <a:blip r:embed="rId3">
            <a:alphaModFix/>
          </a:blip>
          <a:srcRect/>
          <a:stretch/>
        </p:blipFill>
        <p:spPr>
          <a:xfrm>
            <a:off x="568081" y="4568600"/>
            <a:ext cx="1600200" cy="186267"/>
          </a:xfrm>
          <a:prstGeom prst="rect">
            <a:avLst/>
          </a:prstGeom>
          <a:noFill/>
          <a:ln>
            <a:noFill/>
          </a:ln>
        </p:spPr>
      </p:pic>
      <p:pic>
        <p:nvPicPr>
          <p:cNvPr id="135" name="Google Shape;135;p21" descr="A screenshot of a cell phone&#10;&#10;Description automatically generated"/>
          <p:cNvPicPr preferRelativeResize="0"/>
          <p:nvPr/>
        </p:nvPicPr>
        <p:blipFill rotWithShape="1">
          <a:blip r:embed="rId4">
            <a:alphaModFix/>
          </a:blip>
          <a:srcRect/>
          <a:stretch/>
        </p:blipFill>
        <p:spPr>
          <a:xfrm>
            <a:off x="6602008" y="5859010"/>
            <a:ext cx="2105049" cy="681777"/>
          </a:xfrm>
          <a:prstGeom prst="rect">
            <a:avLst/>
          </a:prstGeom>
          <a:noFill/>
          <a:ln>
            <a:noFill/>
          </a:ln>
        </p:spPr>
      </p:pic>
      <p:sp>
        <p:nvSpPr>
          <p:cNvPr id="136" name="Google Shape;136;p21"/>
          <p:cNvSpPr txBox="1">
            <a:spLocks noGrp="1"/>
          </p:cNvSpPr>
          <p:nvPr>
            <p:ph type="title"/>
          </p:nvPr>
        </p:nvSpPr>
        <p:spPr>
          <a:xfrm>
            <a:off x="460375" y="859992"/>
            <a:ext cx="7023540" cy="3522341"/>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dk1"/>
              </a:buClr>
              <a:buSzPts val="5000"/>
              <a:buFont typeface="Encode Sans Black"/>
              <a:buNone/>
              <a:defRPr sz="5000" b="1" i="0" u="none" strike="noStrike" cap="none">
                <a:solidFill>
                  <a:schemeClr val="dk1"/>
                </a:solidFill>
                <a:latin typeface="Encode Sans Black"/>
                <a:ea typeface="Encode Sans Black"/>
                <a:cs typeface="Encode Sans Black"/>
                <a:sym typeface="Encode Sans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37"/>
        <p:cNvGrpSpPr/>
        <p:nvPr/>
      </p:nvGrpSpPr>
      <p:grpSpPr>
        <a:xfrm>
          <a:off x="0" y="0"/>
          <a:ext cx="0" cy="0"/>
          <a:chOff x="0" y="0"/>
          <a:chExt cx="0" cy="0"/>
        </a:xfrm>
      </p:grpSpPr>
      <p:pic>
        <p:nvPicPr>
          <p:cNvPr id="138" name="Google Shape;138;p22" descr="Bar_RtAngle_7502_RGB.png"/>
          <p:cNvPicPr preferRelativeResize="0"/>
          <p:nvPr/>
        </p:nvPicPr>
        <p:blipFill rotWithShape="1">
          <a:blip r:embed="rId2">
            <a:alphaModFix/>
          </a:blip>
          <a:srcRect/>
          <a:stretch/>
        </p:blipFill>
        <p:spPr>
          <a:xfrm>
            <a:off x="813591" y="4006086"/>
            <a:ext cx="2284303" cy="112771"/>
          </a:xfrm>
          <a:prstGeom prst="rect">
            <a:avLst/>
          </a:prstGeom>
          <a:noFill/>
          <a:ln>
            <a:noFill/>
          </a:ln>
        </p:spPr>
      </p:pic>
      <p:sp>
        <p:nvSpPr>
          <p:cNvPr id="139" name="Google Shape;139;p22"/>
          <p:cNvSpPr txBox="1">
            <a:spLocks noGrp="1"/>
          </p:cNvSpPr>
          <p:nvPr>
            <p:ph type="title"/>
          </p:nvPr>
        </p:nvSpPr>
        <p:spPr>
          <a:xfrm>
            <a:off x="671757" y="1167126"/>
            <a:ext cx="6972300" cy="2641756"/>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rgbClr val="4B2E83"/>
              </a:buClr>
              <a:buSzPts val="3750"/>
              <a:buFont typeface="Encode Sans Black"/>
              <a:buNone/>
              <a:defRPr sz="3750" b="1" i="0" u="none" strike="noStrike" cap="none">
                <a:solidFill>
                  <a:srgbClr val="4B2E83"/>
                </a:solidFill>
                <a:latin typeface="Encode Sans Black"/>
                <a:ea typeface="Encode Sans Black"/>
                <a:cs typeface="Encode Sans Black"/>
                <a:sym typeface="Encode Sans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140" name="Google Shape;140;p22"/>
          <p:cNvPicPr preferRelativeResize="0"/>
          <p:nvPr/>
        </p:nvPicPr>
        <p:blipFill rotWithShape="1">
          <a:blip r:embed="rId3">
            <a:alphaModFix/>
          </a:blip>
          <a:srcRect/>
          <a:stretch/>
        </p:blipFill>
        <p:spPr>
          <a:xfrm>
            <a:off x="5603966" y="5924997"/>
            <a:ext cx="3296973" cy="575173"/>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Purple_Title Slide 1">
  <p:cSld name="Purple_Title Slide 1">
    <p:bg>
      <p:bgPr>
        <a:solidFill>
          <a:schemeClr val="dk1"/>
        </a:solidFill>
        <a:effectLst/>
      </p:bgPr>
    </p:bg>
    <p:spTree>
      <p:nvGrpSpPr>
        <p:cNvPr id="1" name="Shape 19"/>
        <p:cNvGrpSpPr/>
        <p:nvPr/>
      </p:nvGrpSpPr>
      <p:grpSpPr>
        <a:xfrm>
          <a:off x="0" y="0"/>
          <a:ext cx="0" cy="0"/>
          <a:chOff x="0" y="0"/>
          <a:chExt cx="0" cy="0"/>
        </a:xfrm>
      </p:grpSpPr>
      <p:pic>
        <p:nvPicPr>
          <p:cNvPr id="20" name="Google Shape;20;p3" descr="A black and white photo of a building&#10;&#10;Description automatically generated"/>
          <p:cNvPicPr preferRelativeResize="0"/>
          <p:nvPr/>
        </p:nvPicPr>
        <p:blipFill rotWithShape="1">
          <a:blip r:embed="rId2">
            <a:alphaModFix/>
          </a:blip>
          <a:srcRect t="15743"/>
          <a:stretch/>
        </p:blipFill>
        <p:spPr>
          <a:xfrm>
            <a:off x="0" y="0"/>
            <a:ext cx="9156790" cy="6858000"/>
          </a:xfrm>
          <a:prstGeom prst="rect">
            <a:avLst/>
          </a:prstGeom>
          <a:noFill/>
          <a:ln>
            <a:noFill/>
          </a:ln>
        </p:spPr>
      </p:pic>
      <p:sp>
        <p:nvSpPr>
          <p:cNvPr id="21" name="Google Shape;21;p3"/>
          <p:cNvSpPr/>
          <p:nvPr/>
        </p:nvSpPr>
        <p:spPr>
          <a:xfrm>
            <a:off x="-8709" y="0"/>
            <a:ext cx="9156790" cy="6858000"/>
          </a:xfrm>
          <a:prstGeom prst="rect">
            <a:avLst/>
          </a:prstGeom>
          <a:solidFill>
            <a:srgbClr val="33006F">
              <a:alpha val="75686"/>
            </a:srgbClr>
          </a:solidFill>
          <a:ln w="9525" cap="flat" cmpd="sng">
            <a:solidFill>
              <a:srgbClr val="48298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 name="Google Shape;22;p3"/>
          <p:cNvSpPr txBox="1">
            <a:spLocks noGrp="1"/>
          </p:cNvSpPr>
          <p:nvPr>
            <p:ph type="title"/>
          </p:nvPr>
        </p:nvSpPr>
        <p:spPr>
          <a:xfrm>
            <a:off x="460375" y="859993"/>
            <a:ext cx="6972300" cy="3522341"/>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lt2"/>
              </a:buClr>
              <a:buSzPts val="5000"/>
              <a:buFont typeface="Encode Sans Black"/>
              <a:buNone/>
              <a:defRPr sz="5000" b="1" i="0" u="none" strike="noStrike" cap="none">
                <a:solidFill>
                  <a:schemeClr val="lt2"/>
                </a:solidFill>
                <a:latin typeface="Encode Sans Black"/>
                <a:ea typeface="Encode Sans Black"/>
                <a:cs typeface="Encode Sans Black"/>
                <a:sym typeface="Encode Sans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23" name="Google Shape;23;p3"/>
          <p:cNvPicPr preferRelativeResize="0"/>
          <p:nvPr/>
        </p:nvPicPr>
        <p:blipFill rotWithShape="1">
          <a:blip r:embed="rId3">
            <a:alphaModFix/>
          </a:blip>
          <a:srcRect/>
          <a:stretch/>
        </p:blipFill>
        <p:spPr>
          <a:xfrm>
            <a:off x="568081" y="4568601"/>
            <a:ext cx="1600200" cy="186267"/>
          </a:xfrm>
          <a:prstGeom prst="rect">
            <a:avLst/>
          </a:prstGeom>
          <a:noFill/>
          <a:ln>
            <a:noFill/>
          </a:ln>
        </p:spPr>
      </p:pic>
      <p:pic>
        <p:nvPicPr>
          <p:cNvPr id="24" name="Google Shape;24;p3"/>
          <p:cNvPicPr preferRelativeResize="0"/>
          <p:nvPr/>
        </p:nvPicPr>
        <p:blipFill rotWithShape="1">
          <a:blip r:embed="rId4">
            <a:alphaModFix/>
          </a:blip>
          <a:srcRect/>
          <a:stretch/>
        </p:blipFill>
        <p:spPr>
          <a:xfrm>
            <a:off x="6640126" y="5854823"/>
            <a:ext cx="1965914" cy="629513"/>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White_Content Slide 3">
  <p:cSld name="White_Content Slide 3">
    <p:spTree>
      <p:nvGrpSpPr>
        <p:cNvPr id="1" name="Shape 141"/>
        <p:cNvGrpSpPr/>
        <p:nvPr/>
      </p:nvGrpSpPr>
      <p:grpSpPr>
        <a:xfrm>
          <a:off x="0" y="0"/>
          <a:ext cx="0" cy="0"/>
          <a:chOff x="0" y="0"/>
          <a:chExt cx="0" cy="0"/>
        </a:xfrm>
      </p:grpSpPr>
      <p:pic>
        <p:nvPicPr>
          <p:cNvPr id="142" name="Google Shape;142;p23" descr="A black and white photo of a building&#10;&#10;Description automatically generated"/>
          <p:cNvPicPr preferRelativeResize="0"/>
          <p:nvPr/>
        </p:nvPicPr>
        <p:blipFill rotWithShape="1">
          <a:blip r:embed="rId2">
            <a:alphaModFix/>
          </a:blip>
          <a:srcRect t="15743"/>
          <a:stretch/>
        </p:blipFill>
        <p:spPr>
          <a:xfrm>
            <a:off x="0" y="0"/>
            <a:ext cx="9156790" cy="6858000"/>
          </a:xfrm>
          <a:prstGeom prst="rect">
            <a:avLst/>
          </a:prstGeom>
          <a:noFill/>
          <a:ln>
            <a:noFill/>
          </a:ln>
        </p:spPr>
      </p:pic>
      <p:sp>
        <p:nvSpPr>
          <p:cNvPr id="143" name="Google Shape;143;p23"/>
          <p:cNvSpPr/>
          <p:nvPr/>
        </p:nvSpPr>
        <p:spPr>
          <a:xfrm>
            <a:off x="1" y="0"/>
            <a:ext cx="9169580" cy="6858000"/>
          </a:xfrm>
          <a:prstGeom prst="rect">
            <a:avLst/>
          </a:prstGeom>
          <a:solidFill>
            <a:schemeClr val="lt2">
              <a:alpha val="75686"/>
            </a:schemeClr>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44" name="Google Shape;144;p23"/>
          <p:cNvPicPr preferRelativeResize="0"/>
          <p:nvPr/>
        </p:nvPicPr>
        <p:blipFill rotWithShape="1">
          <a:blip r:embed="rId3">
            <a:alphaModFix/>
          </a:blip>
          <a:srcRect/>
          <a:stretch/>
        </p:blipFill>
        <p:spPr>
          <a:xfrm>
            <a:off x="549032" y="1157864"/>
            <a:ext cx="1103781" cy="128483"/>
          </a:xfrm>
          <a:prstGeom prst="rect">
            <a:avLst/>
          </a:prstGeom>
          <a:noFill/>
          <a:ln>
            <a:noFill/>
          </a:ln>
        </p:spPr>
      </p:pic>
      <p:sp>
        <p:nvSpPr>
          <p:cNvPr id="145" name="Google Shape;145;p23"/>
          <p:cNvSpPr txBox="1">
            <a:spLocks noGrp="1"/>
          </p:cNvSpPr>
          <p:nvPr>
            <p:ph type="title"/>
          </p:nvPr>
        </p:nvSpPr>
        <p:spPr>
          <a:xfrm>
            <a:off x="435471" y="559588"/>
            <a:ext cx="8197114" cy="66251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dk2"/>
              </a:buClr>
              <a:buSzPts val="3000"/>
              <a:buFont typeface="Encode Sans Black"/>
              <a:buNone/>
              <a:defRPr sz="3000" b="1" i="0" u="none" strike="noStrike" cap="none">
                <a:solidFill>
                  <a:schemeClr val="dk2"/>
                </a:solidFill>
                <a:latin typeface="Encode Sans Black"/>
                <a:ea typeface="Encode Sans Black"/>
                <a:cs typeface="Encode Sans Black"/>
                <a:sym typeface="Encode Sans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146" name="Google Shape;146;p23" descr="A screenshot of a cell phone&#10;&#10;Description automatically generated"/>
          <p:cNvPicPr preferRelativeResize="0"/>
          <p:nvPr/>
        </p:nvPicPr>
        <p:blipFill rotWithShape="1">
          <a:blip r:embed="rId4">
            <a:alphaModFix/>
          </a:blip>
          <a:srcRect/>
          <a:stretch/>
        </p:blipFill>
        <p:spPr>
          <a:xfrm>
            <a:off x="7024790" y="6316979"/>
            <a:ext cx="1418737" cy="245968"/>
          </a:xfrm>
          <a:prstGeom prst="rect">
            <a:avLst/>
          </a:prstGeom>
          <a:noFill/>
          <a:ln>
            <a:noFill/>
          </a:ln>
        </p:spPr>
      </p:pic>
      <p:sp>
        <p:nvSpPr>
          <p:cNvPr id="147" name="Google Shape;147;p23"/>
          <p:cNvSpPr txBox="1">
            <a:spLocks noGrp="1"/>
          </p:cNvSpPr>
          <p:nvPr>
            <p:ph type="body" idx="1"/>
          </p:nvPr>
        </p:nvSpPr>
        <p:spPr>
          <a:xfrm>
            <a:off x="447924" y="1662369"/>
            <a:ext cx="8184662" cy="54822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480"/>
              </a:spcBef>
              <a:spcAft>
                <a:spcPts val="0"/>
              </a:spcAft>
              <a:buClr>
                <a:schemeClr val="dk2"/>
              </a:buClr>
              <a:buSzPts val="2400"/>
              <a:buFont typeface="Arial"/>
              <a:buNone/>
              <a:defRPr sz="2400" b="0" i="0" u="none" strike="noStrike" cap="none">
                <a:solidFill>
                  <a:schemeClr val="dk2"/>
                </a:solidFill>
                <a:latin typeface="Arial"/>
                <a:ea typeface="Arial"/>
                <a:cs typeface="Arial"/>
                <a:sym typeface="Arial"/>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48" name="Google Shape;148;p23"/>
          <p:cNvSpPr txBox="1">
            <a:spLocks noGrp="1"/>
          </p:cNvSpPr>
          <p:nvPr>
            <p:ph type="sldNum" idx="12"/>
          </p:nvPr>
        </p:nvSpPr>
        <p:spPr>
          <a:xfrm>
            <a:off x="1" y="6491819"/>
            <a:ext cx="577850" cy="366183"/>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200">
                <a:solidFill>
                  <a:schemeClr val="dk2"/>
                </a:solidFill>
                <a:latin typeface="Calibri"/>
                <a:ea typeface="Calibri"/>
                <a:cs typeface="Calibri"/>
                <a:sym typeface="Calibri"/>
              </a:defRPr>
            </a:lvl1pPr>
            <a:lvl2pPr marL="0" lvl="1" indent="0" algn="l">
              <a:spcBef>
                <a:spcPts val="0"/>
              </a:spcBef>
              <a:buNone/>
              <a:defRPr sz="1200">
                <a:solidFill>
                  <a:schemeClr val="dk2"/>
                </a:solidFill>
                <a:latin typeface="Calibri"/>
                <a:ea typeface="Calibri"/>
                <a:cs typeface="Calibri"/>
                <a:sym typeface="Calibri"/>
              </a:defRPr>
            </a:lvl2pPr>
            <a:lvl3pPr marL="0" lvl="2" indent="0" algn="l">
              <a:spcBef>
                <a:spcPts val="0"/>
              </a:spcBef>
              <a:buNone/>
              <a:defRPr sz="1200">
                <a:solidFill>
                  <a:schemeClr val="dk2"/>
                </a:solidFill>
                <a:latin typeface="Calibri"/>
                <a:ea typeface="Calibri"/>
                <a:cs typeface="Calibri"/>
                <a:sym typeface="Calibri"/>
              </a:defRPr>
            </a:lvl3pPr>
            <a:lvl4pPr marL="0" lvl="3" indent="0" algn="l">
              <a:spcBef>
                <a:spcPts val="0"/>
              </a:spcBef>
              <a:buNone/>
              <a:defRPr sz="1200">
                <a:solidFill>
                  <a:schemeClr val="dk2"/>
                </a:solidFill>
                <a:latin typeface="Calibri"/>
                <a:ea typeface="Calibri"/>
                <a:cs typeface="Calibri"/>
                <a:sym typeface="Calibri"/>
              </a:defRPr>
            </a:lvl4pPr>
            <a:lvl5pPr marL="0" lvl="4" indent="0" algn="l">
              <a:spcBef>
                <a:spcPts val="0"/>
              </a:spcBef>
              <a:buNone/>
              <a:defRPr sz="1200">
                <a:solidFill>
                  <a:schemeClr val="dk2"/>
                </a:solidFill>
                <a:latin typeface="Calibri"/>
                <a:ea typeface="Calibri"/>
                <a:cs typeface="Calibri"/>
                <a:sym typeface="Calibri"/>
              </a:defRPr>
            </a:lvl5pPr>
            <a:lvl6pPr marL="0" lvl="5" indent="0" algn="l">
              <a:spcBef>
                <a:spcPts val="0"/>
              </a:spcBef>
              <a:buNone/>
              <a:defRPr sz="1200">
                <a:solidFill>
                  <a:schemeClr val="dk2"/>
                </a:solidFill>
                <a:latin typeface="Calibri"/>
                <a:ea typeface="Calibri"/>
                <a:cs typeface="Calibri"/>
                <a:sym typeface="Calibri"/>
              </a:defRPr>
            </a:lvl6pPr>
            <a:lvl7pPr marL="0" lvl="6" indent="0" algn="l">
              <a:spcBef>
                <a:spcPts val="0"/>
              </a:spcBef>
              <a:buNone/>
              <a:defRPr sz="1200">
                <a:solidFill>
                  <a:schemeClr val="dk2"/>
                </a:solidFill>
                <a:latin typeface="Calibri"/>
                <a:ea typeface="Calibri"/>
                <a:cs typeface="Calibri"/>
                <a:sym typeface="Calibri"/>
              </a:defRPr>
            </a:lvl7pPr>
            <a:lvl8pPr marL="0" lvl="7" indent="0" algn="l">
              <a:spcBef>
                <a:spcPts val="0"/>
              </a:spcBef>
              <a:buNone/>
              <a:defRPr sz="1200">
                <a:solidFill>
                  <a:schemeClr val="dk2"/>
                </a:solidFill>
                <a:latin typeface="Calibri"/>
                <a:ea typeface="Calibri"/>
                <a:cs typeface="Calibri"/>
                <a:sym typeface="Calibri"/>
              </a:defRPr>
            </a:lvl8pPr>
            <a:lvl9pPr marL="0" lvl="8" indent="0" algn="l">
              <a:spcBef>
                <a:spcPts val="0"/>
              </a:spcBef>
              <a:buNone/>
              <a:defRPr sz="1200">
                <a:solidFill>
                  <a:schemeClr val="dk2"/>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149" name="Google Shape;149;p23"/>
          <p:cNvSpPr txBox="1">
            <a:spLocks noGrp="1"/>
          </p:cNvSpPr>
          <p:nvPr>
            <p:ph type="body" idx="2"/>
          </p:nvPr>
        </p:nvSpPr>
        <p:spPr>
          <a:xfrm>
            <a:off x="435471" y="2434979"/>
            <a:ext cx="8197114" cy="3002348"/>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chemeClr val="dk2"/>
              </a:buClr>
              <a:buSzPts val="2400"/>
              <a:buFont typeface="Merriweather Sans"/>
              <a:buChar char="&gt;"/>
              <a:defRPr sz="2400" b="1" i="0" u="none" strike="noStrike" cap="none">
                <a:solidFill>
                  <a:schemeClr val="dk2"/>
                </a:solidFill>
                <a:latin typeface="Open Sans"/>
                <a:ea typeface="Open Sans"/>
                <a:cs typeface="Open Sans"/>
                <a:sym typeface="Open Sans"/>
              </a:defRPr>
            </a:lvl1pPr>
            <a:lvl2pPr marL="914400" marR="0" lvl="1" indent="-355600" algn="l" rtl="0">
              <a:spcBef>
                <a:spcPts val="400"/>
              </a:spcBef>
              <a:spcAft>
                <a:spcPts val="0"/>
              </a:spcAft>
              <a:buClr>
                <a:schemeClr val="dk2"/>
              </a:buClr>
              <a:buSzPts val="2000"/>
              <a:buFont typeface="Arial"/>
              <a:buChar char="–"/>
              <a:defRPr sz="2000" b="0" i="0" u="none" strike="noStrike" cap="none">
                <a:solidFill>
                  <a:schemeClr val="dk2"/>
                </a:solidFill>
                <a:latin typeface="Open Sans"/>
                <a:ea typeface="Open Sans"/>
                <a:cs typeface="Open Sans"/>
                <a:sym typeface="Open Sans"/>
              </a:defRPr>
            </a:lvl2pPr>
            <a:lvl3pPr marL="1371600" marR="0" lvl="2" indent="-342900" algn="l" rtl="0">
              <a:spcBef>
                <a:spcPts val="360"/>
              </a:spcBef>
              <a:spcAft>
                <a:spcPts val="0"/>
              </a:spcAft>
              <a:buClr>
                <a:schemeClr val="dk2"/>
              </a:buClr>
              <a:buSzPts val="1800"/>
              <a:buFont typeface="Merriweather Sans"/>
              <a:buChar char="&gt;"/>
              <a:defRPr sz="1800" b="0" i="0" u="none" strike="noStrike" cap="none">
                <a:solidFill>
                  <a:schemeClr val="dk2"/>
                </a:solidFill>
                <a:latin typeface="Open Sans"/>
                <a:ea typeface="Open Sans"/>
                <a:cs typeface="Open Sans"/>
                <a:sym typeface="Open Sans"/>
              </a:defRPr>
            </a:lvl3pPr>
            <a:lvl4pPr marL="1828800" marR="0" lvl="3" indent="-330200" algn="l" rtl="0">
              <a:spcBef>
                <a:spcPts val="320"/>
              </a:spcBef>
              <a:spcAft>
                <a:spcPts val="0"/>
              </a:spcAft>
              <a:buClr>
                <a:schemeClr val="dk2"/>
              </a:buClr>
              <a:buSzPts val="1600"/>
              <a:buFont typeface="Arial"/>
              <a:buChar char="–"/>
              <a:defRPr sz="1600" b="0" i="0" u="none" strike="noStrike" cap="none">
                <a:solidFill>
                  <a:schemeClr val="dk2"/>
                </a:solidFill>
                <a:latin typeface="Open Sans"/>
                <a:ea typeface="Open Sans"/>
                <a:cs typeface="Open Sans"/>
                <a:sym typeface="Open Sans"/>
              </a:defRPr>
            </a:lvl4pPr>
            <a:lvl5pPr marL="2286000" marR="0" lvl="4" indent="-317500" algn="l" rtl="0">
              <a:spcBef>
                <a:spcPts val="280"/>
              </a:spcBef>
              <a:spcAft>
                <a:spcPts val="0"/>
              </a:spcAft>
              <a:buClr>
                <a:schemeClr val="dk2"/>
              </a:buClr>
              <a:buSzPts val="1400"/>
              <a:buFont typeface="Merriweather Sans"/>
              <a:buChar char="&gt;"/>
              <a:defRPr sz="1400" b="0" i="0" u="none" strike="noStrike" cap="none">
                <a:solidFill>
                  <a:schemeClr val="dk2"/>
                </a:solidFill>
                <a:latin typeface="Open Sans"/>
                <a:ea typeface="Open Sans"/>
                <a:cs typeface="Open Sans"/>
                <a:sym typeface="Open Sans"/>
              </a:defRPr>
            </a:lvl5pPr>
            <a:lvl6pPr marL="2743200" marR="0" lvl="5" indent="-355600" algn="l" rtl="0">
              <a:spcBef>
                <a:spcPts val="400"/>
              </a:spcBef>
              <a:spcAft>
                <a:spcPts val="0"/>
              </a:spcAft>
              <a:buClr>
                <a:schemeClr val="dk2"/>
              </a:buClr>
              <a:buSzPts val="2000"/>
              <a:buFont typeface="Arial"/>
              <a:buChar char="•"/>
              <a:defRPr sz="2000" b="0" i="0" u="none" strike="noStrike" cap="none">
                <a:solidFill>
                  <a:schemeClr val="dk2"/>
                </a:solidFill>
                <a:latin typeface="Calibri"/>
                <a:ea typeface="Calibri"/>
                <a:cs typeface="Calibri"/>
                <a:sym typeface="Calibri"/>
              </a:defRPr>
            </a:lvl6pPr>
            <a:lvl7pPr marL="3200400" marR="0" lvl="6" indent="-355600" algn="l" rtl="0">
              <a:spcBef>
                <a:spcPts val="400"/>
              </a:spcBef>
              <a:spcAft>
                <a:spcPts val="0"/>
              </a:spcAft>
              <a:buClr>
                <a:schemeClr val="dk2"/>
              </a:buClr>
              <a:buSzPts val="2000"/>
              <a:buFont typeface="Arial"/>
              <a:buChar char="•"/>
              <a:defRPr sz="2000" b="0" i="0" u="none" strike="noStrike" cap="none">
                <a:solidFill>
                  <a:schemeClr val="dk2"/>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150" name="Google Shape;150;p23" descr="A close up of a logo&#10;&#10;Description automatically generated"/>
          <p:cNvPicPr preferRelativeResize="0"/>
          <p:nvPr/>
        </p:nvPicPr>
        <p:blipFill rotWithShape="1">
          <a:blip r:embed="rId5">
            <a:alphaModFix/>
          </a:blip>
          <a:srcRect/>
          <a:stretch/>
        </p:blipFill>
        <p:spPr>
          <a:xfrm>
            <a:off x="7003019" y="6316986"/>
            <a:ext cx="1642019" cy="28467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White_Graphics Slide">
  <p:cSld name="White_Graphics Slide">
    <p:spTree>
      <p:nvGrpSpPr>
        <p:cNvPr id="1" name="Shape 151"/>
        <p:cNvGrpSpPr/>
        <p:nvPr/>
      </p:nvGrpSpPr>
      <p:grpSpPr>
        <a:xfrm>
          <a:off x="0" y="0"/>
          <a:ext cx="0" cy="0"/>
          <a:chOff x="0" y="0"/>
          <a:chExt cx="0" cy="0"/>
        </a:xfrm>
      </p:grpSpPr>
      <p:pic>
        <p:nvPicPr>
          <p:cNvPr id="152" name="Google Shape;152;p24"/>
          <p:cNvPicPr preferRelativeResize="0"/>
          <p:nvPr/>
        </p:nvPicPr>
        <p:blipFill rotWithShape="1">
          <a:blip r:embed="rId2">
            <a:alphaModFix/>
          </a:blip>
          <a:srcRect/>
          <a:stretch/>
        </p:blipFill>
        <p:spPr>
          <a:xfrm>
            <a:off x="549032" y="1157864"/>
            <a:ext cx="1103781" cy="128483"/>
          </a:xfrm>
          <a:prstGeom prst="rect">
            <a:avLst/>
          </a:prstGeom>
          <a:noFill/>
          <a:ln>
            <a:noFill/>
          </a:ln>
        </p:spPr>
      </p:pic>
      <p:sp>
        <p:nvSpPr>
          <p:cNvPr id="153" name="Google Shape;153;p24"/>
          <p:cNvSpPr txBox="1">
            <a:spLocks noGrp="1"/>
          </p:cNvSpPr>
          <p:nvPr>
            <p:ph type="title"/>
          </p:nvPr>
        </p:nvSpPr>
        <p:spPr>
          <a:xfrm>
            <a:off x="435471" y="559588"/>
            <a:ext cx="8197114" cy="66251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dk2"/>
              </a:buClr>
              <a:buSzPts val="3000"/>
              <a:buFont typeface="Encode Sans Black"/>
              <a:buNone/>
              <a:defRPr sz="3000" b="1" i="0" u="none" strike="noStrike" cap="none">
                <a:solidFill>
                  <a:schemeClr val="dk2"/>
                </a:solidFill>
                <a:latin typeface="Encode Sans Black"/>
                <a:ea typeface="Encode Sans Black"/>
                <a:cs typeface="Encode Sans Black"/>
                <a:sym typeface="Encode Sans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154" name="Google Shape;154;p24" descr="A screenshot of a cell phone&#10;&#10;Description automatically generated"/>
          <p:cNvPicPr preferRelativeResize="0"/>
          <p:nvPr/>
        </p:nvPicPr>
        <p:blipFill rotWithShape="1">
          <a:blip r:embed="rId3">
            <a:alphaModFix/>
          </a:blip>
          <a:srcRect/>
          <a:stretch/>
        </p:blipFill>
        <p:spPr>
          <a:xfrm>
            <a:off x="7024790" y="6316979"/>
            <a:ext cx="1418737" cy="245968"/>
          </a:xfrm>
          <a:prstGeom prst="rect">
            <a:avLst/>
          </a:prstGeom>
          <a:noFill/>
          <a:ln>
            <a:noFill/>
          </a:ln>
        </p:spPr>
      </p:pic>
      <p:sp>
        <p:nvSpPr>
          <p:cNvPr id="155" name="Google Shape;155;p24"/>
          <p:cNvSpPr>
            <a:spLocks noGrp="1"/>
          </p:cNvSpPr>
          <p:nvPr>
            <p:ph type="chart" idx="2"/>
          </p:nvPr>
        </p:nvSpPr>
        <p:spPr>
          <a:xfrm>
            <a:off x="460375" y="1460101"/>
            <a:ext cx="8184662" cy="4744756"/>
          </a:xfrm>
          <a:prstGeom prst="rect">
            <a:avLst/>
          </a:prstGeom>
          <a:noFill/>
          <a:ln>
            <a:noFill/>
          </a:ln>
        </p:spPr>
        <p:txBody>
          <a:bodyPr spcFirstLastPara="1" wrap="square" lIns="91425" tIns="45700" rIns="91425" bIns="45700" anchor="t" anchorCtr="0">
            <a:noAutofit/>
          </a:bodyPr>
          <a:lstStyle>
            <a:lvl1pPr marR="0" lvl="0" algn="l" rtl="0">
              <a:spcBef>
                <a:spcPts val="480"/>
              </a:spcBef>
              <a:spcAft>
                <a:spcPts val="0"/>
              </a:spcAft>
              <a:buClr>
                <a:schemeClr val="dk2"/>
              </a:buClr>
              <a:buSzPts val="2400"/>
              <a:buFont typeface="Arial"/>
              <a:buNone/>
              <a:defRPr sz="2400" b="0" i="1" u="none" strike="noStrike" cap="none">
                <a:solidFill>
                  <a:schemeClr val="dk2"/>
                </a:solidFill>
                <a:latin typeface="Open Sans Light"/>
                <a:ea typeface="Open Sans Light"/>
                <a:cs typeface="Open Sans Light"/>
                <a:sym typeface="Open Sans Light"/>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56" name="Google Shape;156;p24"/>
          <p:cNvSpPr txBox="1">
            <a:spLocks noGrp="1"/>
          </p:cNvSpPr>
          <p:nvPr>
            <p:ph type="sldNum" idx="12"/>
          </p:nvPr>
        </p:nvSpPr>
        <p:spPr>
          <a:xfrm>
            <a:off x="1" y="6491819"/>
            <a:ext cx="577850" cy="366183"/>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200">
                <a:solidFill>
                  <a:schemeClr val="dk2"/>
                </a:solidFill>
                <a:latin typeface="Calibri"/>
                <a:ea typeface="Calibri"/>
                <a:cs typeface="Calibri"/>
                <a:sym typeface="Calibri"/>
              </a:defRPr>
            </a:lvl1pPr>
            <a:lvl2pPr marL="0" lvl="1" indent="0" algn="l">
              <a:spcBef>
                <a:spcPts val="0"/>
              </a:spcBef>
              <a:buNone/>
              <a:defRPr sz="1200">
                <a:solidFill>
                  <a:schemeClr val="dk2"/>
                </a:solidFill>
                <a:latin typeface="Calibri"/>
                <a:ea typeface="Calibri"/>
                <a:cs typeface="Calibri"/>
                <a:sym typeface="Calibri"/>
              </a:defRPr>
            </a:lvl2pPr>
            <a:lvl3pPr marL="0" lvl="2" indent="0" algn="l">
              <a:spcBef>
                <a:spcPts val="0"/>
              </a:spcBef>
              <a:buNone/>
              <a:defRPr sz="1200">
                <a:solidFill>
                  <a:schemeClr val="dk2"/>
                </a:solidFill>
                <a:latin typeface="Calibri"/>
                <a:ea typeface="Calibri"/>
                <a:cs typeface="Calibri"/>
                <a:sym typeface="Calibri"/>
              </a:defRPr>
            </a:lvl3pPr>
            <a:lvl4pPr marL="0" lvl="3" indent="0" algn="l">
              <a:spcBef>
                <a:spcPts val="0"/>
              </a:spcBef>
              <a:buNone/>
              <a:defRPr sz="1200">
                <a:solidFill>
                  <a:schemeClr val="dk2"/>
                </a:solidFill>
                <a:latin typeface="Calibri"/>
                <a:ea typeface="Calibri"/>
                <a:cs typeface="Calibri"/>
                <a:sym typeface="Calibri"/>
              </a:defRPr>
            </a:lvl4pPr>
            <a:lvl5pPr marL="0" lvl="4" indent="0" algn="l">
              <a:spcBef>
                <a:spcPts val="0"/>
              </a:spcBef>
              <a:buNone/>
              <a:defRPr sz="1200">
                <a:solidFill>
                  <a:schemeClr val="dk2"/>
                </a:solidFill>
                <a:latin typeface="Calibri"/>
                <a:ea typeface="Calibri"/>
                <a:cs typeface="Calibri"/>
                <a:sym typeface="Calibri"/>
              </a:defRPr>
            </a:lvl5pPr>
            <a:lvl6pPr marL="0" lvl="5" indent="0" algn="l">
              <a:spcBef>
                <a:spcPts val="0"/>
              </a:spcBef>
              <a:buNone/>
              <a:defRPr sz="1200">
                <a:solidFill>
                  <a:schemeClr val="dk2"/>
                </a:solidFill>
                <a:latin typeface="Calibri"/>
                <a:ea typeface="Calibri"/>
                <a:cs typeface="Calibri"/>
                <a:sym typeface="Calibri"/>
              </a:defRPr>
            </a:lvl6pPr>
            <a:lvl7pPr marL="0" lvl="6" indent="0" algn="l">
              <a:spcBef>
                <a:spcPts val="0"/>
              </a:spcBef>
              <a:buNone/>
              <a:defRPr sz="1200">
                <a:solidFill>
                  <a:schemeClr val="dk2"/>
                </a:solidFill>
                <a:latin typeface="Calibri"/>
                <a:ea typeface="Calibri"/>
                <a:cs typeface="Calibri"/>
                <a:sym typeface="Calibri"/>
              </a:defRPr>
            </a:lvl7pPr>
            <a:lvl8pPr marL="0" lvl="7" indent="0" algn="l">
              <a:spcBef>
                <a:spcPts val="0"/>
              </a:spcBef>
              <a:buNone/>
              <a:defRPr sz="1200">
                <a:solidFill>
                  <a:schemeClr val="dk2"/>
                </a:solidFill>
                <a:latin typeface="Calibri"/>
                <a:ea typeface="Calibri"/>
                <a:cs typeface="Calibri"/>
                <a:sym typeface="Calibri"/>
              </a:defRPr>
            </a:lvl8pPr>
            <a:lvl9pPr marL="0" lvl="8" indent="0" algn="l">
              <a:spcBef>
                <a:spcPts val="0"/>
              </a:spcBef>
              <a:buNone/>
              <a:defRPr sz="1200">
                <a:solidFill>
                  <a:schemeClr val="dk2"/>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157" name="Google Shape;157;p24" descr="A close up of a logo&#10;&#10;Description automatically generated"/>
          <p:cNvPicPr preferRelativeResize="0"/>
          <p:nvPr/>
        </p:nvPicPr>
        <p:blipFill rotWithShape="1">
          <a:blip r:embed="rId4">
            <a:alphaModFix/>
          </a:blip>
          <a:srcRect/>
          <a:stretch/>
        </p:blipFill>
        <p:spPr>
          <a:xfrm>
            <a:off x="7003019" y="6316986"/>
            <a:ext cx="1642019" cy="28467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White_Divider Slide">
  <p:cSld name="White_Divider Slide">
    <p:spTree>
      <p:nvGrpSpPr>
        <p:cNvPr id="1" name="Shape 158"/>
        <p:cNvGrpSpPr/>
        <p:nvPr/>
      </p:nvGrpSpPr>
      <p:grpSpPr>
        <a:xfrm>
          <a:off x="0" y="0"/>
          <a:ext cx="0" cy="0"/>
          <a:chOff x="0" y="0"/>
          <a:chExt cx="0" cy="0"/>
        </a:xfrm>
      </p:grpSpPr>
      <p:pic>
        <p:nvPicPr>
          <p:cNvPr id="159" name="Google Shape;159;p25"/>
          <p:cNvPicPr preferRelativeResize="0"/>
          <p:nvPr/>
        </p:nvPicPr>
        <p:blipFill rotWithShape="1">
          <a:blip r:embed="rId2">
            <a:alphaModFix/>
          </a:blip>
          <a:srcRect/>
          <a:stretch/>
        </p:blipFill>
        <p:spPr>
          <a:xfrm>
            <a:off x="577850" y="3436880"/>
            <a:ext cx="1103781" cy="128483"/>
          </a:xfrm>
          <a:prstGeom prst="rect">
            <a:avLst/>
          </a:prstGeom>
          <a:noFill/>
          <a:ln>
            <a:noFill/>
          </a:ln>
        </p:spPr>
      </p:pic>
      <p:sp>
        <p:nvSpPr>
          <p:cNvPr id="160" name="Google Shape;160;p25"/>
          <p:cNvSpPr txBox="1">
            <a:spLocks noGrp="1"/>
          </p:cNvSpPr>
          <p:nvPr>
            <p:ph type="title"/>
          </p:nvPr>
        </p:nvSpPr>
        <p:spPr>
          <a:xfrm>
            <a:off x="473444" y="2821671"/>
            <a:ext cx="8197114" cy="66251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dk2"/>
              </a:buClr>
              <a:buSzPts val="3000"/>
              <a:buFont typeface="Encode Sans Black"/>
              <a:buNone/>
              <a:defRPr sz="3000" b="1" i="0" u="none" strike="noStrike" cap="none">
                <a:solidFill>
                  <a:schemeClr val="dk2"/>
                </a:solidFill>
                <a:latin typeface="Encode Sans Black"/>
                <a:ea typeface="Encode Sans Black"/>
                <a:cs typeface="Encode Sans Black"/>
                <a:sym typeface="Encode Sans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161" name="Google Shape;161;p25" descr="A screenshot of a cell phone&#10;&#10;Description automatically generated"/>
          <p:cNvPicPr preferRelativeResize="0"/>
          <p:nvPr/>
        </p:nvPicPr>
        <p:blipFill rotWithShape="1">
          <a:blip r:embed="rId3">
            <a:alphaModFix/>
          </a:blip>
          <a:srcRect/>
          <a:stretch/>
        </p:blipFill>
        <p:spPr>
          <a:xfrm>
            <a:off x="7024790" y="6316979"/>
            <a:ext cx="1418737" cy="245968"/>
          </a:xfrm>
          <a:prstGeom prst="rect">
            <a:avLst/>
          </a:prstGeom>
          <a:noFill/>
          <a:ln>
            <a:noFill/>
          </a:ln>
        </p:spPr>
      </p:pic>
      <p:pic>
        <p:nvPicPr>
          <p:cNvPr id="162" name="Google Shape;162;p25" descr="A close up of a logo&#10;&#10;Description automatically generated"/>
          <p:cNvPicPr preferRelativeResize="0"/>
          <p:nvPr/>
        </p:nvPicPr>
        <p:blipFill rotWithShape="1">
          <a:blip r:embed="rId4">
            <a:alphaModFix/>
          </a:blip>
          <a:srcRect/>
          <a:stretch/>
        </p:blipFill>
        <p:spPr>
          <a:xfrm>
            <a:off x="7003019" y="6316986"/>
            <a:ext cx="1642019" cy="28467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3"/>
        <p:cNvGrpSpPr/>
        <p:nvPr/>
      </p:nvGrpSpPr>
      <p:grpSpPr>
        <a:xfrm>
          <a:off x="0" y="0"/>
          <a:ext cx="0" cy="0"/>
          <a:chOff x="0" y="0"/>
          <a:chExt cx="0" cy="0"/>
        </a:xfrm>
      </p:grpSpPr>
      <p:sp>
        <p:nvSpPr>
          <p:cNvPr id="164" name="Google Shape;164;p26"/>
          <p:cNvSpPr txBox="1">
            <a:spLocks noGrp="1"/>
          </p:cNvSpPr>
          <p:nvPr>
            <p:ph type="sldNum" idx="12"/>
          </p:nvPr>
        </p:nvSpPr>
        <p:spPr>
          <a:xfrm>
            <a:off x="0" y="6491819"/>
            <a:ext cx="2057400" cy="366183"/>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Header + Subheader + Content">
  <p:cSld name="Header + Subheader + Content">
    <p:spTree>
      <p:nvGrpSpPr>
        <p:cNvPr id="1" name="Shape 167"/>
        <p:cNvGrpSpPr/>
        <p:nvPr/>
      </p:nvGrpSpPr>
      <p:grpSpPr>
        <a:xfrm>
          <a:off x="0" y="0"/>
          <a:ext cx="0" cy="0"/>
          <a:chOff x="0" y="0"/>
          <a:chExt cx="0" cy="0"/>
        </a:xfrm>
      </p:grpSpPr>
      <p:sp>
        <p:nvSpPr>
          <p:cNvPr id="168" name="Google Shape;168;p28"/>
          <p:cNvSpPr txBox="1">
            <a:spLocks noGrp="1"/>
          </p:cNvSpPr>
          <p:nvPr>
            <p:ph type="body" idx="1"/>
          </p:nvPr>
        </p:nvSpPr>
        <p:spPr>
          <a:xfrm>
            <a:off x="659307" y="2320240"/>
            <a:ext cx="8197114" cy="3810087"/>
          </a:xfrm>
          <a:prstGeom prst="rect">
            <a:avLst/>
          </a:prstGeom>
          <a:noFill/>
          <a:ln>
            <a:noFill/>
          </a:ln>
        </p:spPr>
        <p:txBody>
          <a:bodyPr spcFirstLastPara="1" wrap="square" lIns="91425" tIns="45700" rIns="91425" bIns="45700" anchor="t" anchorCtr="0">
            <a:noAutofit/>
          </a:bodyPr>
          <a:lstStyle>
            <a:lvl1pPr marL="457200" marR="0" lvl="0" indent="-342900" algn="l" rtl="0">
              <a:spcBef>
                <a:spcPts val="360"/>
              </a:spcBef>
              <a:spcAft>
                <a:spcPts val="0"/>
              </a:spcAft>
              <a:buClr>
                <a:srgbClr val="4B2E83"/>
              </a:buClr>
              <a:buSzPts val="1800"/>
              <a:buFont typeface="Merriweather Sans"/>
              <a:buChar char="&gt;"/>
              <a:defRPr sz="1800" b="1" i="0" u="none" strike="noStrike" cap="none">
                <a:solidFill>
                  <a:srgbClr val="4B2E83"/>
                </a:solidFill>
                <a:latin typeface="Open Sans"/>
                <a:ea typeface="Open Sans"/>
                <a:cs typeface="Open Sans"/>
                <a:sym typeface="Open Sans"/>
              </a:defRPr>
            </a:lvl1pPr>
            <a:lvl2pPr marL="914400" marR="0" lvl="1" indent="-323850" algn="l" rtl="0">
              <a:spcBef>
                <a:spcPts val="300"/>
              </a:spcBef>
              <a:spcAft>
                <a:spcPts val="0"/>
              </a:spcAft>
              <a:buClr>
                <a:srgbClr val="4B2E83"/>
              </a:buClr>
              <a:buSzPts val="1500"/>
              <a:buFont typeface="Arial"/>
              <a:buChar char="–"/>
              <a:defRPr sz="1500" b="1" i="0" u="none" strike="noStrike" cap="none">
                <a:solidFill>
                  <a:srgbClr val="4B2E83"/>
                </a:solidFill>
                <a:latin typeface="Open Sans"/>
                <a:ea typeface="Open Sans"/>
                <a:cs typeface="Open Sans"/>
                <a:sym typeface="Open Sans"/>
              </a:defRPr>
            </a:lvl2pPr>
            <a:lvl3pPr marL="1371600" marR="0" lvl="2" indent="-314325" algn="l" rtl="0">
              <a:spcBef>
                <a:spcPts val="270"/>
              </a:spcBef>
              <a:spcAft>
                <a:spcPts val="0"/>
              </a:spcAft>
              <a:buClr>
                <a:srgbClr val="4B2E83"/>
              </a:buClr>
              <a:buSzPts val="1350"/>
              <a:buFont typeface="Merriweather Sans"/>
              <a:buChar char="&gt;"/>
              <a:defRPr sz="1350" b="1" i="0" u="none" strike="noStrike" cap="none">
                <a:solidFill>
                  <a:srgbClr val="4B2E83"/>
                </a:solidFill>
                <a:latin typeface="Open Sans"/>
                <a:ea typeface="Open Sans"/>
                <a:cs typeface="Open Sans"/>
                <a:sym typeface="Open Sans"/>
              </a:defRPr>
            </a:lvl3pPr>
            <a:lvl4pPr marL="1828800" marR="0" lvl="3" indent="-304800" algn="l" rtl="0">
              <a:spcBef>
                <a:spcPts val="240"/>
              </a:spcBef>
              <a:spcAft>
                <a:spcPts val="0"/>
              </a:spcAft>
              <a:buClr>
                <a:srgbClr val="4B2E83"/>
              </a:buClr>
              <a:buSzPts val="1200"/>
              <a:buFont typeface="Arial"/>
              <a:buChar char="–"/>
              <a:defRPr sz="1200" b="1" i="0" u="none" strike="noStrike" cap="none">
                <a:solidFill>
                  <a:srgbClr val="4B2E83"/>
                </a:solidFill>
                <a:latin typeface="Open Sans"/>
                <a:ea typeface="Open Sans"/>
                <a:cs typeface="Open Sans"/>
                <a:sym typeface="Open Sans"/>
              </a:defRPr>
            </a:lvl4pPr>
            <a:lvl5pPr marL="2286000" marR="0" lvl="4" indent="-295275" algn="l" rtl="0">
              <a:spcBef>
                <a:spcPts val="210"/>
              </a:spcBef>
              <a:spcAft>
                <a:spcPts val="0"/>
              </a:spcAft>
              <a:buClr>
                <a:srgbClr val="4B2E83"/>
              </a:buClr>
              <a:buSzPts val="1050"/>
              <a:buFont typeface="Merriweather Sans"/>
              <a:buChar char="&gt;"/>
              <a:defRPr sz="1050" b="1" i="0" u="none" strike="noStrike" cap="none">
                <a:solidFill>
                  <a:srgbClr val="4B2E83"/>
                </a:solidFill>
                <a:latin typeface="Open Sans"/>
                <a:ea typeface="Open Sans"/>
                <a:cs typeface="Open Sans"/>
                <a:sym typeface="Open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69" name="Google Shape;169;p28"/>
          <p:cNvSpPr txBox="1">
            <a:spLocks noGrp="1"/>
          </p:cNvSpPr>
          <p:nvPr>
            <p:ph type="body" idx="2"/>
          </p:nvPr>
        </p:nvSpPr>
        <p:spPr>
          <a:xfrm>
            <a:off x="671758" y="1730669"/>
            <a:ext cx="8184663" cy="41117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360"/>
              </a:spcBef>
              <a:spcAft>
                <a:spcPts val="0"/>
              </a:spcAft>
              <a:buClr>
                <a:srgbClr val="4B2E83"/>
              </a:buClr>
              <a:buSzPts val="1800"/>
              <a:buFont typeface="Arial"/>
              <a:buNone/>
              <a:defRPr sz="1800" b="0" i="0" u="none" strike="noStrike" cap="none">
                <a:solidFill>
                  <a:srgbClr val="4B2E83"/>
                </a:solidFill>
                <a:latin typeface="Arial"/>
                <a:ea typeface="Arial"/>
                <a:cs typeface="Arial"/>
                <a:sym typeface="Arial"/>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170" name="Google Shape;170;p28" descr="Wordmark_center_Purple_HEX.png"/>
          <p:cNvPicPr preferRelativeResize="0"/>
          <p:nvPr/>
        </p:nvPicPr>
        <p:blipFill rotWithShape="1">
          <a:blip r:embed="rId2">
            <a:alphaModFix/>
          </a:blip>
          <a:srcRect/>
          <a:stretch/>
        </p:blipFill>
        <p:spPr>
          <a:xfrm>
            <a:off x="6382157" y="6487459"/>
            <a:ext cx="2425295" cy="163375"/>
          </a:xfrm>
          <a:prstGeom prst="rect">
            <a:avLst/>
          </a:prstGeom>
          <a:noFill/>
          <a:ln>
            <a:noFill/>
          </a:ln>
        </p:spPr>
      </p:pic>
      <p:pic>
        <p:nvPicPr>
          <p:cNvPr id="171" name="Google Shape;171;p28" descr="Bar_RtAngle_7502_RGB.png"/>
          <p:cNvPicPr preferRelativeResize="0"/>
          <p:nvPr/>
        </p:nvPicPr>
        <p:blipFill rotWithShape="1">
          <a:blip r:embed="rId3">
            <a:alphaModFix/>
          </a:blip>
          <a:srcRect/>
          <a:stretch/>
        </p:blipFill>
        <p:spPr>
          <a:xfrm>
            <a:off x="784225" y="1437806"/>
            <a:ext cx="1358184" cy="67051"/>
          </a:xfrm>
          <a:prstGeom prst="rect">
            <a:avLst/>
          </a:prstGeom>
          <a:noFill/>
          <a:ln>
            <a:noFill/>
          </a:ln>
        </p:spPr>
      </p:pic>
      <p:sp>
        <p:nvSpPr>
          <p:cNvPr id="172" name="Google Shape;172;p28"/>
          <p:cNvSpPr txBox="1">
            <a:spLocks noGrp="1"/>
          </p:cNvSpPr>
          <p:nvPr>
            <p:ph type="title"/>
          </p:nvPr>
        </p:nvSpPr>
        <p:spPr>
          <a:xfrm>
            <a:off x="671756" y="371512"/>
            <a:ext cx="8184663" cy="99199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rgbClr val="4B2E83"/>
              </a:buClr>
              <a:buSzPts val="2250"/>
              <a:buFont typeface="Encode Sans Black"/>
              <a:buNone/>
              <a:defRPr sz="2250" b="1" i="0" u="none" strike="noStrike" cap="none">
                <a:solidFill>
                  <a:srgbClr val="4B2E83"/>
                </a:solidFill>
                <a:latin typeface="Encode Sans Black"/>
                <a:ea typeface="Encode Sans Black"/>
                <a:cs typeface="Encode Sans Black"/>
                <a:sym typeface="Encode Sans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73"/>
        <p:cNvGrpSpPr/>
        <p:nvPr/>
      </p:nvGrpSpPr>
      <p:grpSpPr>
        <a:xfrm>
          <a:off x="0" y="0"/>
          <a:ext cx="0" cy="0"/>
          <a:chOff x="0" y="0"/>
          <a:chExt cx="0" cy="0"/>
        </a:xfrm>
      </p:grpSpPr>
      <p:pic>
        <p:nvPicPr>
          <p:cNvPr id="174" name="Google Shape;174;p29" descr="Bar_RtAngle_7502_RGB.png"/>
          <p:cNvPicPr preferRelativeResize="0"/>
          <p:nvPr/>
        </p:nvPicPr>
        <p:blipFill rotWithShape="1">
          <a:blip r:embed="rId2">
            <a:alphaModFix/>
          </a:blip>
          <a:srcRect/>
          <a:stretch/>
        </p:blipFill>
        <p:spPr>
          <a:xfrm>
            <a:off x="813591" y="4006086"/>
            <a:ext cx="2284303" cy="112771"/>
          </a:xfrm>
          <a:prstGeom prst="rect">
            <a:avLst/>
          </a:prstGeom>
          <a:noFill/>
          <a:ln>
            <a:noFill/>
          </a:ln>
        </p:spPr>
      </p:pic>
      <p:sp>
        <p:nvSpPr>
          <p:cNvPr id="175" name="Google Shape;175;p29"/>
          <p:cNvSpPr txBox="1">
            <a:spLocks noGrp="1"/>
          </p:cNvSpPr>
          <p:nvPr>
            <p:ph type="title"/>
          </p:nvPr>
        </p:nvSpPr>
        <p:spPr>
          <a:xfrm>
            <a:off x="671757" y="1167126"/>
            <a:ext cx="6972300" cy="2641756"/>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rgbClr val="4B2E83"/>
              </a:buClr>
              <a:buSzPts val="3750"/>
              <a:buFont typeface="Encode Sans Black"/>
              <a:buNone/>
              <a:defRPr sz="3750" b="1" i="0" u="none" strike="noStrike" cap="none">
                <a:solidFill>
                  <a:srgbClr val="4B2E83"/>
                </a:solidFill>
                <a:latin typeface="Encode Sans Black"/>
                <a:ea typeface="Encode Sans Black"/>
                <a:cs typeface="Encode Sans Black"/>
                <a:sym typeface="Encode Sans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176" name="Google Shape;176;p29"/>
          <p:cNvPicPr preferRelativeResize="0"/>
          <p:nvPr/>
        </p:nvPicPr>
        <p:blipFill rotWithShape="1">
          <a:blip r:embed="rId3">
            <a:alphaModFix/>
          </a:blip>
          <a:srcRect/>
          <a:stretch/>
        </p:blipFill>
        <p:spPr>
          <a:xfrm>
            <a:off x="5603966" y="5924997"/>
            <a:ext cx="3296973" cy="575173"/>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78"/>
        <p:cNvGrpSpPr/>
        <p:nvPr/>
      </p:nvGrpSpPr>
      <p:grpSpPr>
        <a:xfrm>
          <a:off x="0" y="0"/>
          <a:ext cx="0" cy="0"/>
          <a:chOff x="0" y="0"/>
          <a:chExt cx="0" cy="0"/>
        </a:xfrm>
      </p:grpSpPr>
      <p:pic>
        <p:nvPicPr>
          <p:cNvPr id="179" name="Google Shape;179;p31" descr="Bar_RtAngle_7502_RGB.png"/>
          <p:cNvPicPr preferRelativeResize="0"/>
          <p:nvPr/>
        </p:nvPicPr>
        <p:blipFill rotWithShape="1">
          <a:blip r:embed="rId2">
            <a:alphaModFix/>
          </a:blip>
          <a:srcRect/>
          <a:stretch/>
        </p:blipFill>
        <p:spPr>
          <a:xfrm>
            <a:off x="813591" y="4006086"/>
            <a:ext cx="2284303" cy="112771"/>
          </a:xfrm>
          <a:prstGeom prst="rect">
            <a:avLst/>
          </a:prstGeom>
          <a:noFill/>
          <a:ln>
            <a:noFill/>
          </a:ln>
        </p:spPr>
      </p:pic>
      <p:sp>
        <p:nvSpPr>
          <p:cNvPr id="180" name="Google Shape;180;p31"/>
          <p:cNvSpPr txBox="1">
            <a:spLocks noGrp="1"/>
          </p:cNvSpPr>
          <p:nvPr>
            <p:ph type="title"/>
          </p:nvPr>
        </p:nvSpPr>
        <p:spPr>
          <a:xfrm>
            <a:off x="671757" y="1167126"/>
            <a:ext cx="6972300" cy="2641756"/>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rgbClr val="4B2E83"/>
              </a:buClr>
              <a:buSzPts val="3750"/>
              <a:buFont typeface="Encode Sans Black"/>
              <a:buNone/>
              <a:defRPr sz="3750" b="1" i="0" u="none" strike="noStrike" cap="none">
                <a:solidFill>
                  <a:srgbClr val="4B2E83"/>
                </a:solidFill>
                <a:latin typeface="Encode Sans Black"/>
                <a:ea typeface="Encode Sans Black"/>
                <a:cs typeface="Encode Sans Black"/>
                <a:sym typeface="Encode Sans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181" name="Google Shape;181;p31"/>
          <p:cNvPicPr preferRelativeResize="0"/>
          <p:nvPr/>
        </p:nvPicPr>
        <p:blipFill rotWithShape="1">
          <a:blip r:embed="rId3">
            <a:alphaModFix/>
          </a:blip>
          <a:srcRect/>
          <a:stretch/>
        </p:blipFill>
        <p:spPr>
          <a:xfrm>
            <a:off x="5603966" y="5924997"/>
            <a:ext cx="3296973" cy="575173"/>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Header + Subheader + Content">
  <p:cSld name="Header + Subheader + Content">
    <p:spTree>
      <p:nvGrpSpPr>
        <p:cNvPr id="1" name="Shape 182"/>
        <p:cNvGrpSpPr/>
        <p:nvPr/>
      </p:nvGrpSpPr>
      <p:grpSpPr>
        <a:xfrm>
          <a:off x="0" y="0"/>
          <a:ext cx="0" cy="0"/>
          <a:chOff x="0" y="0"/>
          <a:chExt cx="0" cy="0"/>
        </a:xfrm>
      </p:grpSpPr>
      <p:sp>
        <p:nvSpPr>
          <p:cNvPr id="183" name="Google Shape;183;p32"/>
          <p:cNvSpPr txBox="1">
            <a:spLocks noGrp="1"/>
          </p:cNvSpPr>
          <p:nvPr>
            <p:ph type="title"/>
          </p:nvPr>
        </p:nvSpPr>
        <p:spPr>
          <a:xfrm>
            <a:off x="502921" y="1059843"/>
            <a:ext cx="8072846" cy="536196"/>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rgbClr val="4B2E83"/>
              </a:buClr>
              <a:buSzPts val="2250"/>
              <a:buFont typeface="Encode Sans Black"/>
              <a:buNone/>
              <a:defRPr sz="2250" b="1" i="0" u="none" strike="noStrike" cap="none">
                <a:solidFill>
                  <a:srgbClr val="4B2E83"/>
                </a:solidFill>
                <a:latin typeface="Encode Sans Black"/>
                <a:ea typeface="Encode Sans Black"/>
                <a:cs typeface="Encode Sans Black"/>
                <a:sym typeface="Encode Sans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84" name="Google Shape;184;p32"/>
          <p:cNvSpPr txBox="1">
            <a:spLocks noGrp="1"/>
          </p:cNvSpPr>
          <p:nvPr>
            <p:ph type="body" idx="1"/>
          </p:nvPr>
        </p:nvSpPr>
        <p:spPr>
          <a:xfrm>
            <a:off x="502921" y="2278443"/>
            <a:ext cx="8072846" cy="3646431"/>
          </a:xfrm>
          <a:prstGeom prst="rect">
            <a:avLst/>
          </a:prstGeom>
          <a:noFill/>
          <a:ln>
            <a:noFill/>
          </a:ln>
        </p:spPr>
        <p:txBody>
          <a:bodyPr spcFirstLastPara="1" wrap="square" lIns="91425" tIns="45700" rIns="91425" bIns="45700" anchor="t" anchorCtr="0">
            <a:noAutofit/>
          </a:bodyPr>
          <a:lstStyle>
            <a:lvl1pPr marL="457200" marR="0" lvl="0" indent="-342900" algn="l" rtl="0">
              <a:spcBef>
                <a:spcPts val="360"/>
              </a:spcBef>
              <a:spcAft>
                <a:spcPts val="0"/>
              </a:spcAft>
              <a:buClr>
                <a:schemeClr val="dk1"/>
              </a:buClr>
              <a:buSzPts val="1800"/>
              <a:buFont typeface="Merriweather Sans"/>
              <a:buChar char="&gt;"/>
              <a:defRPr sz="1800" b="1" i="0" u="none" strike="noStrike" cap="none">
                <a:solidFill>
                  <a:schemeClr val="dk1"/>
                </a:solidFill>
                <a:latin typeface="Open Sans"/>
                <a:ea typeface="Open Sans"/>
                <a:cs typeface="Open Sans"/>
                <a:sym typeface="Open Sans"/>
              </a:defRPr>
            </a:lvl1pPr>
            <a:lvl2pPr marL="914400" marR="0" lvl="1" indent="-323850" algn="l" rtl="0">
              <a:spcBef>
                <a:spcPts val="300"/>
              </a:spcBef>
              <a:spcAft>
                <a:spcPts val="0"/>
              </a:spcAft>
              <a:buClr>
                <a:schemeClr val="dk1"/>
              </a:buClr>
              <a:buSzPts val="1500"/>
              <a:buFont typeface="Arial"/>
              <a:buChar char="–"/>
              <a:defRPr sz="1500" b="1" i="0" u="none" strike="noStrike" cap="none">
                <a:solidFill>
                  <a:schemeClr val="dk1"/>
                </a:solidFill>
                <a:latin typeface="Open Sans"/>
                <a:ea typeface="Open Sans"/>
                <a:cs typeface="Open Sans"/>
                <a:sym typeface="Open Sans"/>
              </a:defRPr>
            </a:lvl2pPr>
            <a:lvl3pPr marL="1371600" marR="0" lvl="2" indent="-314325" algn="l" rtl="0">
              <a:spcBef>
                <a:spcPts val="270"/>
              </a:spcBef>
              <a:spcAft>
                <a:spcPts val="0"/>
              </a:spcAft>
              <a:buClr>
                <a:schemeClr val="dk1"/>
              </a:buClr>
              <a:buSzPts val="1350"/>
              <a:buFont typeface="Merriweather Sans"/>
              <a:buChar char="&gt;"/>
              <a:defRPr sz="1350" b="1" i="0" u="none" strike="noStrike" cap="none">
                <a:solidFill>
                  <a:schemeClr val="dk1"/>
                </a:solidFill>
                <a:latin typeface="Open Sans"/>
                <a:ea typeface="Open Sans"/>
                <a:cs typeface="Open Sans"/>
                <a:sym typeface="Open Sans"/>
              </a:defRPr>
            </a:lvl3pPr>
            <a:lvl4pPr marL="1828800" marR="0" lvl="3" indent="-304800" algn="l" rtl="0">
              <a:spcBef>
                <a:spcPts val="240"/>
              </a:spcBef>
              <a:spcAft>
                <a:spcPts val="0"/>
              </a:spcAft>
              <a:buClr>
                <a:schemeClr val="dk1"/>
              </a:buClr>
              <a:buSzPts val="1200"/>
              <a:buFont typeface="Arial"/>
              <a:buChar char="–"/>
              <a:defRPr sz="1200" b="1" i="0" u="none" strike="noStrike" cap="none">
                <a:solidFill>
                  <a:schemeClr val="dk1"/>
                </a:solidFill>
                <a:latin typeface="Open Sans"/>
                <a:ea typeface="Open Sans"/>
                <a:cs typeface="Open Sans"/>
                <a:sym typeface="Open Sans"/>
              </a:defRPr>
            </a:lvl4pPr>
            <a:lvl5pPr marL="2286000" marR="0" lvl="4" indent="-295275" algn="l" rtl="0">
              <a:spcBef>
                <a:spcPts val="210"/>
              </a:spcBef>
              <a:spcAft>
                <a:spcPts val="0"/>
              </a:spcAft>
              <a:buClr>
                <a:schemeClr val="dk1"/>
              </a:buClr>
              <a:buSzPts val="1050"/>
              <a:buFont typeface="Merriweather Sans"/>
              <a:buChar char="&gt;"/>
              <a:defRPr sz="1050" b="1" i="0" u="none" strike="noStrike" cap="none">
                <a:solidFill>
                  <a:schemeClr val="dk1"/>
                </a:solidFill>
                <a:latin typeface="Open Sans"/>
                <a:ea typeface="Open Sans"/>
                <a:cs typeface="Open Sans"/>
                <a:sym typeface="Open Sans"/>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185" name="Google Shape;185;p32"/>
          <p:cNvSpPr txBox="1">
            <a:spLocks noGrp="1"/>
          </p:cNvSpPr>
          <p:nvPr>
            <p:ph type="body" idx="2"/>
          </p:nvPr>
        </p:nvSpPr>
        <p:spPr>
          <a:xfrm>
            <a:off x="502921" y="1896097"/>
            <a:ext cx="8072846" cy="26810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210"/>
              </a:spcBef>
              <a:spcAft>
                <a:spcPts val="0"/>
              </a:spcAft>
              <a:buClr>
                <a:srgbClr val="595959"/>
              </a:buClr>
              <a:buSzPts val="1050"/>
              <a:buFont typeface="Arial"/>
              <a:buNone/>
              <a:defRPr sz="1050" b="0" i="0" u="none" strike="noStrike" cap="none">
                <a:solidFill>
                  <a:srgbClr val="595959"/>
                </a:solidFill>
                <a:latin typeface="Arial"/>
                <a:ea typeface="Arial"/>
                <a:cs typeface="Arial"/>
                <a:sym typeface="Arial"/>
              </a:defRPr>
            </a:lvl1pPr>
            <a:lvl2pPr marL="914400" marR="0" lvl="1" indent="-228600" algn="l" rtl="0">
              <a:spcBef>
                <a:spcPts val="420"/>
              </a:spcBef>
              <a:spcAft>
                <a:spcPts val="0"/>
              </a:spcAft>
              <a:buClr>
                <a:srgbClr val="E8D3A2"/>
              </a:buClr>
              <a:buSzPts val="2100"/>
              <a:buFont typeface="Arial"/>
              <a:buNone/>
              <a:defRPr sz="21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360"/>
              </a:spcBef>
              <a:spcAft>
                <a:spcPts val="0"/>
              </a:spcAft>
              <a:buClr>
                <a:srgbClr val="E8D3A2"/>
              </a:buClr>
              <a:buSzPts val="1800"/>
              <a:buFont typeface="Arial"/>
              <a:buNone/>
              <a:defRPr sz="18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300"/>
              </a:spcBef>
              <a:spcAft>
                <a:spcPts val="0"/>
              </a:spcAft>
              <a:buClr>
                <a:srgbClr val="E8D3A2"/>
              </a:buClr>
              <a:buSzPts val="1500"/>
              <a:buFont typeface="Arial"/>
              <a:buNone/>
              <a:defRPr sz="15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300"/>
              </a:spcBef>
              <a:spcAft>
                <a:spcPts val="0"/>
              </a:spcAft>
              <a:buClr>
                <a:srgbClr val="E8D3A2"/>
              </a:buClr>
              <a:buSzPts val="1500"/>
              <a:buFont typeface="Arial"/>
              <a:buNone/>
              <a:defRPr sz="1500" b="0" i="0" u="none" strike="noStrike" cap="none">
                <a:solidFill>
                  <a:srgbClr val="E8D3A2"/>
                </a:solidFill>
                <a:latin typeface="Encode Sans Black"/>
                <a:ea typeface="Encode Sans Black"/>
                <a:cs typeface="Encode Sans Black"/>
                <a:sym typeface="Encode Sans Black"/>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186" name="Google Shape;186;p32"/>
          <p:cNvSpPr txBox="1"/>
          <p:nvPr/>
        </p:nvSpPr>
        <p:spPr>
          <a:xfrm>
            <a:off x="184108" y="6307213"/>
            <a:ext cx="318815" cy="365125"/>
          </a:xfrm>
          <a:prstGeom prst="rect">
            <a:avLst/>
          </a:prstGeom>
          <a:noFill/>
          <a:ln>
            <a:noFill/>
          </a:ln>
        </p:spPr>
        <p:txBody>
          <a:bodyPr spcFirstLastPara="1" wrap="square" lIns="68575" tIns="34275" rIns="68575" bIns="34275" anchor="ctr" anchorCtr="0">
            <a:noAutofit/>
          </a:bodyPr>
          <a:lstStyle/>
          <a:p>
            <a:pPr marL="0" marR="0" lvl="0" indent="0" algn="r" rtl="0">
              <a:lnSpc>
                <a:spcPct val="100000"/>
              </a:lnSpc>
              <a:spcBef>
                <a:spcPts val="0"/>
              </a:spcBef>
              <a:spcAft>
                <a:spcPts val="0"/>
              </a:spcAft>
              <a:buClr>
                <a:srgbClr val="8D88A2"/>
              </a:buClr>
              <a:buSzPts val="900"/>
              <a:buFont typeface="Calibri"/>
              <a:buNone/>
            </a:pPr>
            <a:fld id="{00000000-1234-1234-1234-123412341234}" type="slidenum">
              <a:rPr lang="en-US" sz="900" b="0" i="0" u="none" strike="noStrike" cap="none">
                <a:solidFill>
                  <a:srgbClr val="8D88A2"/>
                </a:solidFill>
                <a:latin typeface="Calibri"/>
                <a:ea typeface="Calibri"/>
                <a:cs typeface="Calibri"/>
                <a:sym typeface="Calibri"/>
              </a:rPr>
              <a:t>‹#›</a:t>
            </a:fld>
            <a:endParaRPr sz="900" b="0" i="0" u="none" strike="noStrike" cap="none">
              <a:solidFill>
                <a:srgbClr val="8D88A2"/>
              </a:solidFill>
              <a:latin typeface="Calibri"/>
              <a:ea typeface="Calibri"/>
              <a:cs typeface="Calibri"/>
              <a:sym typeface="Calibri"/>
            </a:endParaRPr>
          </a:p>
        </p:txBody>
      </p:sp>
      <p:pic>
        <p:nvPicPr>
          <p:cNvPr id="187" name="Google Shape;187;p32"/>
          <p:cNvPicPr preferRelativeResize="0"/>
          <p:nvPr/>
        </p:nvPicPr>
        <p:blipFill rotWithShape="1">
          <a:blip r:embed="rId2">
            <a:alphaModFix/>
          </a:blip>
          <a:srcRect/>
          <a:stretch/>
        </p:blipFill>
        <p:spPr>
          <a:xfrm>
            <a:off x="502920" y="1685497"/>
            <a:ext cx="827836" cy="96363"/>
          </a:xfrm>
          <a:prstGeom prst="rect">
            <a:avLst/>
          </a:prstGeom>
          <a:noFill/>
          <a:ln>
            <a:noFill/>
          </a:ln>
        </p:spPr>
      </p:pic>
      <p:pic>
        <p:nvPicPr>
          <p:cNvPr id="188" name="Google Shape;188;p32"/>
          <p:cNvPicPr preferRelativeResize="0"/>
          <p:nvPr/>
        </p:nvPicPr>
        <p:blipFill rotWithShape="1">
          <a:blip r:embed="rId3">
            <a:alphaModFix/>
          </a:blip>
          <a:srcRect/>
          <a:stretch/>
        </p:blipFill>
        <p:spPr>
          <a:xfrm>
            <a:off x="6198330" y="6174379"/>
            <a:ext cx="2377439" cy="414756"/>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Header + Content">
  <p:cSld name="Header + Content">
    <p:spTree>
      <p:nvGrpSpPr>
        <p:cNvPr id="1" name="Shape 189"/>
        <p:cNvGrpSpPr/>
        <p:nvPr/>
      </p:nvGrpSpPr>
      <p:grpSpPr>
        <a:xfrm>
          <a:off x="0" y="0"/>
          <a:ext cx="0" cy="0"/>
          <a:chOff x="0" y="0"/>
          <a:chExt cx="0" cy="0"/>
        </a:xfrm>
      </p:grpSpPr>
      <p:pic>
        <p:nvPicPr>
          <p:cNvPr id="190" name="Google Shape;190;p33"/>
          <p:cNvPicPr preferRelativeResize="0"/>
          <p:nvPr/>
        </p:nvPicPr>
        <p:blipFill rotWithShape="1">
          <a:blip r:embed="rId2">
            <a:alphaModFix/>
          </a:blip>
          <a:srcRect/>
          <a:stretch/>
        </p:blipFill>
        <p:spPr>
          <a:xfrm>
            <a:off x="6198330" y="6174379"/>
            <a:ext cx="2377439" cy="414756"/>
          </a:xfrm>
          <a:prstGeom prst="rect">
            <a:avLst/>
          </a:prstGeom>
          <a:noFill/>
          <a:ln>
            <a:noFill/>
          </a:ln>
        </p:spPr>
      </p:pic>
      <p:sp>
        <p:nvSpPr>
          <p:cNvPr id="191" name="Google Shape;191;p33"/>
          <p:cNvSpPr txBox="1"/>
          <p:nvPr/>
        </p:nvSpPr>
        <p:spPr>
          <a:xfrm>
            <a:off x="184108" y="6307213"/>
            <a:ext cx="318815" cy="365125"/>
          </a:xfrm>
          <a:prstGeom prst="rect">
            <a:avLst/>
          </a:prstGeom>
          <a:noFill/>
          <a:ln>
            <a:noFill/>
          </a:ln>
        </p:spPr>
        <p:txBody>
          <a:bodyPr spcFirstLastPara="1" wrap="square" lIns="68575" tIns="34275" rIns="68575" bIns="34275" anchor="ctr" anchorCtr="0">
            <a:noAutofit/>
          </a:bodyPr>
          <a:lstStyle/>
          <a:p>
            <a:pPr marL="0" marR="0" lvl="0" indent="0" algn="r" rtl="0">
              <a:lnSpc>
                <a:spcPct val="100000"/>
              </a:lnSpc>
              <a:spcBef>
                <a:spcPts val="0"/>
              </a:spcBef>
              <a:spcAft>
                <a:spcPts val="0"/>
              </a:spcAft>
              <a:buClr>
                <a:srgbClr val="8D88A2"/>
              </a:buClr>
              <a:buSzPts val="900"/>
              <a:buFont typeface="Calibri"/>
              <a:buNone/>
            </a:pPr>
            <a:fld id="{00000000-1234-1234-1234-123412341234}" type="slidenum">
              <a:rPr lang="en-US" sz="900" b="0" i="0" u="none" strike="noStrike" cap="none">
                <a:solidFill>
                  <a:srgbClr val="8D88A2"/>
                </a:solidFill>
                <a:latin typeface="Calibri"/>
                <a:ea typeface="Calibri"/>
                <a:cs typeface="Calibri"/>
                <a:sym typeface="Calibri"/>
              </a:rPr>
              <a:t>‹#›</a:t>
            </a:fld>
            <a:endParaRPr sz="900" b="0" i="0" u="none" strike="noStrike" cap="none">
              <a:solidFill>
                <a:srgbClr val="8D88A2"/>
              </a:solidFill>
              <a:latin typeface="Calibri"/>
              <a:ea typeface="Calibri"/>
              <a:cs typeface="Calibri"/>
              <a:sym typeface="Calibri"/>
            </a:endParaRPr>
          </a:p>
        </p:txBody>
      </p:sp>
      <p:sp>
        <p:nvSpPr>
          <p:cNvPr id="192" name="Google Shape;192;p33"/>
          <p:cNvSpPr txBox="1">
            <a:spLocks noGrp="1"/>
          </p:cNvSpPr>
          <p:nvPr>
            <p:ph type="title"/>
          </p:nvPr>
        </p:nvSpPr>
        <p:spPr>
          <a:xfrm>
            <a:off x="502921" y="1059843"/>
            <a:ext cx="8072846" cy="536196"/>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rgbClr val="4B2E83"/>
              </a:buClr>
              <a:buSzPts val="2250"/>
              <a:buFont typeface="Encode Sans Black"/>
              <a:buNone/>
              <a:defRPr sz="2250" b="1" i="0" u="none" strike="noStrike" cap="none">
                <a:solidFill>
                  <a:srgbClr val="4B2E83"/>
                </a:solidFill>
                <a:latin typeface="Encode Sans Black"/>
                <a:ea typeface="Encode Sans Black"/>
                <a:cs typeface="Encode Sans Black"/>
                <a:sym typeface="Encode Sans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93" name="Google Shape;193;p33"/>
          <p:cNvSpPr txBox="1">
            <a:spLocks noGrp="1"/>
          </p:cNvSpPr>
          <p:nvPr>
            <p:ph type="body" idx="1"/>
          </p:nvPr>
        </p:nvSpPr>
        <p:spPr>
          <a:xfrm>
            <a:off x="502921" y="1871317"/>
            <a:ext cx="8072846" cy="4053552"/>
          </a:xfrm>
          <a:prstGeom prst="rect">
            <a:avLst/>
          </a:prstGeom>
          <a:noFill/>
          <a:ln>
            <a:noFill/>
          </a:ln>
        </p:spPr>
        <p:txBody>
          <a:bodyPr spcFirstLastPara="1" wrap="square" lIns="91425" tIns="45700" rIns="91425" bIns="45700" anchor="t" anchorCtr="0">
            <a:noAutofit/>
          </a:bodyPr>
          <a:lstStyle>
            <a:lvl1pPr marL="457200" marR="0" lvl="0" indent="-342900" algn="l" rtl="0">
              <a:spcBef>
                <a:spcPts val="360"/>
              </a:spcBef>
              <a:spcAft>
                <a:spcPts val="0"/>
              </a:spcAft>
              <a:buClr>
                <a:schemeClr val="dk1"/>
              </a:buClr>
              <a:buSzPts val="1800"/>
              <a:buFont typeface="Merriweather Sans"/>
              <a:buChar char="&gt;"/>
              <a:defRPr sz="1800" b="1" i="0" u="none" strike="noStrike" cap="none">
                <a:solidFill>
                  <a:schemeClr val="dk1"/>
                </a:solidFill>
                <a:latin typeface="Open Sans"/>
                <a:ea typeface="Open Sans"/>
                <a:cs typeface="Open Sans"/>
                <a:sym typeface="Open Sans"/>
              </a:defRPr>
            </a:lvl1pPr>
            <a:lvl2pPr marL="914400" marR="0" lvl="1" indent="-323850" algn="l" rtl="0">
              <a:spcBef>
                <a:spcPts val="300"/>
              </a:spcBef>
              <a:spcAft>
                <a:spcPts val="0"/>
              </a:spcAft>
              <a:buClr>
                <a:schemeClr val="dk1"/>
              </a:buClr>
              <a:buSzPts val="1500"/>
              <a:buFont typeface="Arial"/>
              <a:buChar char="–"/>
              <a:defRPr sz="1500" b="1" i="0" u="none" strike="noStrike" cap="none">
                <a:solidFill>
                  <a:schemeClr val="dk1"/>
                </a:solidFill>
                <a:latin typeface="Open Sans"/>
                <a:ea typeface="Open Sans"/>
                <a:cs typeface="Open Sans"/>
                <a:sym typeface="Open Sans"/>
              </a:defRPr>
            </a:lvl2pPr>
            <a:lvl3pPr marL="1371600" marR="0" lvl="2" indent="-314325" algn="l" rtl="0">
              <a:spcBef>
                <a:spcPts val="270"/>
              </a:spcBef>
              <a:spcAft>
                <a:spcPts val="0"/>
              </a:spcAft>
              <a:buClr>
                <a:schemeClr val="dk1"/>
              </a:buClr>
              <a:buSzPts val="1350"/>
              <a:buFont typeface="Merriweather Sans"/>
              <a:buChar char="&gt;"/>
              <a:defRPr sz="1350" b="1" i="0" u="none" strike="noStrike" cap="none">
                <a:solidFill>
                  <a:schemeClr val="dk1"/>
                </a:solidFill>
                <a:latin typeface="Open Sans"/>
                <a:ea typeface="Open Sans"/>
                <a:cs typeface="Open Sans"/>
                <a:sym typeface="Open Sans"/>
              </a:defRPr>
            </a:lvl3pPr>
            <a:lvl4pPr marL="1828800" marR="0" lvl="3" indent="-304800" algn="l" rtl="0">
              <a:spcBef>
                <a:spcPts val="240"/>
              </a:spcBef>
              <a:spcAft>
                <a:spcPts val="0"/>
              </a:spcAft>
              <a:buClr>
                <a:schemeClr val="dk1"/>
              </a:buClr>
              <a:buSzPts val="1200"/>
              <a:buFont typeface="Arial"/>
              <a:buChar char="–"/>
              <a:defRPr sz="1200" b="1" i="0" u="none" strike="noStrike" cap="none">
                <a:solidFill>
                  <a:schemeClr val="dk1"/>
                </a:solidFill>
                <a:latin typeface="Open Sans"/>
                <a:ea typeface="Open Sans"/>
                <a:cs typeface="Open Sans"/>
                <a:sym typeface="Open Sans"/>
              </a:defRPr>
            </a:lvl4pPr>
            <a:lvl5pPr marL="2286000" marR="0" lvl="4" indent="-295275" algn="l" rtl="0">
              <a:spcBef>
                <a:spcPts val="210"/>
              </a:spcBef>
              <a:spcAft>
                <a:spcPts val="0"/>
              </a:spcAft>
              <a:buClr>
                <a:schemeClr val="dk1"/>
              </a:buClr>
              <a:buSzPts val="1050"/>
              <a:buFont typeface="Merriweather Sans"/>
              <a:buChar char="&gt;"/>
              <a:defRPr sz="1050" b="1" i="0" u="none" strike="noStrike" cap="none">
                <a:solidFill>
                  <a:schemeClr val="dk1"/>
                </a:solidFill>
                <a:latin typeface="Open Sans"/>
                <a:ea typeface="Open Sans"/>
                <a:cs typeface="Open Sans"/>
                <a:sym typeface="Open Sans"/>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pic>
        <p:nvPicPr>
          <p:cNvPr id="194" name="Google Shape;194;p33"/>
          <p:cNvPicPr preferRelativeResize="0"/>
          <p:nvPr/>
        </p:nvPicPr>
        <p:blipFill rotWithShape="1">
          <a:blip r:embed="rId3">
            <a:alphaModFix/>
          </a:blip>
          <a:srcRect/>
          <a:stretch/>
        </p:blipFill>
        <p:spPr>
          <a:xfrm>
            <a:off x="502920" y="1685497"/>
            <a:ext cx="827836" cy="96363"/>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Header Only">
  <p:cSld name="Header Only">
    <p:spTree>
      <p:nvGrpSpPr>
        <p:cNvPr id="1" name="Shape 195"/>
        <p:cNvGrpSpPr/>
        <p:nvPr/>
      </p:nvGrpSpPr>
      <p:grpSpPr>
        <a:xfrm>
          <a:off x="0" y="0"/>
          <a:ext cx="0" cy="0"/>
          <a:chOff x="0" y="0"/>
          <a:chExt cx="0" cy="0"/>
        </a:xfrm>
      </p:grpSpPr>
      <p:pic>
        <p:nvPicPr>
          <p:cNvPr id="196" name="Google Shape;196;p34"/>
          <p:cNvPicPr preferRelativeResize="0"/>
          <p:nvPr/>
        </p:nvPicPr>
        <p:blipFill rotWithShape="1">
          <a:blip r:embed="rId2">
            <a:alphaModFix/>
          </a:blip>
          <a:srcRect/>
          <a:stretch/>
        </p:blipFill>
        <p:spPr>
          <a:xfrm>
            <a:off x="6198330" y="6174379"/>
            <a:ext cx="2377439" cy="414756"/>
          </a:xfrm>
          <a:prstGeom prst="rect">
            <a:avLst/>
          </a:prstGeom>
          <a:noFill/>
          <a:ln>
            <a:noFill/>
          </a:ln>
        </p:spPr>
      </p:pic>
      <p:sp>
        <p:nvSpPr>
          <p:cNvPr id="197" name="Google Shape;197;p34"/>
          <p:cNvSpPr txBox="1"/>
          <p:nvPr/>
        </p:nvSpPr>
        <p:spPr>
          <a:xfrm>
            <a:off x="184108" y="6307213"/>
            <a:ext cx="318815" cy="365125"/>
          </a:xfrm>
          <a:prstGeom prst="rect">
            <a:avLst/>
          </a:prstGeom>
          <a:noFill/>
          <a:ln>
            <a:noFill/>
          </a:ln>
        </p:spPr>
        <p:txBody>
          <a:bodyPr spcFirstLastPara="1" wrap="square" lIns="68575" tIns="34275" rIns="68575" bIns="34275" anchor="ctr" anchorCtr="0">
            <a:noAutofit/>
          </a:bodyPr>
          <a:lstStyle/>
          <a:p>
            <a:pPr marL="0" marR="0" lvl="0" indent="0" algn="r" rtl="0">
              <a:lnSpc>
                <a:spcPct val="100000"/>
              </a:lnSpc>
              <a:spcBef>
                <a:spcPts val="0"/>
              </a:spcBef>
              <a:spcAft>
                <a:spcPts val="0"/>
              </a:spcAft>
              <a:buClr>
                <a:srgbClr val="8D88A2"/>
              </a:buClr>
              <a:buSzPts val="900"/>
              <a:buFont typeface="Calibri"/>
              <a:buNone/>
            </a:pPr>
            <a:fld id="{00000000-1234-1234-1234-123412341234}" type="slidenum">
              <a:rPr lang="en-US" sz="900" b="0" i="0" u="none" strike="noStrike" cap="none">
                <a:solidFill>
                  <a:srgbClr val="8D88A2"/>
                </a:solidFill>
                <a:latin typeface="Calibri"/>
                <a:ea typeface="Calibri"/>
                <a:cs typeface="Calibri"/>
                <a:sym typeface="Calibri"/>
              </a:rPr>
              <a:t>‹#›</a:t>
            </a:fld>
            <a:endParaRPr sz="900" b="0" i="0" u="none" strike="noStrike" cap="none">
              <a:solidFill>
                <a:srgbClr val="8D88A2"/>
              </a:solidFill>
              <a:latin typeface="Calibri"/>
              <a:ea typeface="Calibri"/>
              <a:cs typeface="Calibri"/>
              <a:sym typeface="Calibri"/>
            </a:endParaRPr>
          </a:p>
        </p:txBody>
      </p:sp>
      <p:sp>
        <p:nvSpPr>
          <p:cNvPr id="198" name="Google Shape;198;p34"/>
          <p:cNvSpPr txBox="1">
            <a:spLocks noGrp="1"/>
          </p:cNvSpPr>
          <p:nvPr>
            <p:ph type="title"/>
          </p:nvPr>
        </p:nvSpPr>
        <p:spPr>
          <a:xfrm>
            <a:off x="502921" y="1059843"/>
            <a:ext cx="8072846" cy="536196"/>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rgbClr val="4B2E83"/>
              </a:buClr>
              <a:buSzPts val="2250"/>
              <a:buFont typeface="Encode Sans Black"/>
              <a:buNone/>
              <a:defRPr sz="2250" b="1" i="0" u="none" strike="noStrike" cap="none">
                <a:solidFill>
                  <a:srgbClr val="4B2E83"/>
                </a:solidFill>
                <a:latin typeface="Encode Sans Black"/>
                <a:ea typeface="Encode Sans Black"/>
                <a:cs typeface="Encode Sans Black"/>
                <a:sym typeface="Encode Sans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199" name="Google Shape;199;p34"/>
          <p:cNvPicPr preferRelativeResize="0"/>
          <p:nvPr/>
        </p:nvPicPr>
        <p:blipFill rotWithShape="1">
          <a:blip r:embed="rId3">
            <a:alphaModFix/>
          </a:blip>
          <a:srcRect/>
          <a:stretch/>
        </p:blipFill>
        <p:spPr>
          <a:xfrm>
            <a:off x="502920" y="1685497"/>
            <a:ext cx="827836" cy="96363"/>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Purple_Content Slide 3">
  <p:cSld name="Purple_Content Slide 3">
    <p:bg>
      <p:bgPr>
        <a:solidFill>
          <a:schemeClr val="dk1"/>
        </a:solidFill>
        <a:effectLst/>
      </p:bgPr>
    </p:bg>
    <p:spTree>
      <p:nvGrpSpPr>
        <p:cNvPr id="1" name="Shape 25"/>
        <p:cNvGrpSpPr/>
        <p:nvPr/>
      </p:nvGrpSpPr>
      <p:grpSpPr>
        <a:xfrm>
          <a:off x="0" y="0"/>
          <a:ext cx="0" cy="0"/>
          <a:chOff x="0" y="0"/>
          <a:chExt cx="0" cy="0"/>
        </a:xfrm>
      </p:grpSpPr>
      <p:pic>
        <p:nvPicPr>
          <p:cNvPr id="26" name="Google Shape;26;p4"/>
          <p:cNvPicPr preferRelativeResize="0"/>
          <p:nvPr/>
        </p:nvPicPr>
        <p:blipFill rotWithShape="1">
          <a:blip r:embed="rId2">
            <a:alphaModFix/>
          </a:blip>
          <a:srcRect/>
          <a:stretch/>
        </p:blipFill>
        <p:spPr>
          <a:xfrm>
            <a:off x="549032" y="1157865"/>
            <a:ext cx="1103781" cy="128483"/>
          </a:xfrm>
          <a:prstGeom prst="rect">
            <a:avLst/>
          </a:prstGeom>
          <a:noFill/>
          <a:ln>
            <a:noFill/>
          </a:ln>
        </p:spPr>
      </p:pic>
      <p:sp>
        <p:nvSpPr>
          <p:cNvPr id="27" name="Google Shape;27;p4"/>
          <p:cNvSpPr txBox="1">
            <a:spLocks noGrp="1"/>
          </p:cNvSpPr>
          <p:nvPr>
            <p:ph type="title"/>
          </p:nvPr>
        </p:nvSpPr>
        <p:spPr>
          <a:xfrm>
            <a:off x="435471" y="559589"/>
            <a:ext cx="8197114" cy="66251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lt2"/>
              </a:buClr>
              <a:buSzPts val="3000"/>
              <a:buFont typeface="Encode Sans Black"/>
              <a:buNone/>
              <a:defRPr sz="3000" b="1" i="0" u="none" strike="noStrike" cap="none">
                <a:solidFill>
                  <a:schemeClr val="lt2"/>
                </a:solidFill>
                <a:latin typeface="Encode Sans Black"/>
                <a:ea typeface="Encode Sans Black"/>
                <a:cs typeface="Encode Sans Black"/>
                <a:sym typeface="Encode Sans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28" name="Google Shape;28;p4" descr="A screenshot of a cell phone&#10;&#10;Description automatically generated"/>
          <p:cNvPicPr preferRelativeResize="0"/>
          <p:nvPr/>
        </p:nvPicPr>
        <p:blipFill rotWithShape="1">
          <a:blip r:embed="rId3">
            <a:alphaModFix/>
          </a:blip>
          <a:srcRect/>
          <a:stretch/>
        </p:blipFill>
        <p:spPr>
          <a:xfrm>
            <a:off x="7024791" y="6316979"/>
            <a:ext cx="1418737" cy="245968"/>
          </a:xfrm>
          <a:prstGeom prst="rect">
            <a:avLst/>
          </a:prstGeom>
          <a:noFill/>
          <a:ln>
            <a:noFill/>
          </a:ln>
        </p:spPr>
      </p:pic>
      <p:sp>
        <p:nvSpPr>
          <p:cNvPr id="29" name="Google Shape;29;p4"/>
          <p:cNvSpPr txBox="1">
            <a:spLocks noGrp="1"/>
          </p:cNvSpPr>
          <p:nvPr>
            <p:ph type="body" idx="1"/>
          </p:nvPr>
        </p:nvSpPr>
        <p:spPr>
          <a:xfrm>
            <a:off x="447925" y="1662370"/>
            <a:ext cx="8184662" cy="54822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480"/>
              </a:spcBef>
              <a:spcAft>
                <a:spcPts val="0"/>
              </a:spcAft>
              <a:buClr>
                <a:schemeClr val="lt2"/>
              </a:buClr>
              <a:buSzPts val="2400"/>
              <a:buFont typeface="Arial"/>
              <a:buNone/>
              <a:defRPr sz="2400" b="0" i="0" u="none" strike="noStrike" cap="none">
                <a:solidFill>
                  <a:schemeClr val="lt2"/>
                </a:solidFill>
                <a:latin typeface="Arial"/>
                <a:ea typeface="Arial"/>
                <a:cs typeface="Arial"/>
                <a:sym typeface="Arial"/>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30" name="Google Shape;30;p4"/>
          <p:cNvSpPr txBox="1">
            <a:spLocks noGrp="1"/>
          </p:cNvSpPr>
          <p:nvPr>
            <p:ph type="sldNum" idx="12"/>
          </p:nvPr>
        </p:nvSpPr>
        <p:spPr>
          <a:xfrm>
            <a:off x="1" y="6491820"/>
            <a:ext cx="577850" cy="366183"/>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200">
                <a:solidFill>
                  <a:schemeClr val="lt2"/>
                </a:solidFill>
                <a:latin typeface="Calibri"/>
                <a:ea typeface="Calibri"/>
                <a:cs typeface="Calibri"/>
                <a:sym typeface="Calibri"/>
              </a:defRPr>
            </a:lvl1pPr>
            <a:lvl2pPr marL="0" lvl="1" indent="0" algn="l">
              <a:spcBef>
                <a:spcPts val="0"/>
              </a:spcBef>
              <a:buNone/>
              <a:defRPr sz="1200">
                <a:solidFill>
                  <a:schemeClr val="lt2"/>
                </a:solidFill>
                <a:latin typeface="Calibri"/>
                <a:ea typeface="Calibri"/>
                <a:cs typeface="Calibri"/>
                <a:sym typeface="Calibri"/>
              </a:defRPr>
            </a:lvl2pPr>
            <a:lvl3pPr marL="0" lvl="2" indent="0" algn="l">
              <a:spcBef>
                <a:spcPts val="0"/>
              </a:spcBef>
              <a:buNone/>
              <a:defRPr sz="1200">
                <a:solidFill>
                  <a:schemeClr val="lt2"/>
                </a:solidFill>
                <a:latin typeface="Calibri"/>
                <a:ea typeface="Calibri"/>
                <a:cs typeface="Calibri"/>
                <a:sym typeface="Calibri"/>
              </a:defRPr>
            </a:lvl3pPr>
            <a:lvl4pPr marL="0" lvl="3" indent="0" algn="l">
              <a:spcBef>
                <a:spcPts val="0"/>
              </a:spcBef>
              <a:buNone/>
              <a:defRPr sz="1200">
                <a:solidFill>
                  <a:schemeClr val="lt2"/>
                </a:solidFill>
                <a:latin typeface="Calibri"/>
                <a:ea typeface="Calibri"/>
                <a:cs typeface="Calibri"/>
                <a:sym typeface="Calibri"/>
              </a:defRPr>
            </a:lvl4pPr>
            <a:lvl5pPr marL="0" lvl="4" indent="0" algn="l">
              <a:spcBef>
                <a:spcPts val="0"/>
              </a:spcBef>
              <a:buNone/>
              <a:defRPr sz="1200">
                <a:solidFill>
                  <a:schemeClr val="lt2"/>
                </a:solidFill>
                <a:latin typeface="Calibri"/>
                <a:ea typeface="Calibri"/>
                <a:cs typeface="Calibri"/>
                <a:sym typeface="Calibri"/>
              </a:defRPr>
            </a:lvl5pPr>
            <a:lvl6pPr marL="0" lvl="5" indent="0" algn="l">
              <a:spcBef>
                <a:spcPts val="0"/>
              </a:spcBef>
              <a:buNone/>
              <a:defRPr sz="1200">
                <a:solidFill>
                  <a:schemeClr val="lt2"/>
                </a:solidFill>
                <a:latin typeface="Calibri"/>
                <a:ea typeface="Calibri"/>
                <a:cs typeface="Calibri"/>
                <a:sym typeface="Calibri"/>
              </a:defRPr>
            </a:lvl6pPr>
            <a:lvl7pPr marL="0" lvl="6" indent="0" algn="l">
              <a:spcBef>
                <a:spcPts val="0"/>
              </a:spcBef>
              <a:buNone/>
              <a:defRPr sz="1200">
                <a:solidFill>
                  <a:schemeClr val="lt2"/>
                </a:solidFill>
                <a:latin typeface="Calibri"/>
                <a:ea typeface="Calibri"/>
                <a:cs typeface="Calibri"/>
                <a:sym typeface="Calibri"/>
              </a:defRPr>
            </a:lvl7pPr>
            <a:lvl8pPr marL="0" lvl="7" indent="0" algn="l">
              <a:spcBef>
                <a:spcPts val="0"/>
              </a:spcBef>
              <a:buNone/>
              <a:defRPr sz="1200">
                <a:solidFill>
                  <a:schemeClr val="lt2"/>
                </a:solidFill>
                <a:latin typeface="Calibri"/>
                <a:ea typeface="Calibri"/>
                <a:cs typeface="Calibri"/>
                <a:sym typeface="Calibri"/>
              </a:defRPr>
            </a:lvl8pPr>
            <a:lvl9pPr marL="0" lvl="8" indent="0" algn="l">
              <a:spcBef>
                <a:spcPts val="0"/>
              </a:spcBef>
              <a:buNone/>
              <a:defRPr sz="1200">
                <a:solidFill>
                  <a:schemeClr val="lt2"/>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31" name="Google Shape;31;p4"/>
          <p:cNvSpPr txBox="1">
            <a:spLocks noGrp="1"/>
          </p:cNvSpPr>
          <p:nvPr>
            <p:ph type="body" idx="2"/>
          </p:nvPr>
        </p:nvSpPr>
        <p:spPr>
          <a:xfrm>
            <a:off x="435471" y="2434979"/>
            <a:ext cx="8197114" cy="3002348"/>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chemeClr val="lt2"/>
              </a:buClr>
              <a:buSzPts val="2400"/>
              <a:buFont typeface="Merriweather Sans"/>
              <a:buChar char="&gt;"/>
              <a:defRPr sz="2400" b="1" i="0" u="none" strike="noStrike" cap="none">
                <a:solidFill>
                  <a:schemeClr val="lt2"/>
                </a:solidFill>
                <a:latin typeface="Open Sans"/>
                <a:ea typeface="Open Sans"/>
                <a:cs typeface="Open Sans"/>
                <a:sym typeface="Open Sans"/>
              </a:defRPr>
            </a:lvl1pPr>
            <a:lvl2pPr marL="914400" marR="0" lvl="1" indent="-355600" algn="l" rtl="0">
              <a:spcBef>
                <a:spcPts val="400"/>
              </a:spcBef>
              <a:spcAft>
                <a:spcPts val="0"/>
              </a:spcAft>
              <a:buClr>
                <a:schemeClr val="lt2"/>
              </a:buClr>
              <a:buSzPts val="2000"/>
              <a:buFont typeface="Arial"/>
              <a:buChar char="–"/>
              <a:defRPr sz="2000" b="0" i="0" u="none" strike="noStrike" cap="none">
                <a:solidFill>
                  <a:schemeClr val="lt2"/>
                </a:solidFill>
                <a:latin typeface="Open Sans"/>
                <a:ea typeface="Open Sans"/>
                <a:cs typeface="Open Sans"/>
                <a:sym typeface="Open Sans"/>
              </a:defRPr>
            </a:lvl2pPr>
            <a:lvl3pPr marL="1371600" marR="0" lvl="2" indent="-342900" algn="l" rtl="0">
              <a:spcBef>
                <a:spcPts val="360"/>
              </a:spcBef>
              <a:spcAft>
                <a:spcPts val="0"/>
              </a:spcAft>
              <a:buClr>
                <a:schemeClr val="lt2"/>
              </a:buClr>
              <a:buSzPts val="1800"/>
              <a:buFont typeface="Merriweather Sans"/>
              <a:buChar char="&gt;"/>
              <a:defRPr sz="1800" b="0" i="0" u="none" strike="noStrike" cap="none">
                <a:solidFill>
                  <a:schemeClr val="lt2"/>
                </a:solidFill>
                <a:latin typeface="Open Sans"/>
                <a:ea typeface="Open Sans"/>
                <a:cs typeface="Open Sans"/>
                <a:sym typeface="Open Sans"/>
              </a:defRPr>
            </a:lvl3pPr>
            <a:lvl4pPr marL="1828800" marR="0" lvl="3" indent="-330200" algn="l" rtl="0">
              <a:spcBef>
                <a:spcPts val="320"/>
              </a:spcBef>
              <a:spcAft>
                <a:spcPts val="0"/>
              </a:spcAft>
              <a:buClr>
                <a:schemeClr val="lt2"/>
              </a:buClr>
              <a:buSzPts val="1600"/>
              <a:buFont typeface="Arial"/>
              <a:buChar char="–"/>
              <a:defRPr sz="1600" b="0" i="0" u="none" strike="noStrike" cap="none">
                <a:solidFill>
                  <a:schemeClr val="lt2"/>
                </a:solidFill>
                <a:latin typeface="Open Sans"/>
                <a:ea typeface="Open Sans"/>
                <a:cs typeface="Open Sans"/>
                <a:sym typeface="Open Sans"/>
              </a:defRPr>
            </a:lvl4pPr>
            <a:lvl5pPr marL="2286000" marR="0" lvl="4" indent="-317500" algn="l" rtl="0">
              <a:spcBef>
                <a:spcPts val="280"/>
              </a:spcBef>
              <a:spcAft>
                <a:spcPts val="0"/>
              </a:spcAft>
              <a:buClr>
                <a:schemeClr val="lt2"/>
              </a:buClr>
              <a:buSzPts val="1400"/>
              <a:buFont typeface="Merriweather Sans"/>
              <a:buChar char="&gt;"/>
              <a:defRPr sz="1400" b="0" i="0" u="none" strike="noStrike" cap="none">
                <a:solidFill>
                  <a:schemeClr val="lt2"/>
                </a:solidFill>
                <a:latin typeface="Open Sans"/>
                <a:ea typeface="Open Sans"/>
                <a:cs typeface="Open Sans"/>
                <a:sym typeface="Open Sans"/>
              </a:defRPr>
            </a:lvl5pPr>
            <a:lvl6pPr marL="2743200" marR="0" lvl="5" indent="-355600" algn="l" rtl="0">
              <a:spcBef>
                <a:spcPts val="400"/>
              </a:spcBef>
              <a:spcAft>
                <a:spcPts val="0"/>
              </a:spcAft>
              <a:buClr>
                <a:schemeClr val="lt2"/>
              </a:buClr>
              <a:buSzPts val="2000"/>
              <a:buFont typeface="Arial"/>
              <a:buChar char="•"/>
              <a:defRPr sz="2000" b="0" i="0" u="none" strike="noStrike" cap="none">
                <a:solidFill>
                  <a:schemeClr val="lt2"/>
                </a:solidFill>
                <a:latin typeface="Calibri"/>
                <a:ea typeface="Calibri"/>
                <a:cs typeface="Calibri"/>
                <a:sym typeface="Calibri"/>
              </a:defRPr>
            </a:lvl6pPr>
            <a:lvl7pPr marL="3200400" marR="0" lvl="6" indent="-355600" algn="l" rtl="0">
              <a:spcBef>
                <a:spcPts val="400"/>
              </a:spcBef>
              <a:spcAft>
                <a:spcPts val="0"/>
              </a:spcAft>
              <a:buClr>
                <a:schemeClr val="lt2"/>
              </a:buClr>
              <a:buSzPts val="2000"/>
              <a:buFont typeface="Arial"/>
              <a:buChar char="•"/>
              <a:defRPr sz="2000" b="0" i="0" u="none" strike="noStrike" cap="none">
                <a:solidFill>
                  <a:schemeClr val="lt2"/>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Header Only NO Logo">
  <p:cSld name="Header Only NO Logo">
    <p:spTree>
      <p:nvGrpSpPr>
        <p:cNvPr id="1" name="Shape 200"/>
        <p:cNvGrpSpPr/>
        <p:nvPr/>
      </p:nvGrpSpPr>
      <p:grpSpPr>
        <a:xfrm>
          <a:off x="0" y="0"/>
          <a:ext cx="0" cy="0"/>
          <a:chOff x="0" y="0"/>
          <a:chExt cx="0" cy="0"/>
        </a:xfrm>
      </p:grpSpPr>
      <p:sp>
        <p:nvSpPr>
          <p:cNvPr id="201" name="Google Shape;201;p35"/>
          <p:cNvSpPr txBox="1"/>
          <p:nvPr/>
        </p:nvSpPr>
        <p:spPr>
          <a:xfrm>
            <a:off x="184108" y="6307213"/>
            <a:ext cx="318815" cy="365125"/>
          </a:xfrm>
          <a:prstGeom prst="rect">
            <a:avLst/>
          </a:prstGeom>
          <a:noFill/>
          <a:ln>
            <a:noFill/>
          </a:ln>
        </p:spPr>
        <p:txBody>
          <a:bodyPr spcFirstLastPara="1" wrap="square" lIns="68575" tIns="34275" rIns="68575" bIns="34275" anchor="ctr" anchorCtr="0">
            <a:noAutofit/>
          </a:bodyPr>
          <a:lstStyle/>
          <a:p>
            <a:pPr marL="0" marR="0" lvl="0" indent="0" algn="r" rtl="0">
              <a:lnSpc>
                <a:spcPct val="100000"/>
              </a:lnSpc>
              <a:spcBef>
                <a:spcPts val="0"/>
              </a:spcBef>
              <a:spcAft>
                <a:spcPts val="0"/>
              </a:spcAft>
              <a:buClr>
                <a:srgbClr val="8D88A2"/>
              </a:buClr>
              <a:buSzPts val="900"/>
              <a:buFont typeface="Calibri"/>
              <a:buNone/>
            </a:pPr>
            <a:fld id="{00000000-1234-1234-1234-123412341234}" type="slidenum">
              <a:rPr lang="en-US" sz="900" b="0" i="0" u="none" strike="noStrike" cap="none">
                <a:solidFill>
                  <a:srgbClr val="8D88A2"/>
                </a:solidFill>
                <a:latin typeface="Calibri"/>
                <a:ea typeface="Calibri"/>
                <a:cs typeface="Calibri"/>
                <a:sym typeface="Calibri"/>
              </a:rPr>
              <a:t>‹#›</a:t>
            </a:fld>
            <a:endParaRPr sz="900" b="0" i="0" u="none" strike="noStrike" cap="none">
              <a:solidFill>
                <a:srgbClr val="8D88A2"/>
              </a:solidFill>
              <a:latin typeface="Calibri"/>
              <a:ea typeface="Calibri"/>
              <a:cs typeface="Calibri"/>
              <a:sym typeface="Calibri"/>
            </a:endParaRPr>
          </a:p>
        </p:txBody>
      </p:sp>
      <p:sp>
        <p:nvSpPr>
          <p:cNvPr id="202" name="Google Shape;202;p35"/>
          <p:cNvSpPr txBox="1">
            <a:spLocks noGrp="1"/>
          </p:cNvSpPr>
          <p:nvPr>
            <p:ph type="title"/>
          </p:nvPr>
        </p:nvSpPr>
        <p:spPr>
          <a:xfrm>
            <a:off x="502921" y="110607"/>
            <a:ext cx="8072846" cy="536196"/>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rgbClr val="4B2E83"/>
              </a:buClr>
              <a:buSzPts val="2250"/>
              <a:buFont typeface="Encode Sans Black"/>
              <a:buNone/>
              <a:defRPr sz="2250" b="1" i="0" u="none" strike="noStrike" cap="none">
                <a:solidFill>
                  <a:srgbClr val="4B2E83"/>
                </a:solidFill>
                <a:latin typeface="Encode Sans Black"/>
                <a:ea typeface="Encode Sans Black"/>
                <a:cs typeface="Encode Sans Black"/>
                <a:sym typeface="Encode Sans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203" name="Google Shape;203;p35"/>
          <p:cNvPicPr preferRelativeResize="0"/>
          <p:nvPr/>
        </p:nvPicPr>
        <p:blipFill rotWithShape="1">
          <a:blip r:embed="rId2">
            <a:alphaModFix/>
          </a:blip>
          <a:srcRect/>
          <a:stretch/>
        </p:blipFill>
        <p:spPr>
          <a:xfrm>
            <a:off x="502920" y="736262"/>
            <a:ext cx="827836" cy="96363"/>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1_Header + Content">
  <p:cSld name="1_Header + Content">
    <p:spTree>
      <p:nvGrpSpPr>
        <p:cNvPr id="1" name="Shape 204"/>
        <p:cNvGrpSpPr/>
        <p:nvPr/>
      </p:nvGrpSpPr>
      <p:grpSpPr>
        <a:xfrm>
          <a:off x="0" y="0"/>
          <a:ext cx="0" cy="0"/>
          <a:chOff x="0" y="0"/>
          <a:chExt cx="0" cy="0"/>
        </a:xfrm>
      </p:grpSpPr>
      <p:sp>
        <p:nvSpPr>
          <p:cNvPr id="205" name="Google Shape;205;p36"/>
          <p:cNvSpPr txBox="1">
            <a:spLocks noGrp="1"/>
          </p:cNvSpPr>
          <p:nvPr>
            <p:ph type="body" idx="1"/>
          </p:nvPr>
        </p:nvSpPr>
        <p:spPr>
          <a:xfrm>
            <a:off x="313509" y="371510"/>
            <a:ext cx="8542911" cy="991998"/>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450"/>
              </a:spcBef>
              <a:spcAft>
                <a:spcPts val="0"/>
              </a:spcAft>
              <a:buClr>
                <a:srgbClr val="33006F"/>
              </a:buClr>
              <a:buSzPts val="2250"/>
              <a:buFont typeface="Arial"/>
              <a:buNone/>
              <a:defRPr sz="2250" b="0" i="0" u="none" strike="noStrike" cap="none">
                <a:solidFill>
                  <a:srgbClr val="33006F"/>
                </a:solidFill>
                <a:latin typeface="Arial Black"/>
                <a:ea typeface="Arial Black"/>
                <a:cs typeface="Arial Black"/>
                <a:sym typeface="Arial Black"/>
              </a:defRPr>
            </a:lvl1pPr>
            <a:lvl2pPr marL="914400" marR="0" lvl="1" indent="-228600" algn="l" rtl="0">
              <a:spcBef>
                <a:spcPts val="420"/>
              </a:spcBef>
              <a:spcAft>
                <a:spcPts val="0"/>
              </a:spcAft>
              <a:buClr>
                <a:srgbClr val="E8D3A2"/>
              </a:buClr>
              <a:buSzPts val="2100"/>
              <a:buFont typeface="Arial"/>
              <a:buNone/>
              <a:defRPr sz="21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360"/>
              </a:spcBef>
              <a:spcAft>
                <a:spcPts val="0"/>
              </a:spcAft>
              <a:buClr>
                <a:srgbClr val="E8D3A2"/>
              </a:buClr>
              <a:buSzPts val="1800"/>
              <a:buFont typeface="Arial"/>
              <a:buNone/>
              <a:defRPr sz="18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300"/>
              </a:spcBef>
              <a:spcAft>
                <a:spcPts val="0"/>
              </a:spcAft>
              <a:buClr>
                <a:srgbClr val="E8D3A2"/>
              </a:buClr>
              <a:buSzPts val="1500"/>
              <a:buFont typeface="Arial"/>
              <a:buNone/>
              <a:defRPr sz="15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300"/>
              </a:spcBef>
              <a:spcAft>
                <a:spcPts val="0"/>
              </a:spcAft>
              <a:buClr>
                <a:srgbClr val="E8D3A2"/>
              </a:buClr>
              <a:buSzPts val="1500"/>
              <a:buFont typeface="Arial"/>
              <a:buNone/>
              <a:defRPr sz="1500" b="0" i="0" u="none" strike="noStrike" cap="none">
                <a:solidFill>
                  <a:srgbClr val="E8D3A2"/>
                </a:solidFill>
                <a:latin typeface="Encode Sans Black"/>
                <a:ea typeface="Encode Sans Black"/>
                <a:cs typeface="Encode Sans Black"/>
                <a:sym typeface="Encode Sans Black"/>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206" name="Google Shape;206;p36"/>
          <p:cNvSpPr txBox="1">
            <a:spLocks noGrp="1"/>
          </p:cNvSpPr>
          <p:nvPr>
            <p:ph type="body" idx="2"/>
          </p:nvPr>
        </p:nvSpPr>
        <p:spPr>
          <a:xfrm>
            <a:off x="313509" y="1736727"/>
            <a:ext cx="8542006" cy="4015497"/>
          </a:xfrm>
          <a:prstGeom prst="rect">
            <a:avLst/>
          </a:prstGeom>
          <a:noFill/>
          <a:ln>
            <a:noFill/>
          </a:ln>
        </p:spPr>
        <p:txBody>
          <a:bodyPr spcFirstLastPara="1" wrap="square" lIns="91425" tIns="45700" rIns="91425" bIns="45700" anchor="t" anchorCtr="0">
            <a:noAutofit/>
          </a:bodyPr>
          <a:lstStyle>
            <a:lvl1pPr marL="457200" marR="0" lvl="0" indent="-342900" algn="l" rtl="0">
              <a:spcBef>
                <a:spcPts val="360"/>
              </a:spcBef>
              <a:spcAft>
                <a:spcPts val="0"/>
              </a:spcAft>
              <a:buClr>
                <a:schemeClr val="dk2"/>
              </a:buClr>
              <a:buSzPts val="1800"/>
              <a:buFont typeface="Merriweather Sans"/>
              <a:buChar char="&gt;"/>
              <a:defRPr sz="1800" b="0" i="0" u="none" strike="noStrike" cap="none">
                <a:solidFill>
                  <a:schemeClr val="dk2"/>
                </a:solidFill>
                <a:latin typeface="Calibri"/>
                <a:ea typeface="Calibri"/>
                <a:cs typeface="Calibri"/>
                <a:sym typeface="Calibri"/>
              </a:defRPr>
            </a:lvl1pPr>
            <a:lvl2pPr marL="914400" marR="0" lvl="1" indent="-323850" algn="l" rtl="0">
              <a:spcBef>
                <a:spcPts val="300"/>
              </a:spcBef>
              <a:spcAft>
                <a:spcPts val="0"/>
              </a:spcAft>
              <a:buClr>
                <a:schemeClr val="dk2"/>
              </a:buClr>
              <a:buSzPts val="1500"/>
              <a:buFont typeface="Arial"/>
              <a:buChar char="–"/>
              <a:defRPr sz="1500" b="0" i="0" u="none" strike="noStrike" cap="none">
                <a:solidFill>
                  <a:schemeClr val="dk2"/>
                </a:solidFill>
                <a:latin typeface="Calibri"/>
                <a:ea typeface="Calibri"/>
                <a:cs typeface="Calibri"/>
                <a:sym typeface="Calibri"/>
              </a:defRPr>
            </a:lvl2pPr>
            <a:lvl3pPr marL="1371600" marR="0" lvl="2" indent="-314325" algn="l" rtl="0">
              <a:spcBef>
                <a:spcPts val="270"/>
              </a:spcBef>
              <a:spcAft>
                <a:spcPts val="0"/>
              </a:spcAft>
              <a:buClr>
                <a:schemeClr val="dk2"/>
              </a:buClr>
              <a:buSzPts val="1350"/>
              <a:buFont typeface="Merriweather Sans"/>
              <a:buChar char="&gt;"/>
              <a:defRPr sz="1350" b="0" i="0" u="none" strike="noStrike" cap="none">
                <a:solidFill>
                  <a:schemeClr val="dk2"/>
                </a:solidFill>
                <a:latin typeface="Calibri"/>
                <a:ea typeface="Calibri"/>
                <a:cs typeface="Calibri"/>
                <a:sym typeface="Calibri"/>
              </a:defRPr>
            </a:lvl3pPr>
            <a:lvl4pPr marL="1828800" marR="0" lvl="3" indent="-304800" algn="l" rtl="0">
              <a:spcBef>
                <a:spcPts val="240"/>
              </a:spcBef>
              <a:spcAft>
                <a:spcPts val="0"/>
              </a:spcAft>
              <a:buClr>
                <a:schemeClr val="dk2"/>
              </a:buClr>
              <a:buSzPts val="1200"/>
              <a:buFont typeface="Arial"/>
              <a:buChar char="–"/>
              <a:defRPr sz="1200" b="0" i="0" u="none" strike="noStrike" cap="none">
                <a:solidFill>
                  <a:schemeClr val="dk2"/>
                </a:solidFill>
                <a:latin typeface="Calibri"/>
                <a:ea typeface="Calibri"/>
                <a:cs typeface="Calibri"/>
                <a:sym typeface="Calibri"/>
              </a:defRPr>
            </a:lvl4pPr>
            <a:lvl5pPr marL="2286000" marR="0" lvl="4" indent="-295275" algn="l" rtl="0">
              <a:spcBef>
                <a:spcPts val="210"/>
              </a:spcBef>
              <a:spcAft>
                <a:spcPts val="0"/>
              </a:spcAft>
              <a:buClr>
                <a:schemeClr val="dk2"/>
              </a:buClr>
              <a:buSzPts val="1050"/>
              <a:buFont typeface="Merriweather Sans"/>
              <a:buChar char="&gt;"/>
              <a:defRPr sz="1050" b="0" i="0" u="none" strike="noStrike" cap="none">
                <a:solidFill>
                  <a:schemeClr val="dk2"/>
                </a:solidFill>
                <a:latin typeface="Calibri"/>
                <a:ea typeface="Calibri"/>
                <a:cs typeface="Calibri"/>
                <a:sym typeface="Calibri"/>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pic>
        <p:nvPicPr>
          <p:cNvPr id="207" name="Google Shape;207;p36"/>
          <p:cNvPicPr preferRelativeResize="0"/>
          <p:nvPr/>
        </p:nvPicPr>
        <p:blipFill rotWithShape="1">
          <a:blip r:embed="rId2">
            <a:alphaModFix/>
          </a:blip>
          <a:srcRect/>
          <a:stretch/>
        </p:blipFill>
        <p:spPr>
          <a:xfrm>
            <a:off x="309563" y="1363508"/>
            <a:ext cx="1103781" cy="96362"/>
          </a:xfrm>
          <a:prstGeom prst="rect">
            <a:avLst/>
          </a:prstGeom>
          <a:noFill/>
          <a:ln>
            <a:noFill/>
          </a:ln>
        </p:spPr>
      </p:pic>
      <p:pic>
        <p:nvPicPr>
          <p:cNvPr id="208" name="Google Shape;208;p36"/>
          <p:cNvPicPr preferRelativeResize="0"/>
          <p:nvPr/>
        </p:nvPicPr>
        <p:blipFill rotWithShape="1">
          <a:blip r:embed="rId3">
            <a:alphaModFix/>
          </a:blip>
          <a:srcRect/>
          <a:stretch/>
        </p:blipFill>
        <p:spPr>
          <a:xfrm>
            <a:off x="312606" y="5960904"/>
            <a:ext cx="2024150" cy="136350"/>
          </a:xfrm>
          <a:prstGeom prst="rect">
            <a:avLst/>
          </a:prstGeom>
          <a:noFill/>
          <a:ln>
            <a:noFill/>
          </a:ln>
        </p:spPr>
      </p:pic>
      <p:pic>
        <p:nvPicPr>
          <p:cNvPr id="209" name="Google Shape;209;p36" descr="W Logo_Purple_RGB.png"/>
          <p:cNvPicPr preferRelativeResize="0"/>
          <p:nvPr/>
        </p:nvPicPr>
        <p:blipFill rotWithShape="1">
          <a:blip r:embed="rId4">
            <a:alphaModFix/>
          </a:blip>
          <a:srcRect/>
          <a:stretch/>
        </p:blipFill>
        <p:spPr>
          <a:xfrm>
            <a:off x="8507030" y="6254518"/>
            <a:ext cx="506360" cy="340948"/>
          </a:xfrm>
          <a:prstGeom prst="rect">
            <a:avLst/>
          </a:prstGeom>
          <a:noFill/>
          <a:ln>
            <a:noFill/>
          </a:ln>
        </p:spPr>
      </p:pic>
      <p:sp>
        <p:nvSpPr>
          <p:cNvPr id="210" name="Google Shape;210;p36"/>
          <p:cNvSpPr txBox="1"/>
          <p:nvPr/>
        </p:nvSpPr>
        <p:spPr>
          <a:xfrm>
            <a:off x="8263385" y="6572355"/>
            <a:ext cx="993651" cy="24391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985" b="1">
                <a:solidFill>
                  <a:srgbClr val="33006F"/>
                </a:solidFill>
                <a:latin typeface="Calibri"/>
                <a:ea typeface="Calibri"/>
                <a:cs typeface="Calibri"/>
                <a:sym typeface="Calibri"/>
              </a:rPr>
              <a:t>UWFT</a:t>
            </a:r>
            <a:endParaRPr/>
          </a:p>
        </p:txBody>
      </p:sp>
      <p:sp>
        <p:nvSpPr>
          <p:cNvPr id="211" name="Google Shape;211;p36"/>
          <p:cNvSpPr txBox="1"/>
          <p:nvPr/>
        </p:nvSpPr>
        <p:spPr>
          <a:xfrm>
            <a:off x="312606" y="6352342"/>
            <a:ext cx="8542910" cy="22224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fld id="{00000000-1234-1234-1234-123412341234}" type="slidenum">
              <a:rPr lang="en-US" sz="843">
                <a:solidFill>
                  <a:schemeClr val="dk1"/>
                </a:solidFill>
                <a:latin typeface="Calibri"/>
                <a:ea typeface="Calibri"/>
                <a:cs typeface="Calibri"/>
                <a:sym typeface="Calibri"/>
              </a:rPr>
              <a:t>‹#›</a:t>
            </a:fld>
            <a:endParaRPr sz="843">
              <a:solidFill>
                <a:schemeClr val="dk1"/>
              </a:solidFill>
              <a:latin typeface="Calibri"/>
              <a:ea typeface="Calibri"/>
              <a:cs typeface="Calibri"/>
              <a:sym typeface="Calibri"/>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2_Header + Content">
  <p:cSld name="2_Header + Content">
    <p:spTree>
      <p:nvGrpSpPr>
        <p:cNvPr id="1" name="Shape 212"/>
        <p:cNvGrpSpPr/>
        <p:nvPr/>
      </p:nvGrpSpPr>
      <p:grpSpPr>
        <a:xfrm>
          <a:off x="0" y="0"/>
          <a:ext cx="0" cy="0"/>
          <a:chOff x="0" y="0"/>
          <a:chExt cx="0" cy="0"/>
        </a:xfrm>
      </p:grpSpPr>
      <p:pic>
        <p:nvPicPr>
          <p:cNvPr id="213" name="Google Shape;213;p37"/>
          <p:cNvPicPr preferRelativeResize="0"/>
          <p:nvPr/>
        </p:nvPicPr>
        <p:blipFill rotWithShape="1">
          <a:blip r:embed="rId2">
            <a:alphaModFix/>
          </a:blip>
          <a:srcRect/>
          <a:stretch/>
        </p:blipFill>
        <p:spPr>
          <a:xfrm>
            <a:off x="6198331" y="6174379"/>
            <a:ext cx="2377439" cy="414756"/>
          </a:xfrm>
          <a:prstGeom prst="rect">
            <a:avLst/>
          </a:prstGeom>
          <a:noFill/>
          <a:ln>
            <a:noFill/>
          </a:ln>
        </p:spPr>
      </p:pic>
      <p:sp>
        <p:nvSpPr>
          <p:cNvPr id="214" name="Google Shape;214;p37"/>
          <p:cNvSpPr txBox="1"/>
          <p:nvPr/>
        </p:nvSpPr>
        <p:spPr>
          <a:xfrm>
            <a:off x="184109" y="6307214"/>
            <a:ext cx="318815" cy="365125"/>
          </a:xfrm>
          <a:prstGeom prst="rect">
            <a:avLst/>
          </a:prstGeom>
          <a:noFill/>
          <a:ln>
            <a:noFill/>
          </a:ln>
        </p:spPr>
        <p:txBody>
          <a:bodyPr spcFirstLastPara="1" wrap="square" lIns="68575" tIns="34275" rIns="68575" bIns="34275" anchor="ctr" anchorCtr="0">
            <a:noAutofit/>
          </a:bodyPr>
          <a:lstStyle/>
          <a:p>
            <a:pPr marL="0" marR="0" lvl="0" indent="0" algn="r" rtl="0">
              <a:lnSpc>
                <a:spcPct val="100000"/>
              </a:lnSpc>
              <a:spcBef>
                <a:spcPts val="0"/>
              </a:spcBef>
              <a:spcAft>
                <a:spcPts val="0"/>
              </a:spcAft>
              <a:buClr>
                <a:srgbClr val="8D88A2"/>
              </a:buClr>
              <a:buSzPts val="900"/>
              <a:buFont typeface="Calibri"/>
              <a:buNone/>
            </a:pPr>
            <a:fld id="{00000000-1234-1234-1234-123412341234}" type="slidenum">
              <a:rPr lang="en-US" sz="900" b="0" i="0" u="none" strike="noStrike" cap="none">
                <a:solidFill>
                  <a:srgbClr val="8D88A2"/>
                </a:solidFill>
                <a:latin typeface="Calibri"/>
                <a:ea typeface="Calibri"/>
                <a:cs typeface="Calibri"/>
                <a:sym typeface="Calibri"/>
              </a:rPr>
              <a:t>‹#›</a:t>
            </a:fld>
            <a:endParaRPr sz="900" b="0" i="0" u="none" strike="noStrike" cap="none">
              <a:solidFill>
                <a:srgbClr val="8D88A2"/>
              </a:solidFill>
              <a:latin typeface="Calibri"/>
              <a:ea typeface="Calibri"/>
              <a:cs typeface="Calibri"/>
              <a:sym typeface="Calibri"/>
            </a:endParaRPr>
          </a:p>
        </p:txBody>
      </p:sp>
      <p:sp>
        <p:nvSpPr>
          <p:cNvPr id="215" name="Google Shape;215;p37"/>
          <p:cNvSpPr txBox="1">
            <a:spLocks noGrp="1"/>
          </p:cNvSpPr>
          <p:nvPr>
            <p:ph type="title"/>
          </p:nvPr>
        </p:nvSpPr>
        <p:spPr>
          <a:xfrm>
            <a:off x="502922" y="1059843"/>
            <a:ext cx="8072846" cy="536196"/>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rgbClr val="4B2E83"/>
              </a:buClr>
              <a:buSzPts val="2250"/>
              <a:buFont typeface="Encode Sans Black"/>
              <a:buNone/>
              <a:defRPr sz="2250" b="1" i="0" u="none" strike="noStrike" cap="none">
                <a:solidFill>
                  <a:srgbClr val="4B2E83"/>
                </a:solidFill>
                <a:latin typeface="Encode Sans Black"/>
                <a:ea typeface="Encode Sans Black"/>
                <a:cs typeface="Encode Sans Black"/>
                <a:sym typeface="Encode Sans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16" name="Google Shape;216;p37"/>
          <p:cNvSpPr txBox="1">
            <a:spLocks noGrp="1"/>
          </p:cNvSpPr>
          <p:nvPr>
            <p:ph type="body" idx="1"/>
          </p:nvPr>
        </p:nvSpPr>
        <p:spPr>
          <a:xfrm>
            <a:off x="502922" y="1871317"/>
            <a:ext cx="8072846" cy="4053552"/>
          </a:xfrm>
          <a:prstGeom prst="rect">
            <a:avLst/>
          </a:prstGeom>
          <a:noFill/>
          <a:ln>
            <a:noFill/>
          </a:ln>
        </p:spPr>
        <p:txBody>
          <a:bodyPr spcFirstLastPara="1" wrap="square" lIns="91425" tIns="45700" rIns="91425" bIns="45700" anchor="t" anchorCtr="0">
            <a:noAutofit/>
          </a:bodyPr>
          <a:lstStyle>
            <a:lvl1pPr marL="457200" marR="0" lvl="0" indent="-342900" algn="l" rtl="0">
              <a:spcBef>
                <a:spcPts val="360"/>
              </a:spcBef>
              <a:spcAft>
                <a:spcPts val="0"/>
              </a:spcAft>
              <a:buClr>
                <a:schemeClr val="dk1"/>
              </a:buClr>
              <a:buSzPts val="1800"/>
              <a:buFont typeface="Merriweather Sans"/>
              <a:buChar char="&gt;"/>
              <a:defRPr sz="1800" b="1" i="0" u="none" strike="noStrike" cap="none">
                <a:solidFill>
                  <a:schemeClr val="dk1"/>
                </a:solidFill>
                <a:latin typeface="Open Sans"/>
                <a:ea typeface="Open Sans"/>
                <a:cs typeface="Open Sans"/>
                <a:sym typeface="Open Sans"/>
              </a:defRPr>
            </a:lvl1pPr>
            <a:lvl2pPr marL="914400" marR="0" lvl="1" indent="-323850" algn="l" rtl="0">
              <a:spcBef>
                <a:spcPts val="300"/>
              </a:spcBef>
              <a:spcAft>
                <a:spcPts val="0"/>
              </a:spcAft>
              <a:buClr>
                <a:schemeClr val="dk1"/>
              </a:buClr>
              <a:buSzPts val="1500"/>
              <a:buFont typeface="Arial"/>
              <a:buChar char="–"/>
              <a:defRPr sz="1500" b="1" i="0" u="none" strike="noStrike" cap="none">
                <a:solidFill>
                  <a:schemeClr val="dk1"/>
                </a:solidFill>
                <a:latin typeface="Open Sans"/>
                <a:ea typeface="Open Sans"/>
                <a:cs typeface="Open Sans"/>
                <a:sym typeface="Open Sans"/>
              </a:defRPr>
            </a:lvl2pPr>
            <a:lvl3pPr marL="1371600" marR="0" lvl="2" indent="-314325" algn="l" rtl="0">
              <a:spcBef>
                <a:spcPts val="270"/>
              </a:spcBef>
              <a:spcAft>
                <a:spcPts val="0"/>
              </a:spcAft>
              <a:buClr>
                <a:schemeClr val="dk1"/>
              </a:buClr>
              <a:buSzPts val="1350"/>
              <a:buFont typeface="Merriweather Sans"/>
              <a:buChar char="&gt;"/>
              <a:defRPr sz="1350" b="1" i="0" u="none" strike="noStrike" cap="none">
                <a:solidFill>
                  <a:schemeClr val="dk1"/>
                </a:solidFill>
                <a:latin typeface="Open Sans"/>
                <a:ea typeface="Open Sans"/>
                <a:cs typeface="Open Sans"/>
                <a:sym typeface="Open Sans"/>
              </a:defRPr>
            </a:lvl3pPr>
            <a:lvl4pPr marL="1828800" marR="0" lvl="3" indent="-304800" algn="l" rtl="0">
              <a:spcBef>
                <a:spcPts val="240"/>
              </a:spcBef>
              <a:spcAft>
                <a:spcPts val="0"/>
              </a:spcAft>
              <a:buClr>
                <a:schemeClr val="dk1"/>
              </a:buClr>
              <a:buSzPts val="1200"/>
              <a:buFont typeface="Arial"/>
              <a:buChar char="–"/>
              <a:defRPr sz="1200" b="1" i="0" u="none" strike="noStrike" cap="none">
                <a:solidFill>
                  <a:schemeClr val="dk1"/>
                </a:solidFill>
                <a:latin typeface="Open Sans"/>
                <a:ea typeface="Open Sans"/>
                <a:cs typeface="Open Sans"/>
                <a:sym typeface="Open Sans"/>
              </a:defRPr>
            </a:lvl4pPr>
            <a:lvl5pPr marL="2286000" marR="0" lvl="4" indent="-295275" algn="l" rtl="0">
              <a:spcBef>
                <a:spcPts val="210"/>
              </a:spcBef>
              <a:spcAft>
                <a:spcPts val="0"/>
              </a:spcAft>
              <a:buClr>
                <a:schemeClr val="dk1"/>
              </a:buClr>
              <a:buSzPts val="1050"/>
              <a:buFont typeface="Merriweather Sans"/>
              <a:buChar char="&gt;"/>
              <a:defRPr sz="1050" b="1" i="0" u="none" strike="noStrike" cap="none">
                <a:solidFill>
                  <a:schemeClr val="dk1"/>
                </a:solidFill>
                <a:latin typeface="Open Sans"/>
                <a:ea typeface="Open Sans"/>
                <a:cs typeface="Open Sans"/>
                <a:sym typeface="Open Sans"/>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pic>
        <p:nvPicPr>
          <p:cNvPr id="217" name="Google Shape;217;p37"/>
          <p:cNvPicPr preferRelativeResize="0"/>
          <p:nvPr/>
        </p:nvPicPr>
        <p:blipFill rotWithShape="1">
          <a:blip r:embed="rId3">
            <a:alphaModFix/>
          </a:blip>
          <a:srcRect/>
          <a:stretch/>
        </p:blipFill>
        <p:spPr>
          <a:xfrm>
            <a:off x="502921" y="1685499"/>
            <a:ext cx="827836" cy="96363"/>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White_Title Slide 1">
  <p:cSld name="White_Title Slide 1">
    <p:bg>
      <p:bgPr>
        <a:solidFill>
          <a:schemeClr val="lt2"/>
        </a:solidFill>
        <a:effectLst/>
      </p:bgPr>
    </p:bg>
    <p:spTree>
      <p:nvGrpSpPr>
        <p:cNvPr id="1" name="Shape 220"/>
        <p:cNvGrpSpPr/>
        <p:nvPr/>
      </p:nvGrpSpPr>
      <p:grpSpPr>
        <a:xfrm>
          <a:off x="0" y="0"/>
          <a:ext cx="0" cy="0"/>
          <a:chOff x="0" y="0"/>
          <a:chExt cx="0" cy="0"/>
        </a:xfrm>
      </p:grpSpPr>
      <p:pic>
        <p:nvPicPr>
          <p:cNvPr id="221" name="Google Shape;221;p39" descr="A black and white photo of a building&#10;&#10;Description automatically generated"/>
          <p:cNvPicPr preferRelativeResize="0"/>
          <p:nvPr/>
        </p:nvPicPr>
        <p:blipFill rotWithShape="1">
          <a:blip r:embed="rId2">
            <a:alphaModFix/>
          </a:blip>
          <a:srcRect t="15743"/>
          <a:stretch/>
        </p:blipFill>
        <p:spPr>
          <a:xfrm>
            <a:off x="0" y="0"/>
            <a:ext cx="9156790" cy="6858000"/>
          </a:xfrm>
          <a:prstGeom prst="rect">
            <a:avLst/>
          </a:prstGeom>
          <a:noFill/>
          <a:ln>
            <a:noFill/>
          </a:ln>
        </p:spPr>
      </p:pic>
      <p:sp>
        <p:nvSpPr>
          <p:cNvPr id="222" name="Google Shape;222;p39"/>
          <p:cNvSpPr/>
          <p:nvPr/>
        </p:nvSpPr>
        <p:spPr>
          <a:xfrm>
            <a:off x="1" y="0"/>
            <a:ext cx="9169580" cy="6858000"/>
          </a:xfrm>
          <a:prstGeom prst="rect">
            <a:avLst/>
          </a:prstGeom>
          <a:solidFill>
            <a:schemeClr val="lt2">
              <a:alpha val="75686"/>
            </a:schemeClr>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266">
              <a:solidFill>
                <a:schemeClr val="lt1"/>
              </a:solidFill>
              <a:latin typeface="Calibri"/>
              <a:ea typeface="Calibri"/>
              <a:cs typeface="Calibri"/>
              <a:sym typeface="Calibri"/>
            </a:endParaRPr>
          </a:p>
        </p:txBody>
      </p:sp>
      <p:pic>
        <p:nvPicPr>
          <p:cNvPr id="223" name="Google Shape;223;p39"/>
          <p:cNvPicPr preferRelativeResize="0"/>
          <p:nvPr/>
        </p:nvPicPr>
        <p:blipFill rotWithShape="1">
          <a:blip r:embed="rId3">
            <a:alphaModFix/>
          </a:blip>
          <a:srcRect/>
          <a:stretch/>
        </p:blipFill>
        <p:spPr>
          <a:xfrm>
            <a:off x="568081" y="4568600"/>
            <a:ext cx="1600200" cy="186267"/>
          </a:xfrm>
          <a:prstGeom prst="rect">
            <a:avLst/>
          </a:prstGeom>
          <a:noFill/>
          <a:ln>
            <a:noFill/>
          </a:ln>
        </p:spPr>
      </p:pic>
      <p:pic>
        <p:nvPicPr>
          <p:cNvPr id="224" name="Google Shape;224;p39" descr="A screenshot of a cell phone&#10;&#10;Description automatically generated"/>
          <p:cNvPicPr preferRelativeResize="0"/>
          <p:nvPr/>
        </p:nvPicPr>
        <p:blipFill rotWithShape="1">
          <a:blip r:embed="rId4">
            <a:alphaModFix/>
          </a:blip>
          <a:srcRect/>
          <a:stretch/>
        </p:blipFill>
        <p:spPr>
          <a:xfrm>
            <a:off x="6602009" y="5859011"/>
            <a:ext cx="2105049" cy="681777"/>
          </a:xfrm>
          <a:prstGeom prst="rect">
            <a:avLst/>
          </a:prstGeom>
          <a:noFill/>
          <a:ln>
            <a:noFill/>
          </a:ln>
        </p:spPr>
      </p:pic>
      <p:sp>
        <p:nvSpPr>
          <p:cNvPr id="225" name="Google Shape;225;p39"/>
          <p:cNvSpPr txBox="1">
            <a:spLocks noGrp="1"/>
          </p:cNvSpPr>
          <p:nvPr>
            <p:ph type="title"/>
          </p:nvPr>
        </p:nvSpPr>
        <p:spPr>
          <a:xfrm>
            <a:off x="460375" y="859992"/>
            <a:ext cx="7023540" cy="3522341"/>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dk1"/>
              </a:buClr>
              <a:buSzPts val="4992"/>
              <a:buFont typeface="Encode Sans Black"/>
              <a:buNone/>
              <a:defRPr sz="4992" b="1" i="0" u="none" strike="noStrike" cap="none">
                <a:solidFill>
                  <a:schemeClr val="dk1"/>
                </a:solidFill>
                <a:latin typeface="Encode Sans Black"/>
                <a:ea typeface="Encode Sans Black"/>
                <a:cs typeface="Encode Sans Black"/>
                <a:sym typeface="Encode Sans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White_Graphics Slide">
  <p:cSld name="White_Graphics Slide">
    <p:spTree>
      <p:nvGrpSpPr>
        <p:cNvPr id="1" name="Shape 226"/>
        <p:cNvGrpSpPr/>
        <p:nvPr/>
      </p:nvGrpSpPr>
      <p:grpSpPr>
        <a:xfrm>
          <a:off x="0" y="0"/>
          <a:ext cx="0" cy="0"/>
          <a:chOff x="0" y="0"/>
          <a:chExt cx="0" cy="0"/>
        </a:xfrm>
      </p:grpSpPr>
      <p:pic>
        <p:nvPicPr>
          <p:cNvPr id="227" name="Google Shape;227;p40"/>
          <p:cNvPicPr preferRelativeResize="0"/>
          <p:nvPr/>
        </p:nvPicPr>
        <p:blipFill rotWithShape="1">
          <a:blip r:embed="rId2">
            <a:alphaModFix/>
          </a:blip>
          <a:srcRect/>
          <a:stretch/>
        </p:blipFill>
        <p:spPr>
          <a:xfrm>
            <a:off x="549032" y="1157864"/>
            <a:ext cx="1103781" cy="128483"/>
          </a:xfrm>
          <a:prstGeom prst="rect">
            <a:avLst/>
          </a:prstGeom>
          <a:noFill/>
          <a:ln>
            <a:noFill/>
          </a:ln>
        </p:spPr>
      </p:pic>
      <p:sp>
        <p:nvSpPr>
          <p:cNvPr id="228" name="Google Shape;228;p40"/>
          <p:cNvSpPr txBox="1">
            <a:spLocks noGrp="1"/>
          </p:cNvSpPr>
          <p:nvPr>
            <p:ph type="title"/>
          </p:nvPr>
        </p:nvSpPr>
        <p:spPr>
          <a:xfrm>
            <a:off x="435471" y="559589"/>
            <a:ext cx="8197114" cy="66251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dk2"/>
              </a:buClr>
              <a:buSzPts val="3023"/>
              <a:buFont typeface="Encode Sans Black"/>
              <a:buNone/>
              <a:defRPr sz="3023" b="1" i="0" u="none" strike="noStrike" cap="none">
                <a:solidFill>
                  <a:schemeClr val="dk2"/>
                </a:solidFill>
                <a:latin typeface="Encode Sans Black"/>
                <a:ea typeface="Encode Sans Black"/>
                <a:cs typeface="Encode Sans Black"/>
                <a:sym typeface="Encode Sans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229" name="Google Shape;229;p40" descr="A screenshot of a cell phone&#10;&#10;Description automatically generated"/>
          <p:cNvPicPr preferRelativeResize="0"/>
          <p:nvPr/>
        </p:nvPicPr>
        <p:blipFill rotWithShape="1">
          <a:blip r:embed="rId3">
            <a:alphaModFix/>
          </a:blip>
          <a:srcRect/>
          <a:stretch/>
        </p:blipFill>
        <p:spPr>
          <a:xfrm>
            <a:off x="7024791" y="6316979"/>
            <a:ext cx="1418737" cy="245968"/>
          </a:xfrm>
          <a:prstGeom prst="rect">
            <a:avLst/>
          </a:prstGeom>
          <a:noFill/>
          <a:ln>
            <a:noFill/>
          </a:ln>
        </p:spPr>
      </p:pic>
      <p:sp>
        <p:nvSpPr>
          <p:cNvPr id="230" name="Google Shape;230;p40"/>
          <p:cNvSpPr>
            <a:spLocks noGrp="1"/>
          </p:cNvSpPr>
          <p:nvPr>
            <p:ph type="chart" idx="2"/>
          </p:nvPr>
        </p:nvSpPr>
        <p:spPr>
          <a:xfrm>
            <a:off x="460375" y="1460102"/>
            <a:ext cx="8184662" cy="4744756"/>
          </a:xfrm>
          <a:prstGeom prst="rect">
            <a:avLst/>
          </a:prstGeom>
          <a:noFill/>
          <a:ln>
            <a:noFill/>
          </a:ln>
        </p:spPr>
        <p:txBody>
          <a:bodyPr spcFirstLastPara="1" wrap="square" lIns="91425" tIns="45700" rIns="91425" bIns="45700" anchor="t" anchorCtr="0">
            <a:noAutofit/>
          </a:bodyPr>
          <a:lstStyle>
            <a:lvl1pPr marR="0" lvl="0" algn="l" rtl="0">
              <a:spcBef>
                <a:spcPts val="478"/>
              </a:spcBef>
              <a:spcAft>
                <a:spcPts val="0"/>
              </a:spcAft>
              <a:buClr>
                <a:schemeClr val="dk2"/>
              </a:buClr>
              <a:buSzPts val="2391"/>
              <a:buFont typeface="Arial"/>
              <a:buNone/>
              <a:defRPr sz="2391" b="0" i="1" u="none" strike="noStrike" cap="none">
                <a:solidFill>
                  <a:schemeClr val="dk2"/>
                </a:solidFill>
                <a:latin typeface="Open Sans Light"/>
                <a:ea typeface="Open Sans Light"/>
                <a:cs typeface="Open Sans Light"/>
                <a:sym typeface="Open Sans Light"/>
              </a:defRPr>
            </a:lvl1pPr>
            <a:lvl2pPr marR="0" lvl="1" algn="l" rtl="0">
              <a:spcBef>
                <a:spcPts val="562"/>
              </a:spcBef>
              <a:spcAft>
                <a:spcPts val="0"/>
              </a:spcAft>
              <a:buClr>
                <a:schemeClr val="dk1"/>
              </a:buClr>
              <a:buSzPts val="2812"/>
              <a:buFont typeface="Arial"/>
              <a:buChar char="–"/>
              <a:defRPr sz="2812" b="0" i="0" u="none" strike="noStrike" cap="none">
                <a:solidFill>
                  <a:schemeClr val="dk1"/>
                </a:solidFill>
                <a:latin typeface="Calibri"/>
                <a:ea typeface="Calibri"/>
                <a:cs typeface="Calibri"/>
                <a:sym typeface="Calibri"/>
              </a:defRPr>
            </a:lvl2pPr>
            <a:lvl3pPr marR="0" lvl="2" algn="l" rtl="0">
              <a:spcBef>
                <a:spcPts val="478"/>
              </a:spcBef>
              <a:spcAft>
                <a:spcPts val="0"/>
              </a:spcAft>
              <a:buClr>
                <a:schemeClr val="dk1"/>
              </a:buClr>
              <a:buSzPts val="2391"/>
              <a:buFont typeface="Arial"/>
              <a:buChar char="•"/>
              <a:defRPr sz="2391" b="0" i="0" u="none" strike="noStrike" cap="none">
                <a:solidFill>
                  <a:schemeClr val="dk1"/>
                </a:solidFill>
                <a:latin typeface="Calibri"/>
                <a:ea typeface="Calibri"/>
                <a:cs typeface="Calibri"/>
                <a:sym typeface="Calibri"/>
              </a:defRPr>
            </a:lvl3pPr>
            <a:lvl4pPr marR="0" lvl="3" algn="l" rtl="0">
              <a:spcBef>
                <a:spcPts val="394"/>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4pPr>
            <a:lvl5pPr marR="0" lvl="4" algn="l" rtl="0">
              <a:spcBef>
                <a:spcPts val="394"/>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5pPr>
            <a:lvl6pPr marR="0" lvl="5" algn="l" rtl="0">
              <a:spcBef>
                <a:spcPts val="394"/>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6pPr>
            <a:lvl7pPr marR="0" lvl="6" algn="l" rtl="0">
              <a:spcBef>
                <a:spcPts val="394"/>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7pPr>
            <a:lvl8pPr marR="0" lvl="7" algn="l" rtl="0">
              <a:spcBef>
                <a:spcPts val="394"/>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8pPr>
            <a:lvl9pPr marR="0" lvl="8" algn="l" rtl="0">
              <a:spcBef>
                <a:spcPts val="394"/>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9pPr>
          </a:lstStyle>
          <a:p>
            <a:endParaRPr/>
          </a:p>
        </p:txBody>
      </p:sp>
      <p:sp>
        <p:nvSpPr>
          <p:cNvPr id="231" name="Google Shape;231;p40"/>
          <p:cNvSpPr txBox="1">
            <a:spLocks noGrp="1"/>
          </p:cNvSpPr>
          <p:nvPr>
            <p:ph type="sldNum" idx="12"/>
          </p:nvPr>
        </p:nvSpPr>
        <p:spPr>
          <a:xfrm>
            <a:off x="1" y="6491820"/>
            <a:ext cx="577850" cy="366183"/>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195">
                <a:solidFill>
                  <a:schemeClr val="dk2"/>
                </a:solidFill>
                <a:latin typeface="Calibri"/>
                <a:ea typeface="Calibri"/>
                <a:cs typeface="Calibri"/>
                <a:sym typeface="Calibri"/>
              </a:defRPr>
            </a:lvl1pPr>
            <a:lvl2pPr marL="0" lvl="1" indent="0" algn="l">
              <a:spcBef>
                <a:spcPts val="0"/>
              </a:spcBef>
              <a:buNone/>
              <a:defRPr sz="1195">
                <a:solidFill>
                  <a:schemeClr val="dk2"/>
                </a:solidFill>
                <a:latin typeface="Calibri"/>
                <a:ea typeface="Calibri"/>
                <a:cs typeface="Calibri"/>
                <a:sym typeface="Calibri"/>
              </a:defRPr>
            </a:lvl2pPr>
            <a:lvl3pPr marL="0" lvl="2" indent="0" algn="l">
              <a:spcBef>
                <a:spcPts val="0"/>
              </a:spcBef>
              <a:buNone/>
              <a:defRPr sz="1195">
                <a:solidFill>
                  <a:schemeClr val="dk2"/>
                </a:solidFill>
                <a:latin typeface="Calibri"/>
                <a:ea typeface="Calibri"/>
                <a:cs typeface="Calibri"/>
                <a:sym typeface="Calibri"/>
              </a:defRPr>
            </a:lvl3pPr>
            <a:lvl4pPr marL="0" lvl="3" indent="0" algn="l">
              <a:spcBef>
                <a:spcPts val="0"/>
              </a:spcBef>
              <a:buNone/>
              <a:defRPr sz="1195">
                <a:solidFill>
                  <a:schemeClr val="dk2"/>
                </a:solidFill>
                <a:latin typeface="Calibri"/>
                <a:ea typeface="Calibri"/>
                <a:cs typeface="Calibri"/>
                <a:sym typeface="Calibri"/>
              </a:defRPr>
            </a:lvl4pPr>
            <a:lvl5pPr marL="0" lvl="4" indent="0" algn="l">
              <a:spcBef>
                <a:spcPts val="0"/>
              </a:spcBef>
              <a:buNone/>
              <a:defRPr sz="1195">
                <a:solidFill>
                  <a:schemeClr val="dk2"/>
                </a:solidFill>
                <a:latin typeface="Calibri"/>
                <a:ea typeface="Calibri"/>
                <a:cs typeface="Calibri"/>
                <a:sym typeface="Calibri"/>
              </a:defRPr>
            </a:lvl5pPr>
            <a:lvl6pPr marL="0" lvl="5" indent="0" algn="l">
              <a:spcBef>
                <a:spcPts val="0"/>
              </a:spcBef>
              <a:buNone/>
              <a:defRPr sz="1195">
                <a:solidFill>
                  <a:schemeClr val="dk2"/>
                </a:solidFill>
                <a:latin typeface="Calibri"/>
                <a:ea typeface="Calibri"/>
                <a:cs typeface="Calibri"/>
                <a:sym typeface="Calibri"/>
              </a:defRPr>
            </a:lvl6pPr>
            <a:lvl7pPr marL="0" lvl="6" indent="0" algn="l">
              <a:spcBef>
                <a:spcPts val="0"/>
              </a:spcBef>
              <a:buNone/>
              <a:defRPr sz="1195">
                <a:solidFill>
                  <a:schemeClr val="dk2"/>
                </a:solidFill>
                <a:latin typeface="Calibri"/>
                <a:ea typeface="Calibri"/>
                <a:cs typeface="Calibri"/>
                <a:sym typeface="Calibri"/>
              </a:defRPr>
            </a:lvl7pPr>
            <a:lvl8pPr marL="0" lvl="7" indent="0" algn="l">
              <a:spcBef>
                <a:spcPts val="0"/>
              </a:spcBef>
              <a:buNone/>
              <a:defRPr sz="1195">
                <a:solidFill>
                  <a:schemeClr val="dk2"/>
                </a:solidFill>
                <a:latin typeface="Calibri"/>
                <a:ea typeface="Calibri"/>
                <a:cs typeface="Calibri"/>
                <a:sym typeface="Calibri"/>
              </a:defRPr>
            </a:lvl8pPr>
            <a:lvl9pPr marL="0" lvl="8" indent="0" algn="l">
              <a:spcBef>
                <a:spcPts val="0"/>
              </a:spcBef>
              <a:buNone/>
              <a:defRPr sz="1195">
                <a:solidFill>
                  <a:schemeClr val="dk2"/>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232" name="Google Shape;232;p40" descr="A close up of a logo&#10;&#10;Description automatically generated"/>
          <p:cNvPicPr preferRelativeResize="0"/>
          <p:nvPr/>
        </p:nvPicPr>
        <p:blipFill rotWithShape="1">
          <a:blip r:embed="rId4">
            <a:alphaModFix/>
          </a:blip>
          <a:srcRect/>
          <a:stretch/>
        </p:blipFill>
        <p:spPr>
          <a:xfrm>
            <a:off x="7003019" y="6316987"/>
            <a:ext cx="1642019" cy="284679"/>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1_White_Content Slide 3">
  <p:cSld name="1_White_Content Slide 3">
    <p:spTree>
      <p:nvGrpSpPr>
        <p:cNvPr id="1" name="Shape 233"/>
        <p:cNvGrpSpPr/>
        <p:nvPr/>
      </p:nvGrpSpPr>
      <p:grpSpPr>
        <a:xfrm>
          <a:off x="0" y="0"/>
          <a:ext cx="0" cy="0"/>
          <a:chOff x="0" y="0"/>
          <a:chExt cx="0" cy="0"/>
        </a:xfrm>
      </p:grpSpPr>
      <p:pic>
        <p:nvPicPr>
          <p:cNvPr id="234" name="Google Shape;234;p41"/>
          <p:cNvPicPr preferRelativeResize="0"/>
          <p:nvPr/>
        </p:nvPicPr>
        <p:blipFill rotWithShape="1">
          <a:blip r:embed="rId2">
            <a:alphaModFix/>
          </a:blip>
          <a:srcRect/>
          <a:stretch/>
        </p:blipFill>
        <p:spPr>
          <a:xfrm>
            <a:off x="549032" y="1157865"/>
            <a:ext cx="1103781" cy="128483"/>
          </a:xfrm>
          <a:prstGeom prst="rect">
            <a:avLst/>
          </a:prstGeom>
          <a:noFill/>
          <a:ln>
            <a:noFill/>
          </a:ln>
        </p:spPr>
      </p:pic>
      <p:sp>
        <p:nvSpPr>
          <p:cNvPr id="235" name="Google Shape;235;p41"/>
          <p:cNvSpPr txBox="1">
            <a:spLocks noGrp="1"/>
          </p:cNvSpPr>
          <p:nvPr>
            <p:ph type="title"/>
          </p:nvPr>
        </p:nvSpPr>
        <p:spPr>
          <a:xfrm>
            <a:off x="435471" y="559589"/>
            <a:ext cx="8197114" cy="66251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dk2"/>
              </a:buClr>
              <a:buSzPts val="3023"/>
              <a:buFont typeface="Encode Sans Black"/>
              <a:buNone/>
              <a:defRPr sz="3023" b="1" i="0" u="none" strike="noStrike" cap="none">
                <a:solidFill>
                  <a:schemeClr val="dk2"/>
                </a:solidFill>
                <a:latin typeface="Encode Sans Black"/>
                <a:ea typeface="Encode Sans Black"/>
                <a:cs typeface="Encode Sans Black"/>
                <a:sym typeface="Encode Sans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236" name="Google Shape;236;p41" descr="A screenshot of a cell phone&#10;&#10;Description automatically generated"/>
          <p:cNvPicPr preferRelativeResize="0"/>
          <p:nvPr/>
        </p:nvPicPr>
        <p:blipFill rotWithShape="1">
          <a:blip r:embed="rId3">
            <a:alphaModFix/>
          </a:blip>
          <a:srcRect/>
          <a:stretch/>
        </p:blipFill>
        <p:spPr>
          <a:xfrm>
            <a:off x="7024792" y="6316979"/>
            <a:ext cx="1418737" cy="245968"/>
          </a:xfrm>
          <a:prstGeom prst="rect">
            <a:avLst/>
          </a:prstGeom>
          <a:noFill/>
          <a:ln>
            <a:noFill/>
          </a:ln>
        </p:spPr>
      </p:pic>
      <p:sp>
        <p:nvSpPr>
          <p:cNvPr id="237" name="Google Shape;237;p41"/>
          <p:cNvSpPr txBox="1">
            <a:spLocks noGrp="1"/>
          </p:cNvSpPr>
          <p:nvPr>
            <p:ph type="body" idx="1"/>
          </p:nvPr>
        </p:nvSpPr>
        <p:spPr>
          <a:xfrm>
            <a:off x="447925" y="1662371"/>
            <a:ext cx="8184662" cy="54822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478"/>
              </a:spcBef>
              <a:spcAft>
                <a:spcPts val="0"/>
              </a:spcAft>
              <a:buClr>
                <a:schemeClr val="dk2"/>
              </a:buClr>
              <a:buSzPts val="2391"/>
              <a:buFont typeface="Arial"/>
              <a:buNone/>
              <a:defRPr sz="2391" b="0" i="0" u="none" strike="noStrike" cap="none">
                <a:solidFill>
                  <a:schemeClr val="dk2"/>
                </a:solidFill>
                <a:latin typeface="Arial"/>
                <a:ea typeface="Arial"/>
                <a:cs typeface="Arial"/>
                <a:sym typeface="Arial"/>
              </a:defRPr>
            </a:lvl1pPr>
            <a:lvl2pPr marL="914400" marR="0" lvl="1" indent="-228600" algn="l" rtl="0">
              <a:spcBef>
                <a:spcPts val="562"/>
              </a:spcBef>
              <a:spcAft>
                <a:spcPts val="0"/>
              </a:spcAft>
              <a:buClr>
                <a:srgbClr val="E8D3A2"/>
              </a:buClr>
              <a:buSzPts val="2812"/>
              <a:buFont typeface="Arial"/>
              <a:buNone/>
              <a:defRPr sz="2812"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78"/>
              </a:spcBef>
              <a:spcAft>
                <a:spcPts val="0"/>
              </a:spcAft>
              <a:buClr>
                <a:srgbClr val="E8D3A2"/>
              </a:buClr>
              <a:buSzPts val="2391"/>
              <a:buFont typeface="Arial"/>
              <a:buNone/>
              <a:defRPr sz="2391"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394"/>
              </a:spcBef>
              <a:spcAft>
                <a:spcPts val="0"/>
              </a:spcAft>
              <a:buClr>
                <a:srgbClr val="E8D3A2"/>
              </a:buClr>
              <a:buSzPts val="1969"/>
              <a:buFont typeface="Arial"/>
              <a:buNone/>
              <a:defRPr sz="1969"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394"/>
              </a:spcBef>
              <a:spcAft>
                <a:spcPts val="0"/>
              </a:spcAft>
              <a:buClr>
                <a:srgbClr val="E8D3A2"/>
              </a:buClr>
              <a:buSzPts val="1969"/>
              <a:buFont typeface="Arial"/>
              <a:buNone/>
              <a:defRPr sz="1969" b="0" i="0" u="none" strike="noStrike" cap="none">
                <a:solidFill>
                  <a:srgbClr val="E8D3A2"/>
                </a:solidFill>
                <a:latin typeface="Encode Sans Black"/>
                <a:ea typeface="Encode Sans Black"/>
                <a:cs typeface="Encode Sans Black"/>
                <a:sym typeface="Encode Sans Black"/>
              </a:defRPr>
            </a:lvl5pPr>
            <a:lvl6pPr marL="2743200" marR="0" lvl="5" indent="-353631" algn="l" rtl="0">
              <a:spcBef>
                <a:spcPts val="394"/>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6pPr>
            <a:lvl7pPr marL="3200400" marR="0" lvl="6" indent="-353631" algn="l" rtl="0">
              <a:spcBef>
                <a:spcPts val="394"/>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7pPr>
            <a:lvl8pPr marL="3657600" marR="0" lvl="7" indent="-353631" algn="l" rtl="0">
              <a:spcBef>
                <a:spcPts val="394"/>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8pPr>
            <a:lvl9pPr marL="4114800" marR="0" lvl="8" indent="-353631" algn="l" rtl="0">
              <a:spcBef>
                <a:spcPts val="394"/>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9pPr>
          </a:lstStyle>
          <a:p>
            <a:endParaRPr/>
          </a:p>
        </p:txBody>
      </p:sp>
      <p:sp>
        <p:nvSpPr>
          <p:cNvPr id="238" name="Google Shape;238;p41"/>
          <p:cNvSpPr txBox="1">
            <a:spLocks noGrp="1"/>
          </p:cNvSpPr>
          <p:nvPr>
            <p:ph type="sldNum" idx="12"/>
          </p:nvPr>
        </p:nvSpPr>
        <p:spPr>
          <a:xfrm>
            <a:off x="1" y="6491822"/>
            <a:ext cx="577850" cy="366183"/>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195">
                <a:solidFill>
                  <a:schemeClr val="dk2"/>
                </a:solidFill>
                <a:latin typeface="Calibri"/>
                <a:ea typeface="Calibri"/>
                <a:cs typeface="Calibri"/>
                <a:sym typeface="Calibri"/>
              </a:defRPr>
            </a:lvl1pPr>
            <a:lvl2pPr marL="0" lvl="1" indent="0" algn="l">
              <a:spcBef>
                <a:spcPts val="0"/>
              </a:spcBef>
              <a:buNone/>
              <a:defRPr sz="1195">
                <a:solidFill>
                  <a:schemeClr val="dk2"/>
                </a:solidFill>
                <a:latin typeface="Calibri"/>
                <a:ea typeface="Calibri"/>
                <a:cs typeface="Calibri"/>
                <a:sym typeface="Calibri"/>
              </a:defRPr>
            </a:lvl2pPr>
            <a:lvl3pPr marL="0" lvl="2" indent="0" algn="l">
              <a:spcBef>
                <a:spcPts val="0"/>
              </a:spcBef>
              <a:buNone/>
              <a:defRPr sz="1195">
                <a:solidFill>
                  <a:schemeClr val="dk2"/>
                </a:solidFill>
                <a:latin typeface="Calibri"/>
                <a:ea typeface="Calibri"/>
                <a:cs typeface="Calibri"/>
                <a:sym typeface="Calibri"/>
              </a:defRPr>
            </a:lvl3pPr>
            <a:lvl4pPr marL="0" lvl="3" indent="0" algn="l">
              <a:spcBef>
                <a:spcPts val="0"/>
              </a:spcBef>
              <a:buNone/>
              <a:defRPr sz="1195">
                <a:solidFill>
                  <a:schemeClr val="dk2"/>
                </a:solidFill>
                <a:latin typeface="Calibri"/>
                <a:ea typeface="Calibri"/>
                <a:cs typeface="Calibri"/>
                <a:sym typeface="Calibri"/>
              </a:defRPr>
            </a:lvl4pPr>
            <a:lvl5pPr marL="0" lvl="4" indent="0" algn="l">
              <a:spcBef>
                <a:spcPts val="0"/>
              </a:spcBef>
              <a:buNone/>
              <a:defRPr sz="1195">
                <a:solidFill>
                  <a:schemeClr val="dk2"/>
                </a:solidFill>
                <a:latin typeface="Calibri"/>
                <a:ea typeface="Calibri"/>
                <a:cs typeface="Calibri"/>
                <a:sym typeface="Calibri"/>
              </a:defRPr>
            </a:lvl5pPr>
            <a:lvl6pPr marL="0" lvl="5" indent="0" algn="l">
              <a:spcBef>
                <a:spcPts val="0"/>
              </a:spcBef>
              <a:buNone/>
              <a:defRPr sz="1195">
                <a:solidFill>
                  <a:schemeClr val="dk2"/>
                </a:solidFill>
                <a:latin typeface="Calibri"/>
                <a:ea typeface="Calibri"/>
                <a:cs typeface="Calibri"/>
                <a:sym typeface="Calibri"/>
              </a:defRPr>
            </a:lvl6pPr>
            <a:lvl7pPr marL="0" lvl="6" indent="0" algn="l">
              <a:spcBef>
                <a:spcPts val="0"/>
              </a:spcBef>
              <a:buNone/>
              <a:defRPr sz="1195">
                <a:solidFill>
                  <a:schemeClr val="dk2"/>
                </a:solidFill>
                <a:latin typeface="Calibri"/>
                <a:ea typeface="Calibri"/>
                <a:cs typeface="Calibri"/>
                <a:sym typeface="Calibri"/>
              </a:defRPr>
            </a:lvl7pPr>
            <a:lvl8pPr marL="0" lvl="7" indent="0" algn="l">
              <a:spcBef>
                <a:spcPts val="0"/>
              </a:spcBef>
              <a:buNone/>
              <a:defRPr sz="1195">
                <a:solidFill>
                  <a:schemeClr val="dk2"/>
                </a:solidFill>
                <a:latin typeface="Calibri"/>
                <a:ea typeface="Calibri"/>
                <a:cs typeface="Calibri"/>
                <a:sym typeface="Calibri"/>
              </a:defRPr>
            </a:lvl8pPr>
            <a:lvl9pPr marL="0" lvl="8" indent="0" algn="l">
              <a:spcBef>
                <a:spcPts val="0"/>
              </a:spcBef>
              <a:buNone/>
              <a:defRPr sz="1195">
                <a:solidFill>
                  <a:schemeClr val="dk2"/>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239" name="Google Shape;239;p41"/>
          <p:cNvSpPr txBox="1">
            <a:spLocks noGrp="1"/>
          </p:cNvSpPr>
          <p:nvPr>
            <p:ph type="body" idx="2"/>
          </p:nvPr>
        </p:nvSpPr>
        <p:spPr>
          <a:xfrm>
            <a:off x="435471" y="2434982"/>
            <a:ext cx="8197114" cy="3002348"/>
          </a:xfrm>
          <a:prstGeom prst="rect">
            <a:avLst/>
          </a:prstGeom>
          <a:noFill/>
          <a:ln>
            <a:noFill/>
          </a:ln>
        </p:spPr>
        <p:txBody>
          <a:bodyPr spcFirstLastPara="1" wrap="square" lIns="91425" tIns="45700" rIns="91425" bIns="45700" anchor="t" anchorCtr="0">
            <a:noAutofit/>
          </a:bodyPr>
          <a:lstStyle>
            <a:lvl1pPr marL="457200" marR="0" lvl="0" indent="-380428" algn="l" rtl="0">
              <a:spcBef>
                <a:spcPts val="478"/>
              </a:spcBef>
              <a:spcAft>
                <a:spcPts val="0"/>
              </a:spcAft>
              <a:buClr>
                <a:schemeClr val="dk2"/>
              </a:buClr>
              <a:buSzPts val="2391"/>
              <a:buFont typeface="Merriweather Sans"/>
              <a:buChar char="&gt;"/>
              <a:defRPr sz="2391" b="1" i="0" u="none" strike="noStrike" cap="none">
                <a:solidFill>
                  <a:schemeClr val="dk2"/>
                </a:solidFill>
                <a:latin typeface="Open Sans"/>
                <a:ea typeface="Open Sans"/>
                <a:cs typeface="Open Sans"/>
                <a:sym typeface="Open Sans"/>
              </a:defRPr>
            </a:lvl1pPr>
            <a:lvl2pPr marL="914400" marR="0" lvl="1" indent="-353631" algn="l" rtl="0">
              <a:spcBef>
                <a:spcPts val="394"/>
              </a:spcBef>
              <a:spcAft>
                <a:spcPts val="0"/>
              </a:spcAft>
              <a:buClr>
                <a:schemeClr val="dk2"/>
              </a:buClr>
              <a:buSzPts val="1969"/>
              <a:buFont typeface="Arial"/>
              <a:buChar char="–"/>
              <a:defRPr sz="1969" b="0" i="0" u="none" strike="noStrike" cap="none">
                <a:solidFill>
                  <a:schemeClr val="dk2"/>
                </a:solidFill>
                <a:latin typeface="Open Sans"/>
                <a:ea typeface="Open Sans"/>
                <a:cs typeface="Open Sans"/>
                <a:sym typeface="Open Sans"/>
              </a:defRPr>
            </a:lvl2pPr>
            <a:lvl3pPr marL="1371600" marR="0" lvl="2" indent="-344678" algn="l" rtl="0">
              <a:spcBef>
                <a:spcPts val="366"/>
              </a:spcBef>
              <a:spcAft>
                <a:spcPts val="0"/>
              </a:spcAft>
              <a:buClr>
                <a:schemeClr val="dk2"/>
              </a:buClr>
              <a:buSzPts val="1828"/>
              <a:buFont typeface="Merriweather Sans"/>
              <a:buChar char="&gt;"/>
              <a:defRPr sz="1828" b="0" i="0" u="none" strike="noStrike" cap="none">
                <a:solidFill>
                  <a:schemeClr val="dk2"/>
                </a:solidFill>
                <a:latin typeface="Open Sans"/>
                <a:ea typeface="Open Sans"/>
                <a:cs typeface="Open Sans"/>
                <a:sym typeface="Open Sans"/>
              </a:defRPr>
            </a:lvl3pPr>
            <a:lvl4pPr marL="1828800" marR="0" lvl="3" indent="-331279" algn="l" rtl="0">
              <a:spcBef>
                <a:spcPts val="323"/>
              </a:spcBef>
              <a:spcAft>
                <a:spcPts val="0"/>
              </a:spcAft>
              <a:buClr>
                <a:schemeClr val="dk2"/>
              </a:buClr>
              <a:buSzPts val="1617"/>
              <a:buFont typeface="Arial"/>
              <a:buChar char="–"/>
              <a:defRPr sz="1617" b="0" i="0" u="none" strike="noStrike" cap="none">
                <a:solidFill>
                  <a:schemeClr val="dk2"/>
                </a:solidFill>
                <a:latin typeface="Open Sans"/>
                <a:ea typeface="Open Sans"/>
                <a:cs typeface="Open Sans"/>
                <a:sym typeface="Open Sans"/>
              </a:defRPr>
            </a:lvl4pPr>
            <a:lvl5pPr marL="2286000" marR="0" lvl="4" indent="-317881" algn="l" rtl="0">
              <a:spcBef>
                <a:spcPts val="281"/>
              </a:spcBef>
              <a:spcAft>
                <a:spcPts val="0"/>
              </a:spcAft>
              <a:buClr>
                <a:schemeClr val="dk2"/>
              </a:buClr>
              <a:buSzPts val="1406"/>
              <a:buFont typeface="Merriweather Sans"/>
              <a:buChar char="&gt;"/>
              <a:defRPr sz="1406" b="0" i="0" u="none" strike="noStrike" cap="none">
                <a:solidFill>
                  <a:schemeClr val="dk2"/>
                </a:solidFill>
                <a:latin typeface="Open Sans"/>
                <a:ea typeface="Open Sans"/>
                <a:cs typeface="Open Sans"/>
                <a:sym typeface="Open Sans"/>
              </a:defRPr>
            </a:lvl5pPr>
            <a:lvl6pPr marL="2743200" marR="0" lvl="5" indent="-353631" algn="l" rtl="0">
              <a:spcBef>
                <a:spcPts val="394"/>
              </a:spcBef>
              <a:spcAft>
                <a:spcPts val="0"/>
              </a:spcAft>
              <a:buClr>
                <a:schemeClr val="dk2"/>
              </a:buClr>
              <a:buSzPts val="1969"/>
              <a:buFont typeface="Arial"/>
              <a:buChar char="•"/>
              <a:defRPr sz="1969" b="0" i="0" u="none" strike="noStrike" cap="none">
                <a:solidFill>
                  <a:schemeClr val="dk2"/>
                </a:solidFill>
                <a:latin typeface="Calibri"/>
                <a:ea typeface="Calibri"/>
                <a:cs typeface="Calibri"/>
                <a:sym typeface="Calibri"/>
              </a:defRPr>
            </a:lvl6pPr>
            <a:lvl7pPr marL="3200400" marR="0" lvl="6" indent="-353631" algn="l" rtl="0">
              <a:spcBef>
                <a:spcPts val="394"/>
              </a:spcBef>
              <a:spcAft>
                <a:spcPts val="0"/>
              </a:spcAft>
              <a:buClr>
                <a:schemeClr val="dk2"/>
              </a:buClr>
              <a:buSzPts val="1969"/>
              <a:buFont typeface="Arial"/>
              <a:buChar char="•"/>
              <a:defRPr sz="1969" b="0" i="0" u="none" strike="noStrike" cap="none">
                <a:solidFill>
                  <a:schemeClr val="dk2"/>
                </a:solidFill>
                <a:latin typeface="Calibri"/>
                <a:ea typeface="Calibri"/>
                <a:cs typeface="Calibri"/>
                <a:sym typeface="Calibri"/>
              </a:defRPr>
            </a:lvl7pPr>
            <a:lvl8pPr marL="3657600" marR="0" lvl="7" indent="-353631" algn="l" rtl="0">
              <a:spcBef>
                <a:spcPts val="394"/>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8pPr>
            <a:lvl9pPr marL="4114800" marR="0" lvl="8" indent="-353631" algn="l" rtl="0">
              <a:spcBef>
                <a:spcPts val="394"/>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9pPr>
          </a:lstStyle>
          <a:p>
            <a:endParaRPr/>
          </a:p>
        </p:txBody>
      </p:sp>
      <p:pic>
        <p:nvPicPr>
          <p:cNvPr id="240" name="Google Shape;240;p41" descr="A close up of a logo&#10;&#10;Description automatically generated"/>
          <p:cNvPicPr preferRelativeResize="0"/>
          <p:nvPr/>
        </p:nvPicPr>
        <p:blipFill rotWithShape="1">
          <a:blip r:embed="rId4">
            <a:alphaModFix/>
          </a:blip>
          <a:srcRect/>
          <a:stretch/>
        </p:blipFill>
        <p:spPr>
          <a:xfrm>
            <a:off x="7003020" y="6316988"/>
            <a:ext cx="1642019" cy="284679"/>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2_White_Content Slide 3">
  <p:cSld name="2_White_Content Slide 3">
    <p:spTree>
      <p:nvGrpSpPr>
        <p:cNvPr id="1" name="Shape 241"/>
        <p:cNvGrpSpPr/>
        <p:nvPr/>
      </p:nvGrpSpPr>
      <p:grpSpPr>
        <a:xfrm>
          <a:off x="0" y="0"/>
          <a:ext cx="0" cy="0"/>
          <a:chOff x="0" y="0"/>
          <a:chExt cx="0" cy="0"/>
        </a:xfrm>
      </p:grpSpPr>
      <p:pic>
        <p:nvPicPr>
          <p:cNvPr id="242" name="Google Shape;242;p42"/>
          <p:cNvPicPr preferRelativeResize="0"/>
          <p:nvPr/>
        </p:nvPicPr>
        <p:blipFill rotWithShape="1">
          <a:blip r:embed="rId2">
            <a:alphaModFix/>
          </a:blip>
          <a:srcRect/>
          <a:stretch/>
        </p:blipFill>
        <p:spPr>
          <a:xfrm>
            <a:off x="549032" y="1157864"/>
            <a:ext cx="1103781" cy="128483"/>
          </a:xfrm>
          <a:prstGeom prst="rect">
            <a:avLst/>
          </a:prstGeom>
          <a:noFill/>
          <a:ln>
            <a:noFill/>
          </a:ln>
        </p:spPr>
      </p:pic>
      <p:sp>
        <p:nvSpPr>
          <p:cNvPr id="243" name="Google Shape;243;p42"/>
          <p:cNvSpPr txBox="1">
            <a:spLocks noGrp="1"/>
          </p:cNvSpPr>
          <p:nvPr>
            <p:ph type="title"/>
          </p:nvPr>
        </p:nvSpPr>
        <p:spPr>
          <a:xfrm>
            <a:off x="435471" y="559589"/>
            <a:ext cx="8197114" cy="66251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dk2"/>
              </a:buClr>
              <a:buSzPts val="3023"/>
              <a:buFont typeface="Encode Sans Black"/>
              <a:buNone/>
              <a:defRPr sz="3023" b="1" i="0" u="none" strike="noStrike" cap="none">
                <a:solidFill>
                  <a:schemeClr val="dk2"/>
                </a:solidFill>
                <a:latin typeface="Encode Sans Black"/>
                <a:ea typeface="Encode Sans Black"/>
                <a:cs typeface="Encode Sans Black"/>
                <a:sym typeface="Encode Sans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244" name="Google Shape;244;p42" descr="A screenshot of a cell phone&#10;&#10;Description automatically generated"/>
          <p:cNvPicPr preferRelativeResize="0"/>
          <p:nvPr/>
        </p:nvPicPr>
        <p:blipFill rotWithShape="1">
          <a:blip r:embed="rId3">
            <a:alphaModFix/>
          </a:blip>
          <a:srcRect/>
          <a:stretch/>
        </p:blipFill>
        <p:spPr>
          <a:xfrm>
            <a:off x="7024791" y="6316979"/>
            <a:ext cx="1418737" cy="245968"/>
          </a:xfrm>
          <a:prstGeom prst="rect">
            <a:avLst/>
          </a:prstGeom>
          <a:noFill/>
          <a:ln>
            <a:noFill/>
          </a:ln>
        </p:spPr>
      </p:pic>
      <p:sp>
        <p:nvSpPr>
          <p:cNvPr id="245" name="Google Shape;245;p42"/>
          <p:cNvSpPr txBox="1">
            <a:spLocks noGrp="1"/>
          </p:cNvSpPr>
          <p:nvPr>
            <p:ph type="body" idx="1"/>
          </p:nvPr>
        </p:nvSpPr>
        <p:spPr>
          <a:xfrm>
            <a:off x="447924" y="1662370"/>
            <a:ext cx="8184662" cy="54822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478"/>
              </a:spcBef>
              <a:spcAft>
                <a:spcPts val="0"/>
              </a:spcAft>
              <a:buClr>
                <a:schemeClr val="dk2"/>
              </a:buClr>
              <a:buSzPts val="2391"/>
              <a:buFont typeface="Arial"/>
              <a:buNone/>
              <a:defRPr sz="2391" b="0" i="0" u="none" strike="noStrike" cap="none">
                <a:solidFill>
                  <a:schemeClr val="dk2"/>
                </a:solidFill>
                <a:latin typeface="Arial"/>
                <a:ea typeface="Arial"/>
                <a:cs typeface="Arial"/>
                <a:sym typeface="Arial"/>
              </a:defRPr>
            </a:lvl1pPr>
            <a:lvl2pPr marL="914400" marR="0" lvl="1" indent="-228600" algn="l" rtl="0">
              <a:spcBef>
                <a:spcPts val="562"/>
              </a:spcBef>
              <a:spcAft>
                <a:spcPts val="0"/>
              </a:spcAft>
              <a:buClr>
                <a:srgbClr val="E8D3A2"/>
              </a:buClr>
              <a:buSzPts val="2812"/>
              <a:buFont typeface="Arial"/>
              <a:buNone/>
              <a:defRPr sz="2812"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78"/>
              </a:spcBef>
              <a:spcAft>
                <a:spcPts val="0"/>
              </a:spcAft>
              <a:buClr>
                <a:srgbClr val="E8D3A2"/>
              </a:buClr>
              <a:buSzPts val="2391"/>
              <a:buFont typeface="Arial"/>
              <a:buNone/>
              <a:defRPr sz="2391"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394"/>
              </a:spcBef>
              <a:spcAft>
                <a:spcPts val="0"/>
              </a:spcAft>
              <a:buClr>
                <a:srgbClr val="E8D3A2"/>
              </a:buClr>
              <a:buSzPts val="1969"/>
              <a:buFont typeface="Arial"/>
              <a:buNone/>
              <a:defRPr sz="1969"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394"/>
              </a:spcBef>
              <a:spcAft>
                <a:spcPts val="0"/>
              </a:spcAft>
              <a:buClr>
                <a:srgbClr val="E8D3A2"/>
              </a:buClr>
              <a:buSzPts val="1969"/>
              <a:buFont typeface="Arial"/>
              <a:buNone/>
              <a:defRPr sz="1969" b="0" i="0" u="none" strike="noStrike" cap="none">
                <a:solidFill>
                  <a:srgbClr val="E8D3A2"/>
                </a:solidFill>
                <a:latin typeface="Encode Sans Black"/>
                <a:ea typeface="Encode Sans Black"/>
                <a:cs typeface="Encode Sans Black"/>
                <a:sym typeface="Encode Sans Black"/>
              </a:defRPr>
            </a:lvl5pPr>
            <a:lvl6pPr marL="2743200" marR="0" lvl="5" indent="-353631" algn="l" rtl="0">
              <a:spcBef>
                <a:spcPts val="394"/>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6pPr>
            <a:lvl7pPr marL="3200400" marR="0" lvl="6" indent="-353631" algn="l" rtl="0">
              <a:spcBef>
                <a:spcPts val="394"/>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7pPr>
            <a:lvl8pPr marL="3657600" marR="0" lvl="7" indent="-353631" algn="l" rtl="0">
              <a:spcBef>
                <a:spcPts val="394"/>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8pPr>
            <a:lvl9pPr marL="4114800" marR="0" lvl="8" indent="-353631" algn="l" rtl="0">
              <a:spcBef>
                <a:spcPts val="394"/>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9pPr>
          </a:lstStyle>
          <a:p>
            <a:endParaRPr/>
          </a:p>
        </p:txBody>
      </p:sp>
      <p:sp>
        <p:nvSpPr>
          <p:cNvPr id="246" name="Google Shape;246;p42"/>
          <p:cNvSpPr txBox="1">
            <a:spLocks noGrp="1"/>
          </p:cNvSpPr>
          <p:nvPr>
            <p:ph type="sldNum" idx="12"/>
          </p:nvPr>
        </p:nvSpPr>
        <p:spPr>
          <a:xfrm>
            <a:off x="1" y="6491820"/>
            <a:ext cx="577850" cy="366183"/>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195">
                <a:solidFill>
                  <a:schemeClr val="dk2"/>
                </a:solidFill>
                <a:latin typeface="Calibri"/>
                <a:ea typeface="Calibri"/>
                <a:cs typeface="Calibri"/>
                <a:sym typeface="Calibri"/>
              </a:defRPr>
            </a:lvl1pPr>
            <a:lvl2pPr marL="0" lvl="1" indent="0" algn="l">
              <a:spcBef>
                <a:spcPts val="0"/>
              </a:spcBef>
              <a:buNone/>
              <a:defRPr sz="1195">
                <a:solidFill>
                  <a:schemeClr val="dk2"/>
                </a:solidFill>
                <a:latin typeface="Calibri"/>
                <a:ea typeface="Calibri"/>
                <a:cs typeface="Calibri"/>
                <a:sym typeface="Calibri"/>
              </a:defRPr>
            </a:lvl2pPr>
            <a:lvl3pPr marL="0" lvl="2" indent="0" algn="l">
              <a:spcBef>
                <a:spcPts val="0"/>
              </a:spcBef>
              <a:buNone/>
              <a:defRPr sz="1195">
                <a:solidFill>
                  <a:schemeClr val="dk2"/>
                </a:solidFill>
                <a:latin typeface="Calibri"/>
                <a:ea typeface="Calibri"/>
                <a:cs typeface="Calibri"/>
                <a:sym typeface="Calibri"/>
              </a:defRPr>
            </a:lvl3pPr>
            <a:lvl4pPr marL="0" lvl="3" indent="0" algn="l">
              <a:spcBef>
                <a:spcPts val="0"/>
              </a:spcBef>
              <a:buNone/>
              <a:defRPr sz="1195">
                <a:solidFill>
                  <a:schemeClr val="dk2"/>
                </a:solidFill>
                <a:latin typeface="Calibri"/>
                <a:ea typeface="Calibri"/>
                <a:cs typeface="Calibri"/>
                <a:sym typeface="Calibri"/>
              </a:defRPr>
            </a:lvl4pPr>
            <a:lvl5pPr marL="0" lvl="4" indent="0" algn="l">
              <a:spcBef>
                <a:spcPts val="0"/>
              </a:spcBef>
              <a:buNone/>
              <a:defRPr sz="1195">
                <a:solidFill>
                  <a:schemeClr val="dk2"/>
                </a:solidFill>
                <a:latin typeface="Calibri"/>
                <a:ea typeface="Calibri"/>
                <a:cs typeface="Calibri"/>
                <a:sym typeface="Calibri"/>
              </a:defRPr>
            </a:lvl5pPr>
            <a:lvl6pPr marL="0" lvl="5" indent="0" algn="l">
              <a:spcBef>
                <a:spcPts val="0"/>
              </a:spcBef>
              <a:buNone/>
              <a:defRPr sz="1195">
                <a:solidFill>
                  <a:schemeClr val="dk2"/>
                </a:solidFill>
                <a:latin typeface="Calibri"/>
                <a:ea typeface="Calibri"/>
                <a:cs typeface="Calibri"/>
                <a:sym typeface="Calibri"/>
              </a:defRPr>
            </a:lvl6pPr>
            <a:lvl7pPr marL="0" lvl="6" indent="0" algn="l">
              <a:spcBef>
                <a:spcPts val="0"/>
              </a:spcBef>
              <a:buNone/>
              <a:defRPr sz="1195">
                <a:solidFill>
                  <a:schemeClr val="dk2"/>
                </a:solidFill>
                <a:latin typeface="Calibri"/>
                <a:ea typeface="Calibri"/>
                <a:cs typeface="Calibri"/>
                <a:sym typeface="Calibri"/>
              </a:defRPr>
            </a:lvl7pPr>
            <a:lvl8pPr marL="0" lvl="7" indent="0" algn="l">
              <a:spcBef>
                <a:spcPts val="0"/>
              </a:spcBef>
              <a:buNone/>
              <a:defRPr sz="1195">
                <a:solidFill>
                  <a:schemeClr val="dk2"/>
                </a:solidFill>
                <a:latin typeface="Calibri"/>
                <a:ea typeface="Calibri"/>
                <a:cs typeface="Calibri"/>
                <a:sym typeface="Calibri"/>
              </a:defRPr>
            </a:lvl8pPr>
            <a:lvl9pPr marL="0" lvl="8" indent="0" algn="l">
              <a:spcBef>
                <a:spcPts val="0"/>
              </a:spcBef>
              <a:buNone/>
              <a:defRPr sz="1195">
                <a:solidFill>
                  <a:schemeClr val="dk2"/>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247" name="Google Shape;247;p42"/>
          <p:cNvSpPr txBox="1">
            <a:spLocks noGrp="1"/>
          </p:cNvSpPr>
          <p:nvPr>
            <p:ph type="body" idx="2"/>
          </p:nvPr>
        </p:nvSpPr>
        <p:spPr>
          <a:xfrm>
            <a:off x="435471" y="2434981"/>
            <a:ext cx="8197114" cy="3002348"/>
          </a:xfrm>
          <a:prstGeom prst="rect">
            <a:avLst/>
          </a:prstGeom>
          <a:noFill/>
          <a:ln>
            <a:noFill/>
          </a:ln>
        </p:spPr>
        <p:txBody>
          <a:bodyPr spcFirstLastPara="1" wrap="square" lIns="91425" tIns="45700" rIns="91425" bIns="45700" anchor="t" anchorCtr="0">
            <a:noAutofit/>
          </a:bodyPr>
          <a:lstStyle>
            <a:lvl1pPr marL="457200" marR="0" lvl="0" indent="-380428" algn="l" rtl="0">
              <a:spcBef>
                <a:spcPts val="478"/>
              </a:spcBef>
              <a:spcAft>
                <a:spcPts val="0"/>
              </a:spcAft>
              <a:buClr>
                <a:schemeClr val="dk2"/>
              </a:buClr>
              <a:buSzPts val="2391"/>
              <a:buFont typeface="Merriweather Sans"/>
              <a:buChar char="&gt;"/>
              <a:defRPr sz="2391" b="1" i="0" u="none" strike="noStrike" cap="none">
                <a:solidFill>
                  <a:schemeClr val="dk2"/>
                </a:solidFill>
                <a:latin typeface="Open Sans"/>
                <a:ea typeface="Open Sans"/>
                <a:cs typeface="Open Sans"/>
                <a:sym typeface="Open Sans"/>
              </a:defRPr>
            </a:lvl1pPr>
            <a:lvl2pPr marL="914400" marR="0" lvl="1" indent="-353631" algn="l" rtl="0">
              <a:spcBef>
                <a:spcPts val="394"/>
              </a:spcBef>
              <a:spcAft>
                <a:spcPts val="0"/>
              </a:spcAft>
              <a:buClr>
                <a:schemeClr val="dk2"/>
              </a:buClr>
              <a:buSzPts val="1969"/>
              <a:buFont typeface="Arial"/>
              <a:buChar char="–"/>
              <a:defRPr sz="1969" b="0" i="0" u="none" strike="noStrike" cap="none">
                <a:solidFill>
                  <a:schemeClr val="dk2"/>
                </a:solidFill>
                <a:latin typeface="Open Sans"/>
                <a:ea typeface="Open Sans"/>
                <a:cs typeface="Open Sans"/>
                <a:sym typeface="Open Sans"/>
              </a:defRPr>
            </a:lvl2pPr>
            <a:lvl3pPr marL="1371600" marR="0" lvl="2" indent="-344678" algn="l" rtl="0">
              <a:spcBef>
                <a:spcPts val="366"/>
              </a:spcBef>
              <a:spcAft>
                <a:spcPts val="0"/>
              </a:spcAft>
              <a:buClr>
                <a:schemeClr val="dk2"/>
              </a:buClr>
              <a:buSzPts val="1828"/>
              <a:buFont typeface="Merriweather Sans"/>
              <a:buChar char="&gt;"/>
              <a:defRPr sz="1828" b="0" i="0" u="none" strike="noStrike" cap="none">
                <a:solidFill>
                  <a:schemeClr val="dk2"/>
                </a:solidFill>
                <a:latin typeface="Open Sans"/>
                <a:ea typeface="Open Sans"/>
                <a:cs typeface="Open Sans"/>
                <a:sym typeface="Open Sans"/>
              </a:defRPr>
            </a:lvl3pPr>
            <a:lvl4pPr marL="1828800" marR="0" lvl="3" indent="-331279" algn="l" rtl="0">
              <a:spcBef>
                <a:spcPts val="323"/>
              </a:spcBef>
              <a:spcAft>
                <a:spcPts val="0"/>
              </a:spcAft>
              <a:buClr>
                <a:schemeClr val="dk2"/>
              </a:buClr>
              <a:buSzPts val="1617"/>
              <a:buFont typeface="Arial"/>
              <a:buChar char="–"/>
              <a:defRPr sz="1617" b="0" i="0" u="none" strike="noStrike" cap="none">
                <a:solidFill>
                  <a:schemeClr val="dk2"/>
                </a:solidFill>
                <a:latin typeface="Open Sans"/>
                <a:ea typeface="Open Sans"/>
                <a:cs typeface="Open Sans"/>
                <a:sym typeface="Open Sans"/>
              </a:defRPr>
            </a:lvl4pPr>
            <a:lvl5pPr marL="2286000" marR="0" lvl="4" indent="-317881" algn="l" rtl="0">
              <a:spcBef>
                <a:spcPts val="281"/>
              </a:spcBef>
              <a:spcAft>
                <a:spcPts val="0"/>
              </a:spcAft>
              <a:buClr>
                <a:schemeClr val="dk2"/>
              </a:buClr>
              <a:buSzPts val="1406"/>
              <a:buFont typeface="Merriweather Sans"/>
              <a:buChar char="&gt;"/>
              <a:defRPr sz="1406" b="0" i="0" u="none" strike="noStrike" cap="none">
                <a:solidFill>
                  <a:schemeClr val="dk2"/>
                </a:solidFill>
                <a:latin typeface="Open Sans"/>
                <a:ea typeface="Open Sans"/>
                <a:cs typeface="Open Sans"/>
                <a:sym typeface="Open Sans"/>
              </a:defRPr>
            </a:lvl5pPr>
            <a:lvl6pPr marL="2743200" marR="0" lvl="5" indent="-353631" algn="l" rtl="0">
              <a:spcBef>
                <a:spcPts val="394"/>
              </a:spcBef>
              <a:spcAft>
                <a:spcPts val="0"/>
              </a:spcAft>
              <a:buClr>
                <a:schemeClr val="dk2"/>
              </a:buClr>
              <a:buSzPts val="1969"/>
              <a:buFont typeface="Arial"/>
              <a:buChar char="•"/>
              <a:defRPr sz="1969" b="0" i="0" u="none" strike="noStrike" cap="none">
                <a:solidFill>
                  <a:schemeClr val="dk2"/>
                </a:solidFill>
                <a:latin typeface="Calibri"/>
                <a:ea typeface="Calibri"/>
                <a:cs typeface="Calibri"/>
                <a:sym typeface="Calibri"/>
              </a:defRPr>
            </a:lvl6pPr>
            <a:lvl7pPr marL="3200400" marR="0" lvl="6" indent="-353631" algn="l" rtl="0">
              <a:spcBef>
                <a:spcPts val="394"/>
              </a:spcBef>
              <a:spcAft>
                <a:spcPts val="0"/>
              </a:spcAft>
              <a:buClr>
                <a:schemeClr val="dk2"/>
              </a:buClr>
              <a:buSzPts val="1969"/>
              <a:buFont typeface="Arial"/>
              <a:buChar char="•"/>
              <a:defRPr sz="1969" b="0" i="0" u="none" strike="noStrike" cap="none">
                <a:solidFill>
                  <a:schemeClr val="dk2"/>
                </a:solidFill>
                <a:latin typeface="Calibri"/>
                <a:ea typeface="Calibri"/>
                <a:cs typeface="Calibri"/>
                <a:sym typeface="Calibri"/>
              </a:defRPr>
            </a:lvl7pPr>
            <a:lvl8pPr marL="3657600" marR="0" lvl="7" indent="-353631" algn="l" rtl="0">
              <a:spcBef>
                <a:spcPts val="394"/>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8pPr>
            <a:lvl9pPr marL="4114800" marR="0" lvl="8" indent="-353631" algn="l" rtl="0">
              <a:spcBef>
                <a:spcPts val="394"/>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9pPr>
          </a:lstStyle>
          <a:p>
            <a:endParaRPr/>
          </a:p>
        </p:txBody>
      </p:sp>
      <p:pic>
        <p:nvPicPr>
          <p:cNvPr id="248" name="Google Shape;248;p42" descr="A close up of a logo&#10;&#10;Description automatically generated"/>
          <p:cNvPicPr preferRelativeResize="0"/>
          <p:nvPr/>
        </p:nvPicPr>
        <p:blipFill rotWithShape="1">
          <a:blip r:embed="rId4">
            <a:alphaModFix/>
          </a:blip>
          <a:srcRect/>
          <a:stretch/>
        </p:blipFill>
        <p:spPr>
          <a:xfrm>
            <a:off x="7003019" y="6316987"/>
            <a:ext cx="1642019" cy="284679"/>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Subhead &amp; Breadcrumb">
  <p:cSld name="Title, Subhead &amp; Breadcrumb">
    <p:spTree>
      <p:nvGrpSpPr>
        <p:cNvPr id="1" name="Shape 249"/>
        <p:cNvGrpSpPr/>
        <p:nvPr/>
      </p:nvGrpSpPr>
      <p:grpSpPr>
        <a:xfrm>
          <a:off x="0" y="0"/>
          <a:ext cx="0" cy="0"/>
          <a:chOff x="0" y="0"/>
          <a:chExt cx="0" cy="0"/>
        </a:xfrm>
      </p:grpSpPr>
      <p:sp>
        <p:nvSpPr>
          <p:cNvPr id="250" name="Google Shape;250;p43"/>
          <p:cNvSpPr txBox="1">
            <a:spLocks noGrp="1"/>
          </p:cNvSpPr>
          <p:nvPr>
            <p:ph type="title"/>
          </p:nvPr>
        </p:nvSpPr>
        <p:spPr>
          <a:xfrm>
            <a:off x="685800" y="694944"/>
            <a:ext cx="7772400" cy="594360"/>
          </a:xfrm>
          <a:prstGeom prst="rect">
            <a:avLst/>
          </a:prstGeom>
          <a:noFill/>
          <a:ln>
            <a:noFill/>
          </a:ln>
        </p:spPr>
        <p:txBody>
          <a:bodyPr spcFirstLastPara="1" wrap="square" lIns="0" tIns="45700" rIns="0" bIns="0" anchor="b" anchorCtr="0">
            <a:noAutofit/>
          </a:bodyPr>
          <a:lstStyle>
            <a:lvl1pPr marR="0" lvl="0" algn="ctr" rtl="0">
              <a:spcBef>
                <a:spcPts val="0"/>
              </a:spcBef>
              <a:spcAft>
                <a:spcPts val="0"/>
              </a:spcAft>
              <a:buClr>
                <a:schemeClr val="dk1"/>
              </a:buClr>
              <a:buSzPts val="2672"/>
              <a:buFont typeface="Calibri"/>
              <a:buNone/>
              <a:defRPr sz="2672"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51" name="Google Shape;251;p43"/>
          <p:cNvSpPr txBox="1">
            <a:spLocks noGrp="1"/>
          </p:cNvSpPr>
          <p:nvPr>
            <p:ph type="body" idx="1"/>
          </p:nvPr>
        </p:nvSpPr>
        <p:spPr>
          <a:xfrm>
            <a:off x="686042" y="1353312"/>
            <a:ext cx="7772160" cy="475488"/>
          </a:xfrm>
          <a:prstGeom prst="rect">
            <a:avLst/>
          </a:prstGeom>
          <a:noFill/>
          <a:ln>
            <a:noFill/>
          </a:ln>
        </p:spPr>
        <p:txBody>
          <a:bodyPr spcFirstLastPara="1" wrap="square" lIns="0" tIns="0" rIns="0" bIns="0" anchor="t" anchorCtr="0">
            <a:noAutofit/>
          </a:bodyPr>
          <a:lstStyle>
            <a:lvl1pPr marL="457200" marR="0" lvl="0" indent="-228600" algn="l" rtl="0">
              <a:spcBef>
                <a:spcPts val="183"/>
              </a:spcBef>
              <a:spcAft>
                <a:spcPts val="0"/>
              </a:spcAft>
              <a:buClr>
                <a:schemeClr val="dk1"/>
              </a:buClr>
              <a:buSzPts val="914"/>
              <a:buFont typeface="Arial"/>
              <a:buNone/>
              <a:defRPr sz="914" b="0" i="0" u="none" strike="noStrike" cap="none">
                <a:solidFill>
                  <a:schemeClr val="dk1"/>
                </a:solidFill>
                <a:latin typeface="Calibri"/>
                <a:ea typeface="Calibri"/>
                <a:cs typeface="Calibri"/>
                <a:sym typeface="Calibri"/>
              </a:defRPr>
            </a:lvl1pPr>
            <a:lvl2pPr marL="914400" marR="0" lvl="1" indent="-407162" algn="l" rtl="0">
              <a:spcBef>
                <a:spcPts val="562"/>
              </a:spcBef>
              <a:spcAft>
                <a:spcPts val="0"/>
              </a:spcAft>
              <a:buClr>
                <a:schemeClr val="dk1"/>
              </a:buClr>
              <a:buSzPts val="2812"/>
              <a:buFont typeface="Arial"/>
              <a:buChar char="–"/>
              <a:defRPr sz="2812" b="0" i="0" u="none" strike="noStrike" cap="none">
                <a:solidFill>
                  <a:schemeClr val="dk1"/>
                </a:solidFill>
                <a:latin typeface="Calibri"/>
                <a:ea typeface="Calibri"/>
                <a:cs typeface="Calibri"/>
                <a:sym typeface="Calibri"/>
              </a:defRPr>
            </a:lvl2pPr>
            <a:lvl3pPr marL="1371600" marR="0" lvl="2" indent="-380428" algn="l" rtl="0">
              <a:spcBef>
                <a:spcPts val="478"/>
              </a:spcBef>
              <a:spcAft>
                <a:spcPts val="0"/>
              </a:spcAft>
              <a:buClr>
                <a:schemeClr val="dk1"/>
              </a:buClr>
              <a:buSzPts val="2391"/>
              <a:buFont typeface="Arial"/>
              <a:buChar char="•"/>
              <a:defRPr sz="2391" b="0" i="0" u="none" strike="noStrike" cap="none">
                <a:solidFill>
                  <a:schemeClr val="dk1"/>
                </a:solidFill>
                <a:latin typeface="Calibri"/>
                <a:ea typeface="Calibri"/>
                <a:cs typeface="Calibri"/>
                <a:sym typeface="Calibri"/>
              </a:defRPr>
            </a:lvl3pPr>
            <a:lvl4pPr marL="1828800" marR="0" lvl="3" indent="-353631" algn="l" rtl="0">
              <a:spcBef>
                <a:spcPts val="394"/>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4pPr>
            <a:lvl5pPr marL="2286000" marR="0" lvl="4" indent="-353631" algn="l" rtl="0">
              <a:spcBef>
                <a:spcPts val="394"/>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5pPr>
            <a:lvl6pPr marL="2743200" marR="0" lvl="5" indent="-353631" algn="l" rtl="0">
              <a:spcBef>
                <a:spcPts val="394"/>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6pPr>
            <a:lvl7pPr marL="3200400" marR="0" lvl="6" indent="-353631" algn="l" rtl="0">
              <a:spcBef>
                <a:spcPts val="394"/>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7pPr>
            <a:lvl8pPr marL="3657600" marR="0" lvl="7" indent="-353631" algn="l" rtl="0">
              <a:spcBef>
                <a:spcPts val="394"/>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8pPr>
            <a:lvl9pPr marL="4114800" marR="0" lvl="8" indent="-353631" algn="l" rtl="0">
              <a:spcBef>
                <a:spcPts val="394"/>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9pPr>
          </a:lstStyle>
          <a:p>
            <a:endParaRPr/>
          </a:p>
        </p:txBody>
      </p:sp>
      <p:sp>
        <p:nvSpPr>
          <p:cNvPr id="252" name="Google Shape;252;p43"/>
          <p:cNvSpPr txBox="1">
            <a:spLocks noGrp="1"/>
          </p:cNvSpPr>
          <p:nvPr>
            <p:ph type="body" idx="2"/>
          </p:nvPr>
        </p:nvSpPr>
        <p:spPr>
          <a:xfrm>
            <a:off x="686228" y="466344"/>
            <a:ext cx="2516886" cy="203200"/>
          </a:xfrm>
          <a:prstGeom prst="rect">
            <a:avLst/>
          </a:prstGeom>
          <a:noFill/>
          <a:ln>
            <a:noFill/>
          </a:ln>
        </p:spPr>
        <p:txBody>
          <a:bodyPr spcFirstLastPara="1" wrap="square" lIns="0" tIns="0" rIns="0" bIns="0" anchor="t" anchorCtr="0">
            <a:noAutofit/>
          </a:bodyPr>
          <a:lstStyle>
            <a:lvl1pPr marL="457200" marR="0" lvl="0" indent="-228600" algn="l" rtl="0">
              <a:spcBef>
                <a:spcPts val="141"/>
              </a:spcBef>
              <a:spcAft>
                <a:spcPts val="0"/>
              </a:spcAft>
              <a:buClr>
                <a:srgbClr val="FFDD66"/>
              </a:buClr>
              <a:buSzPts val="703"/>
              <a:buFont typeface="Arial"/>
              <a:buNone/>
              <a:defRPr sz="703" b="1" i="0" u="none" strike="noStrike" cap="none">
                <a:solidFill>
                  <a:srgbClr val="FFDD66"/>
                </a:solidFill>
                <a:latin typeface="Calibri"/>
                <a:ea typeface="Calibri"/>
                <a:cs typeface="Calibri"/>
                <a:sym typeface="Calibri"/>
              </a:defRPr>
            </a:lvl1pPr>
            <a:lvl2pPr marL="914400" marR="0" lvl="1" indent="-407162" algn="l" rtl="0">
              <a:spcBef>
                <a:spcPts val="562"/>
              </a:spcBef>
              <a:spcAft>
                <a:spcPts val="0"/>
              </a:spcAft>
              <a:buClr>
                <a:schemeClr val="dk1"/>
              </a:buClr>
              <a:buSzPts val="2812"/>
              <a:buFont typeface="Arial"/>
              <a:buChar char="–"/>
              <a:defRPr sz="2812" b="0" i="0" u="none" strike="noStrike" cap="none">
                <a:solidFill>
                  <a:schemeClr val="dk1"/>
                </a:solidFill>
                <a:latin typeface="Calibri"/>
                <a:ea typeface="Calibri"/>
                <a:cs typeface="Calibri"/>
                <a:sym typeface="Calibri"/>
              </a:defRPr>
            </a:lvl2pPr>
            <a:lvl3pPr marL="1371600" marR="0" lvl="2" indent="-380428" algn="l" rtl="0">
              <a:spcBef>
                <a:spcPts val="478"/>
              </a:spcBef>
              <a:spcAft>
                <a:spcPts val="0"/>
              </a:spcAft>
              <a:buClr>
                <a:schemeClr val="dk1"/>
              </a:buClr>
              <a:buSzPts val="2391"/>
              <a:buFont typeface="Arial"/>
              <a:buChar char="•"/>
              <a:defRPr sz="2391" b="0" i="0" u="none" strike="noStrike" cap="none">
                <a:solidFill>
                  <a:schemeClr val="dk1"/>
                </a:solidFill>
                <a:latin typeface="Calibri"/>
                <a:ea typeface="Calibri"/>
                <a:cs typeface="Calibri"/>
                <a:sym typeface="Calibri"/>
              </a:defRPr>
            </a:lvl3pPr>
            <a:lvl4pPr marL="1828800" marR="0" lvl="3" indent="-353631" algn="l" rtl="0">
              <a:spcBef>
                <a:spcPts val="394"/>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4pPr>
            <a:lvl5pPr marL="2286000" marR="0" lvl="4" indent="-353631" algn="l" rtl="0">
              <a:spcBef>
                <a:spcPts val="394"/>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5pPr>
            <a:lvl6pPr marL="2743200" marR="0" lvl="5" indent="-353631" algn="l" rtl="0">
              <a:spcBef>
                <a:spcPts val="394"/>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6pPr>
            <a:lvl7pPr marL="3200400" marR="0" lvl="6" indent="-353631" algn="l" rtl="0">
              <a:spcBef>
                <a:spcPts val="394"/>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7pPr>
            <a:lvl8pPr marL="3657600" marR="0" lvl="7" indent="-353631" algn="l" rtl="0">
              <a:spcBef>
                <a:spcPts val="394"/>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8pPr>
            <a:lvl9pPr marL="4114800" marR="0" lvl="8" indent="-353631" algn="l" rtl="0">
              <a:spcBef>
                <a:spcPts val="394"/>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Header + Content">
  <p:cSld name="Header + Content">
    <p:spTree>
      <p:nvGrpSpPr>
        <p:cNvPr id="1" name="Shape 253"/>
        <p:cNvGrpSpPr/>
        <p:nvPr/>
      </p:nvGrpSpPr>
      <p:grpSpPr>
        <a:xfrm>
          <a:off x="0" y="0"/>
          <a:ext cx="0" cy="0"/>
          <a:chOff x="0" y="0"/>
          <a:chExt cx="0" cy="0"/>
        </a:xfrm>
      </p:grpSpPr>
      <p:sp>
        <p:nvSpPr>
          <p:cNvPr id="254" name="Google Shape;254;p44"/>
          <p:cNvSpPr txBox="1">
            <a:spLocks noGrp="1"/>
          </p:cNvSpPr>
          <p:nvPr>
            <p:ph type="body" idx="1"/>
          </p:nvPr>
        </p:nvSpPr>
        <p:spPr>
          <a:xfrm>
            <a:off x="501638" y="371513"/>
            <a:ext cx="8184663" cy="44719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450"/>
              </a:spcBef>
              <a:spcAft>
                <a:spcPts val="0"/>
              </a:spcAft>
              <a:buClr>
                <a:srgbClr val="33006F"/>
              </a:buClr>
              <a:buSzPts val="2250"/>
              <a:buFont typeface="Arial"/>
              <a:buNone/>
              <a:defRPr sz="2250" b="0" i="0" u="none" strike="noStrike" cap="none">
                <a:solidFill>
                  <a:srgbClr val="33006F"/>
                </a:solidFill>
                <a:latin typeface="Open Sans"/>
                <a:ea typeface="Open Sans"/>
                <a:cs typeface="Open Sans"/>
                <a:sym typeface="Open Sans"/>
              </a:defRPr>
            </a:lvl1pPr>
            <a:lvl2pPr marL="914400" marR="0" lvl="1" indent="-228600" algn="l" rtl="0">
              <a:spcBef>
                <a:spcPts val="562"/>
              </a:spcBef>
              <a:spcAft>
                <a:spcPts val="0"/>
              </a:spcAft>
              <a:buClr>
                <a:srgbClr val="E8D3A2"/>
              </a:buClr>
              <a:buSzPts val="2812"/>
              <a:buFont typeface="Arial"/>
              <a:buNone/>
              <a:defRPr sz="2812"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78"/>
              </a:spcBef>
              <a:spcAft>
                <a:spcPts val="0"/>
              </a:spcAft>
              <a:buClr>
                <a:srgbClr val="E8D3A2"/>
              </a:buClr>
              <a:buSzPts val="2391"/>
              <a:buFont typeface="Arial"/>
              <a:buNone/>
              <a:defRPr sz="2391"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394"/>
              </a:spcBef>
              <a:spcAft>
                <a:spcPts val="0"/>
              </a:spcAft>
              <a:buClr>
                <a:srgbClr val="E8D3A2"/>
              </a:buClr>
              <a:buSzPts val="1969"/>
              <a:buFont typeface="Arial"/>
              <a:buNone/>
              <a:defRPr sz="1969"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394"/>
              </a:spcBef>
              <a:spcAft>
                <a:spcPts val="0"/>
              </a:spcAft>
              <a:buClr>
                <a:srgbClr val="E8D3A2"/>
              </a:buClr>
              <a:buSzPts val="1969"/>
              <a:buFont typeface="Arial"/>
              <a:buNone/>
              <a:defRPr sz="1969" b="0" i="0" u="none" strike="noStrike" cap="none">
                <a:solidFill>
                  <a:srgbClr val="E8D3A2"/>
                </a:solidFill>
                <a:latin typeface="Encode Sans Black"/>
                <a:ea typeface="Encode Sans Black"/>
                <a:cs typeface="Encode Sans Black"/>
                <a:sym typeface="Encode Sans Black"/>
              </a:defRPr>
            </a:lvl5pPr>
            <a:lvl6pPr marL="2743200" marR="0" lvl="5" indent="-353631" algn="l" rtl="0">
              <a:spcBef>
                <a:spcPts val="394"/>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6pPr>
            <a:lvl7pPr marL="3200400" marR="0" lvl="6" indent="-353631" algn="l" rtl="0">
              <a:spcBef>
                <a:spcPts val="394"/>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7pPr>
            <a:lvl8pPr marL="3657600" marR="0" lvl="7" indent="-353631" algn="l" rtl="0">
              <a:spcBef>
                <a:spcPts val="394"/>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8pPr>
            <a:lvl9pPr marL="4114800" marR="0" lvl="8" indent="-353631" algn="l" rtl="0">
              <a:spcBef>
                <a:spcPts val="394"/>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9pPr>
          </a:lstStyle>
          <a:p>
            <a:endParaRPr/>
          </a:p>
        </p:txBody>
      </p:sp>
      <p:sp>
        <p:nvSpPr>
          <p:cNvPr id="255" name="Google Shape;255;p44"/>
          <p:cNvSpPr txBox="1">
            <a:spLocks noGrp="1"/>
          </p:cNvSpPr>
          <p:nvPr>
            <p:ph type="body" idx="2"/>
          </p:nvPr>
        </p:nvSpPr>
        <p:spPr>
          <a:xfrm>
            <a:off x="489182" y="1031360"/>
            <a:ext cx="8196210" cy="5078959"/>
          </a:xfrm>
          <a:prstGeom prst="rect">
            <a:avLst/>
          </a:prstGeom>
          <a:noFill/>
          <a:ln>
            <a:noFill/>
          </a:ln>
        </p:spPr>
        <p:txBody>
          <a:bodyPr spcFirstLastPara="1" wrap="square" lIns="91425" tIns="45700" rIns="91425" bIns="45700" anchor="t" anchorCtr="0">
            <a:noAutofit/>
          </a:bodyPr>
          <a:lstStyle>
            <a:lvl1pPr marL="457200" marR="0" lvl="0" indent="-344678" algn="l" rtl="0">
              <a:spcBef>
                <a:spcPts val="366"/>
              </a:spcBef>
              <a:spcAft>
                <a:spcPts val="0"/>
              </a:spcAft>
              <a:buClr>
                <a:schemeClr val="dk2"/>
              </a:buClr>
              <a:buSzPts val="1828"/>
              <a:buFont typeface="Merriweather Sans"/>
              <a:buChar char="&gt;"/>
              <a:defRPr sz="1828" b="0" i="0" u="none" strike="noStrike" cap="none">
                <a:solidFill>
                  <a:schemeClr val="dk2"/>
                </a:solidFill>
                <a:latin typeface="Open Sans"/>
                <a:ea typeface="Open Sans"/>
                <a:cs typeface="Open Sans"/>
                <a:sym typeface="Open Sans"/>
              </a:defRPr>
            </a:lvl1pPr>
            <a:lvl2pPr marL="914400" marR="0" lvl="1" indent="-322389" algn="l" rtl="0">
              <a:spcBef>
                <a:spcPts val="295"/>
              </a:spcBef>
              <a:spcAft>
                <a:spcPts val="0"/>
              </a:spcAft>
              <a:buClr>
                <a:schemeClr val="dk2"/>
              </a:buClr>
              <a:buSzPts val="1477"/>
              <a:buFont typeface="Arial"/>
              <a:buChar char="–"/>
              <a:defRPr sz="1477" b="0" i="0" u="none" strike="noStrike" cap="none">
                <a:solidFill>
                  <a:schemeClr val="dk2"/>
                </a:solidFill>
                <a:latin typeface="Open Sans"/>
                <a:ea typeface="Open Sans"/>
                <a:cs typeface="Open Sans"/>
                <a:sym typeface="Open Sans"/>
              </a:defRPr>
            </a:lvl2pPr>
            <a:lvl3pPr marL="1371600" marR="0" lvl="2" indent="-313436" algn="l" rtl="0">
              <a:spcBef>
                <a:spcPts val="267"/>
              </a:spcBef>
              <a:spcAft>
                <a:spcPts val="0"/>
              </a:spcAft>
              <a:buClr>
                <a:schemeClr val="dk2"/>
              </a:buClr>
              <a:buSzPts val="1336"/>
              <a:buFont typeface="Merriweather Sans"/>
              <a:buChar char="&gt;"/>
              <a:defRPr sz="1336" b="0" i="0" u="none" strike="noStrike" cap="none">
                <a:solidFill>
                  <a:schemeClr val="dk2"/>
                </a:solidFill>
                <a:latin typeface="Open Sans"/>
                <a:ea typeface="Open Sans"/>
                <a:cs typeface="Open Sans"/>
                <a:sym typeface="Open Sans"/>
              </a:defRPr>
            </a:lvl3pPr>
            <a:lvl4pPr marL="1828800" marR="0" lvl="3" indent="-304482" algn="l" rtl="0">
              <a:spcBef>
                <a:spcPts val="239"/>
              </a:spcBef>
              <a:spcAft>
                <a:spcPts val="0"/>
              </a:spcAft>
              <a:buClr>
                <a:schemeClr val="dk2"/>
              </a:buClr>
              <a:buSzPts val="1195"/>
              <a:buFont typeface="Arial"/>
              <a:buChar char="–"/>
              <a:defRPr sz="1195" b="0" i="0" u="none" strike="noStrike" cap="none">
                <a:solidFill>
                  <a:schemeClr val="dk2"/>
                </a:solidFill>
                <a:latin typeface="Open Sans"/>
                <a:ea typeface="Open Sans"/>
                <a:cs typeface="Open Sans"/>
                <a:sym typeface="Open Sans"/>
              </a:defRPr>
            </a:lvl4pPr>
            <a:lvl5pPr marL="2286000" marR="0" lvl="4" indent="-295592" algn="l" rtl="0">
              <a:spcBef>
                <a:spcPts val="211"/>
              </a:spcBef>
              <a:spcAft>
                <a:spcPts val="0"/>
              </a:spcAft>
              <a:buClr>
                <a:schemeClr val="dk2"/>
              </a:buClr>
              <a:buSzPts val="1055"/>
              <a:buFont typeface="Merriweather Sans"/>
              <a:buChar char="&gt;"/>
              <a:defRPr sz="1055" b="0" i="0" u="none" strike="noStrike" cap="none">
                <a:solidFill>
                  <a:schemeClr val="dk2"/>
                </a:solidFill>
                <a:latin typeface="Open Sans"/>
                <a:ea typeface="Open Sans"/>
                <a:cs typeface="Open Sans"/>
                <a:sym typeface="Open Sans"/>
              </a:defRPr>
            </a:lvl5pPr>
            <a:lvl6pPr marL="2743200" marR="0" lvl="5" indent="-353631" algn="l" rtl="0">
              <a:spcBef>
                <a:spcPts val="394"/>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6pPr>
            <a:lvl7pPr marL="3200400" marR="0" lvl="6" indent="-353631" algn="l" rtl="0">
              <a:spcBef>
                <a:spcPts val="394"/>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7pPr>
            <a:lvl8pPr marL="3657600" marR="0" lvl="7" indent="-353631" algn="l" rtl="0">
              <a:spcBef>
                <a:spcPts val="394"/>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8pPr>
            <a:lvl9pPr marL="4114800" marR="0" lvl="8" indent="-353631" algn="l" rtl="0">
              <a:spcBef>
                <a:spcPts val="394"/>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9pPr>
          </a:lstStyle>
          <a:p>
            <a:endParaRPr/>
          </a:p>
        </p:txBody>
      </p:sp>
      <p:sp>
        <p:nvSpPr>
          <p:cNvPr id="256" name="Google Shape;256;p44"/>
          <p:cNvSpPr txBox="1">
            <a:spLocks noGrp="1"/>
          </p:cNvSpPr>
          <p:nvPr>
            <p:ph type="sldNum" idx="12"/>
          </p:nvPr>
        </p:nvSpPr>
        <p:spPr>
          <a:xfrm>
            <a:off x="125283" y="6489776"/>
            <a:ext cx="31881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914">
                <a:solidFill>
                  <a:srgbClr val="948CAD"/>
                </a:solidFill>
                <a:latin typeface="Calibri"/>
                <a:ea typeface="Calibri"/>
                <a:cs typeface="Calibri"/>
                <a:sym typeface="Calibri"/>
              </a:defRPr>
            </a:lvl1pPr>
            <a:lvl2pPr marL="0" lvl="1" indent="0" algn="r">
              <a:spcBef>
                <a:spcPts val="0"/>
              </a:spcBef>
              <a:buNone/>
              <a:defRPr sz="914">
                <a:solidFill>
                  <a:srgbClr val="948CAD"/>
                </a:solidFill>
                <a:latin typeface="Calibri"/>
                <a:ea typeface="Calibri"/>
                <a:cs typeface="Calibri"/>
                <a:sym typeface="Calibri"/>
              </a:defRPr>
            </a:lvl2pPr>
            <a:lvl3pPr marL="0" lvl="2" indent="0" algn="r">
              <a:spcBef>
                <a:spcPts val="0"/>
              </a:spcBef>
              <a:buNone/>
              <a:defRPr sz="914">
                <a:solidFill>
                  <a:srgbClr val="948CAD"/>
                </a:solidFill>
                <a:latin typeface="Calibri"/>
                <a:ea typeface="Calibri"/>
                <a:cs typeface="Calibri"/>
                <a:sym typeface="Calibri"/>
              </a:defRPr>
            </a:lvl3pPr>
            <a:lvl4pPr marL="0" lvl="3" indent="0" algn="r">
              <a:spcBef>
                <a:spcPts val="0"/>
              </a:spcBef>
              <a:buNone/>
              <a:defRPr sz="914">
                <a:solidFill>
                  <a:srgbClr val="948CAD"/>
                </a:solidFill>
                <a:latin typeface="Calibri"/>
                <a:ea typeface="Calibri"/>
                <a:cs typeface="Calibri"/>
                <a:sym typeface="Calibri"/>
              </a:defRPr>
            </a:lvl4pPr>
            <a:lvl5pPr marL="0" lvl="4" indent="0" algn="r">
              <a:spcBef>
                <a:spcPts val="0"/>
              </a:spcBef>
              <a:buNone/>
              <a:defRPr sz="914">
                <a:solidFill>
                  <a:srgbClr val="948CAD"/>
                </a:solidFill>
                <a:latin typeface="Calibri"/>
                <a:ea typeface="Calibri"/>
                <a:cs typeface="Calibri"/>
                <a:sym typeface="Calibri"/>
              </a:defRPr>
            </a:lvl5pPr>
            <a:lvl6pPr marL="0" lvl="5" indent="0" algn="r">
              <a:spcBef>
                <a:spcPts val="0"/>
              </a:spcBef>
              <a:buNone/>
              <a:defRPr sz="914">
                <a:solidFill>
                  <a:srgbClr val="948CAD"/>
                </a:solidFill>
                <a:latin typeface="Calibri"/>
                <a:ea typeface="Calibri"/>
                <a:cs typeface="Calibri"/>
                <a:sym typeface="Calibri"/>
              </a:defRPr>
            </a:lvl6pPr>
            <a:lvl7pPr marL="0" lvl="6" indent="0" algn="r">
              <a:spcBef>
                <a:spcPts val="0"/>
              </a:spcBef>
              <a:buNone/>
              <a:defRPr sz="914">
                <a:solidFill>
                  <a:srgbClr val="948CAD"/>
                </a:solidFill>
                <a:latin typeface="Calibri"/>
                <a:ea typeface="Calibri"/>
                <a:cs typeface="Calibri"/>
                <a:sym typeface="Calibri"/>
              </a:defRPr>
            </a:lvl7pPr>
            <a:lvl8pPr marL="0" lvl="7" indent="0" algn="r">
              <a:spcBef>
                <a:spcPts val="0"/>
              </a:spcBef>
              <a:buNone/>
              <a:defRPr sz="914">
                <a:solidFill>
                  <a:srgbClr val="948CAD"/>
                </a:solidFill>
                <a:latin typeface="Calibri"/>
                <a:ea typeface="Calibri"/>
                <a:cs typeface="Calibri"/>
                <a:sym typeface="Calibri"/>
              </a:defRPr>
            </a:lvl8pPr>
            <a:lvl9pPr marL="0" lvl="8" indent="0" algn="r">
              <a:spcBef>
                <a:spcPts val="0"/>
              </a:spcBef>
              <a:buNone/>
              <a:defRPr sz="914">
                <a:solidFill>
                  <a:srgbClr val="948CAD"/>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257" name="Google Shape;257;p44"/>
          <p:cNvPicPr preferRelativeResize="0"/>
          <p:nvPr/>
        </p:nvPicPr>
        <p:blipFill rotWithShape="1">
          <a:blip r:embed="rId2">
            <a:alphaModFix/>
          </a:blip>
          <a:srcRect/>
          <a:stretch/>
        </p:blipFill>
        <p:spPr>
          <a:xfrm>
            <a:off x="493919" y="853143"/>
            <a:ext cx="1103781" cy="96361"/>
          </a:xfrm>
          <a:prstGeom prst="rect">
            <a:avLst/>
          </a:prstGeom>
          <a:noFill/>
          <a:ln>
            <a:noFill/>
          </a:ln>
        </p:spPr>
      </p:pic>
      <p:pic>
        <p:nvPicPr>
          <p:cNvPr id="258" name="Google Shape;258;p44" descr="Wordmark_center_Purple_HEX.png"/>
          <p:cNvPicPr preferRelativeResize="0"/>
          <p:nvPr/>
        </p:nvPicPr>
        <p:blipFill rotWithShape="1">
          <a:blip r:embed="rId3">
            <a:alphaModFix/>
          </a:blip>
          <a:srcRect/>
          <a:stretch/>
        </p:blipFill>
        <p:spPr>
          <a:xfrm>
            <a:off x="6411682" y="6595757"/>
            <a:ext cx="2273714" cy="153163"/>
          </a:xfrm>
          <a:prstGeom prst="rect">
            <a:avLst/>
          </a:prstGeom>
          <a:noFill/>
          <a:ln>
            <a:noFill/>
          </a:ln>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1_Title, Subhead &amp; Breadcrumb">
  <p:cSld name="1_Title, Subhead &amp; Breadcrumb">
    <p:spTree>
      <p:nvGrpSpPr>
        <p:cNvPr id="1" name="Shape 259"/>
        <p:cNvGrpSpPr/>
        <p:nvPr/>
      </p:nvGrpSpPr>
      <p:grpSpPr>
        <a:xfrm>
          <a:off x="0" y="0"/>
          <a:ext cx="0" cy="0"/>
          <a:chOff x="0" y="0"/>
          <a:chExt cx="0" cy="0"/>
        </a:xfrm>
      </p:grpSpPr>
      <p:sp>
        <p:nvSpPr>
          <p:cNvPr id="260" name="Google Shape;260;p45"/>
          <p:cNvSpPr txBox="1">
            <a:spLocks noGrp="1"/>
          </p:cNvSpPr>
          <p:nvPr>
            <p:ph type="title"/>
          </p:nvPr>
        </p:nvSpPr>
        <p:spPr>
          <a:xfrm>
            <a:off x="685800" y="694944"/>
            <a:ext cx="7772400" cy="594360"/>
          </a:xfrm>
          <a:prstGeom prst="rect">
            <a:avLst/>
          </a:prstGeom>
          <a:noFill/>
          <a:ln>
            <a:noFill/>
          </a:ln>
        </p:spPr>
        <p:txBody>
          <a:bodyPr spcFirstLastPara="1" wrap="square" lIns="0" tIns="45700" rIns="0" bIns="0" anchor="b" anchorCtr="0">
            <a:noAutofit/>
          </a:bodyPr>
          <a:lstStyle>
            <a:lvl1pPr marR="0" lvl="0" algn="ctr" rtl="0">
              <a:spcBef>
                <a:spcPts val="0"/>
              </a:spcBef>
              <a:spcAft>
                <a:spcPts val="0"/>
              </a:spcAft>
              <a:buClr>
                <a:schemeClr val="dk1"/>
              </a:buClr>
              <a:buSzPts val="2672"/>
              <a:buFont typeface="Calibri"/>
              <a:buNone/>
              <a:defRPr sz="2672"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61" name="Google Shape;261;p45"/>
          <p:cNvSpPr txBox="1">
            <a:spLocks noGrp="1"/>
          </p:cNvSpPr>
          <p:nvPr>
            <p:ph type="body" idx="1"/>
          </p:nvPr>
        </p:nvSpPr>
        <p:spPr>
          <a:xfrm>
            <a:off x="686042" y="1353312"/>
            <a:ext cx="7772160" cy="475488"/>
          </a:xfrm>
          <a:prstGeom prst="rect">
            <a:avLst/>
          </a:prstGeom>
          <a:noFill/>
          <a:ln>
            <a:noFill/>
          </a:ln>
        </p:spPr>
        <p:txBody>
          <a:bodyPr spcFirstLastPara="1" wrap="square" lIns="0" tIns="0" rIns="0" bIns="0" anchor="t" anchorCtr="0">
            <a:noAutofit/>
          </a:bodyPr>
          <a:lstStyle>
            <a:lvl1pPr marL="457200" marR="0" lvl="0" indent="-228600" algn="l" rtl="0">
              <a:spcBef>
                <a:spcPts val="183"/>
              </a:spcBef>
              <a:spcAft>
                <a:spcPts val="0"/>
              </a:spcAft>
              <a:buClr>
                <a:schemeClr val="dk1"/>
              </a:buClr>
              <a:buSzPts val="914"/>
              <a:buFont typeface="Arial"/>
              <a:buNone/>
              <a:defRPr sz="914" b="0" i="0" u="none" strike="noStrike" cap="none">
                <a:solidFill>
                  <a:schemeClr val="dk1"/>
                </a:solidFill>
                <a:latin typeface="Calibri"/>
                <a:ea typeface="Calibri"/>
                <a:cs typeface="Calibri"/>
                <a:sym typeface="Calibri"/>
              </a:defRPr>
            </a:lvl1pPr>
            <a:lvl2pPr marL="914400" marR="0" lvl="1" indent="-407162" algn="l" rtl="0">
              <a:spcBef>
                <a:spcPts val="562"/>
              </a:spcBef>
              <a:spcAft>
                <a:spcPts val="0"/>
              </a:spcAft>
              <a:buClr>
                <a:schemeClr val="dk1"/>
              </a:buClr>
              <a:buSzPts val="2812"/>
              <a:buFont typeface="Arial"/>
              <a:buChar char="–"/>
              <a:defRPr sz="2812" b="0" i="0" u="none" strike="noStrike" cap="none">
                <a:solidFill>
                  <a:schemeClr val="dk1"/>
                </a:solidFill>
                <a:latin typeface="Calibri"/>
                <a:ea typeface="Calibri"/>
                <a:cs typeface="Calibri"/>
                <a:sym typeface="Calibri"/>
              </a:defRPr>
            </a:lvl2pPr>
            <a:lvl3pPr marL="1371600" marR="0" lvl="2" indent="-380428" algn="l" rtl="0">
              <a:spcBef>
                <a:spcPts val="478"/>
              </a:spcBef>
              <a:spcAft>
                <a:spcPts val="0"/>
              </a:spcAft>
              <a:buClr>
                <a:schemeClr val="dk1"/>
              </a:buClr>
              <a:buSzPts val="2391"/>
              <a:buFont typeface="Arial"/>
              <a:buChar char="•"/>
              <a:defRPr sz="2391" b="0" i="0" u="none" strike="noStrike" cap="none">
                <a:solidFill>
                  <a:schemeClr val="dk1"/>
                </a:solidFill>
                <a:latin typeface="Calibri"/>
                <a:ea typeface="Calibri"/>
                <a:cs typeface="Calibri"/>
                <a:sym typeface="Calibri"/>
              </a:defRPr>
            </a:lvl3pPr>
            <a:lvl4pPr marL="1828800" marR="0" lvl="3" indent="-353631" algn="l" rtl="0">
              <a:spcBef>
                <a:spcPts val="394"/>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4pPr>
            <a:lvl5pPr marL="2286000" marR="0" lvl="4" indent="-353631" algn="l" rtl="0">
              <a:spcBef>
                <a:spcPts val="394"/>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5pPr>
            <a:lvl6pPr marL="2743200" marR="0" lvl="5" indent="-353631" algn="l" rtl="0">
              <a:spcBef>
                <a:spcPts val="394"/>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6pPr>
            <a:lvl7pPr marL="3200400" marR="0" lvl="6" indent="-353631" algn="l" rtl="0">
              <a:spcBef>
                <a:spcPts val="394"/>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7pPr>
            <a:lvl8pPr marL="3657600" marR="0" lvl="7" indent="-353631" algn="l" rtl="0">
              <a:spcBef>
                <a:spcPts val="394"/>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8pPr>
            <a:lvl9pPr marL="4114800" marR="0" lvl="8" indent="-353631" algn="l" rtl="0">
              <a:spcBef>
                <a:spcPts val="394"/>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9pPr>
          </a:lstStyle>
          <a:p>
            <a:endParaRPr/>
          </a:p>
        </p:txBody>
      </p:sp>
      <p:sp>
        <p:nvSpPr>
          <p:cNvPr id="262" name="Google Shape;262;p45"/>
          <p:cNvSpPr txBox="1">
            <a:spLocks noGrp="1"/>
          </p:cNvSpPr>
          <p:nvPr>
            <p:ph type="body" idx="2"/>
          </p:nvPr>
        </p:nvSpPr>
        <p:spPr>
          <a:xfrm>
            <a:off x="686228" y="466344"/>
            <a:ext cx="2516886" cy="203200"/>
          </a:xfrm>
          <a:prstGeom prst="rect">
            <a:avLst/>
          </a:prstGeom>
          <a:noFill/>
          <a:ln>
            <a:noFill/>
          </a:ln>
        </p:spPr>
        <p:txBody>
          <a:bodyPr spcFirstLastPara="1" wrap="square" lIns="0" tIns="0" rIns="0" bIns="0" anchor="t" anchorCtr="0">
            <a:noAutofit/>
          </a:bodyPr>
          <a:lstStyle>
            <a:lvl1pPr marL="457200" marR="0" lvl="0" indent="-228600" algn="l" rtl="0">
              <a:spcBef>
                <a:spcPts val="141"/>
              </a:spcBef>
              <a:spcAft>
                <a:spcPts val="0"/>
              </a:spcAft>
              <a:buClr>
                <a:srgbClr val="FFDD66"/>
              </a:buClr>
              <a:buSzPts val="703"/>
              <a:buFont typeface="Arial"/>
              <a:buNone/>
              <a:defRPr sz="703" b="1" i="0" u="none" strike="noStrike" cap="none">
                <a:solidFill>
                  <a:srgbClr val="FFDD66"/>
                </a:solidFill>
                <a:latin typeface="Calibri"/>
                <a:ea typeface="Calibri"/>
                <a:cs typeface="Calibri"/>
                <a:sym typeface="Calibri"/>
              </a:defRPr>
            </a:lvl1pPr>
            <a:lvl2pPr marL="914400" marR="0" lvl="1" indent="-407162" algn="l" rtl="0">
              <a:spcBef>
                <a:spcPts val="562"/>
              </a:spcBef>
              <a:spcAft>
                <a:spcPts val="0"/>
              </a:spcAft>
              <a:buClr>
                <a:schemeClr val="dk1"/>
              </a:buClr>
              <a:buSzPts val="2812"/>
              <a:buFont typeface="Arial"/>
              <a:buChar char="–"/>
              <a:defRPr sz="2812" b="0" i="0" u="none" strike="noStrike" cap="none">
                <a:solidFill>
                  <a:schemeClr val="dk1"/>
                </a:solidFill>
                <a:latin typeface="Calibri"/>
                <a:ea typeface="Calibri"/>
                <a:cs typeface="Calibri"/>
                <a:sym typeface="Calibri"/>
              </a:defRPr>
            </a:lvl2pPr>
            <a:lvl3pPr marL="1371600" marR="0" lvl="2" indent="-380428" algn="l" rtl="0">
              <a:spcBef>
                <a:spcPts val="478"/>
              </a:spcBef>
              <a:spcAft>
                <a:spcPts val="0"/>
              </a:spcAft>
              <a:buClr>
                <a:schemeClr val="dk1"/>
              </a:buClr>
              <a:buSzPts val="2391"/>
              <a:buFont typeface="Arial"/>
              <a:buChar char="•"/>
              <a:defRPr sz="2391" b="0" i="0" u="none" strike="noStrike" cap="none">
                <a:solidFill>
                  <a:schemeClr val="dk1"/>
                </a:solidFill>
                <a:latin typeface="Calibri"/>
                <a:ea typeface="Calibri"/>
                <a:cs typeface="Calibri"/>
                <a:sym typeface="Calibri"/>
              </a:defRPr>
            </a:lvl3pPr>
            <a:lvl4pPr marL="1828800" marR="0" lvl="3" indent="-353631" algn="l" rtl="0">
              <a:spcBef>
                <a:spcPts val="394"/>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4pPr>
            <a:lvl5pPr marL="2286000" marR="0" lvl="4" indent="-353631" algn="l" rtl="0">
              <a:spcBef>
                <a:spcPts val="394"/>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5pPr>
            <a:lvl6pPr marL="2743200" marR="0" lvl="5" indent="-353631" algn="l" rtl="0">
              <a:spcBef>
                <a:spcPts val="394"/>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6pPr>
            <a:lvl7pPr marL="3200400" marR="0" lvl="6" indent="-353631" algn="l" rtl="0">
              <a:spcBef>
                <a:spcPts val="394"/>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7pPr>
            <a:lvl8pPr marL="3657600" marR="0" lvl="7" indent="-353631" algn="l" rtl="0">
              <a:spcBef>
                <a:spcPts val="394"/>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8pPr>
            <a:lvl9pPr marL="4114800" marR="0" lvl="8" indent="-353631" algn="l" rtl="0">
              <a:spcBef>
                <a:spcPts val="394"/>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Purple_Graphics Slide">
  <p:cSld name="Purple_Graphics Slide">
    <p:spTree>
      <p:nvGrpSpPr>
        <p:cNvPr id="1" name="Shape 32"/>
        <p:cNvGrpSpPr/>
        <p:nvPr/>
      </p:nvGrpSpPr>
      <p:grpSpPr>
        <a:xfrm>
          <a:off x="0" y="0"/>
          <a:ext cx="0" cy="0"/>
          <a:chOff x="0" y="0"/>
          <a:chExt cx="0" cy="0"/>
        </a:xfrm>
      </p:grpSpPr>
      <p:pic>
        <p:nvPicPr>
          <p:cNvPr id="33" name="Google Shape;33;p5"/>
          <p:cNvPicPr preferRelativeResize="0"/>
          <p:nvPr/>
        </p:nvPicPr>
        <p:blipFill rotWithShape="1">
          <a:blip r:embed="rId2">
            <a:alphaModFix/>
          </a:blip>
          <a:srcRect/>
          <a:stretch/>
        </p:blipFill>
        <p:spPr>
          <a:xfrm>
            <a:off x="549032" y="1157865"/>
            <a:ext cx="1103781" cy="128483"/>
          </a:xfrm>
          <a:prstGeom prst="rect">
            <a:avLst/>
          </a:prstGeom>
          <a:noFill/>
          <a:ln>
            <a:noFill/>
          </a:ln>
        </p:spPr>
      </p:pic>
      <p:sp>
        <p:nvSpPr>
          <p:cNvPr id="34" name="Google Shape;34;p5"/>
          <p:cNvSpPr txBox="1">
            <a:spLocks noGrp="1"/>
          </p:cNvSpPr>
          <p:nvPr>
            <p:ph type="title"/>
          </p:nvPr>
        </p:nvSpPr>
        <p:spPr>
          <a:xfrm>
            <a:off x="435471" y="559589"/>
            <a:ext cx="8197114" cy="66251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lt2"/>
              </a:buClr>
              <a:buSzPts val="3000"/>
              <a:buFont typeface="Encode Sans Black"/>
              <a:buNone/>
              <a:defRPr sz="3000" b="1" i="0" u="none" strike="noStrike" cap="none">
                <a:solidFill>
                  <a:schemeClr val="lt2"/>
                </a:solidFill>
                <a:latin typeface="Encode Sans Black"/>
                <a:ea typeface="Encode Sans Black"/>
                <a:cs typeface="Encode Sans Black"/>
                <a:sym typeface="Encode Sans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35" name="Google Shape;35;p5" descr="A screenshot of a cell phone&#10;&#10;Description automatically generated"/>
          <p:cNvPicPr preferRelativeResize="0"/>
          <p:nvPr/>
        </p:nvPicPr>
        <p:blipFill rotWithShape="1">
          <a:blip r:embed="rId3">
            <a:alphaModFix/>
          </a:blip>
          <a:srcRect/>
          <a:stretch/>
        </p:blipFill>
        <p:spPr>
          <a:xfrm>
            <a:off x="7024791" y="6316979"/>
            <a:ext cx="1418737" cy="245968"/>
          </a:xfrm>
          <a:prstGeom prst="rect">
            <a:avLst/>
          </a:prstGeom>
          <a:noFill/>
          <a:ln>
            <a:noFill/>
          </a:ln>
        </p:spPr>
      </p:pic>
      <p:sp>
        <p:nvSpPr>
          <p:cNvPr id="36" name="Google Shape;36;p5"/>
          <p:cNvSpPr>
            <a:spLocks noGrp="1"/>
          </p:cNvSpPr>
          <p:nvPr>
            <p:ph type="chart" idx="2"/>
          </p:nvPr>
        </p:nvSpPr>
        <p:spPr>
          <a:xfrm>
            <a:off x="460375" y="1460102"/>
            <a:ext cx="8184662" cy="4744756"/>
          </a:xfrm>
          <a:prstGeom prst="rect">
            <a:avLst/>
          </a:prstGeom>
          <a:noFill/>
          <a:ln>
            <a:noFill/>
          </a:ln>
        </p:spPr>
        <p:txBody>
          <a:bodyPr spcFirstLastPara="1" wrap="square" lIns="91425" tIns="45700" rIns="91425" bIns="45700" anchor="t" anchorCtr="0">
            <a:noAutofit/>
          </a:bodyPr>
          <a:lstStyle>
            <a:lvl1pPr marR="0" lvl="0" algn="l" rtl="0">
              <a:spcBef>
                <a:spcPts val="480"/>
              </a:spcBef>
              <a:spcAft>
                <a:spcPts val="0"/>
              </a:spcAft>
              <a:buClr>
                <a:schemeClr val="accent3"/>
              </a:buClr>
              <a:buSzPts val="2400"/>
              <a:buFont typeface="Arial"/>
              <a:buNone/>
              <a:defRPr sz="2400" b="0" i="1" u="none" strike="noStrike" cap="none">
                <a:solidFill>
                  <a:schemeClr val="accent3"/>
                </a:solidFill>
                <a:latin typeface="Open Sans Light"/>
                <a:ea typeface="Open Sans Light"/>
                <a:cs typeface="Open Sans Light"/>
                <a:sym typeface="Open Sans Light"/>
              </a:defRPr>
            </a:lvl1pPr>
            <a:lvl2pPr marR="0" lvl="1" algn="l" rtl="0">
              <a:spcBef>
                <a:spcPts val="56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2pPr>
            <a:lvl3pPr marR="0" lvl="2" algn="l" rtl="0">
              <a:spcBef>
                <a:spcPts val="48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3pPr>
            <a:lvl4pPr marR="0" lvl="3"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4pPr>
            <a:lvl5pPr marR="0" lvl="4"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5pPr>
            <a:lvl6pPr marR="0" lvl="5"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R="0" lvl="6"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R="0" lvl="7"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R="0" lvl="8"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37" name="Google Shape;37;p5"/>
          <p:cNvSpPr txBox="1">
            <a:spLocks noGrp="1"/>
          </p:cNvSpPr>
          <p:nvPr>
            <p:ph type="sldNum" idx="12"/>
          </p:nvPr>
        </p:nvSpPr>
        <p:spPr>
          <a:xfrm>
            <a:off x="1" y="6491820"/>
            <a:ext cx="577850" cy="366183"/>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200">
                <a:solidFill>
                  <a:schemeClr val="lt2"/>
                </a:solidFill>
                <a:latin typeface="Calibri"/>
                <a:ea typeface="Calibri"/>
                <a:cs typeface="Calibri"/>
                <a:sym typeface="Calibri"/>
              </a:defRPr>
            </a:lvl1pPr>
            <a:lvl2pPr marL="0" lvl="1" indent="0" algn="l">
              <a:spcBef>
                <a:spcPts val="0"/>
              </a:spcBef>
              <a:buNone/>
              <a:defRPr sz="1200">
                <a:solidFill>
                  <a:schemeClr val="lt2"/>
                </a:solidFill>
                <a:latin typeface="Calibri"/>
                <a:ea typeface="Calibri"/>
                <a:cs typeface="Calibri"/>
                <a:sym typeface="Calibri"/>
              </a:defRPr>
            </a:lvl2pPr>
            <a:lvl3pPr marL="0" lvl="2" indent="0" algn="l">
              <a:spcBef>
                <a:spcPts val="0"/>
              </a:spcBef>
              <a:buNone/>
              <a:defRPr sz="1200">
                <a:solidFill>
                  <a:schemeClr val="lt2"/>
                </a:solidFill>
                <a:latin typeface="Calibri"/>
                <a:ea typeface="Calibri"/>
                <a:cs typeface="Calibri"/>
                <a:sym typeface="Calibri"/>
              </a:defRPr>
            </a:lvl3pPr>
            <a:lvl4pPr marL="0" lvl="3" indent="0" algn="l">
              <a:spcBef>
                <a:spcPts val="0"/>
              </a:spcBef>
              <a:buNone/>
              <a:defRPr sz="1200">
                <a:solidFill>
                  <a:schemeClr val="lt2"/>
                </a:solidFill>
                <a:latin typeface="Calibri"/>
                <a:ea typeface="Calibri"/>
                <a:cs typeface="Calibri"/>
                <a:sym typeface="Calibri"/>
              </a:defRPr>
            </a:lvl4pPr>
            <a:lvl5pPr marL="0" lvl="4" indent="0" algn="l">
              <a:spcBef>
                <a:spcPts val="0"/>
              </a:spcBef>
              <a:buNone/>
              <a:defRPr sz="1200">
                <a:solidFill>
                  <a:schemeClr val="lt2"/>
                </a:solidFill>
                <a:latin typeface="Calibri"/>
                <a:ea typeface="Calibri"/>
                <a:cs typeface="Calibri"/>
                <a:sym typeface="Calibri"/>
              </a:defRPr>
            </a:lvl5pPr>
            <a:lvl6pPr marL="0" lvl="5" indent="0" algn="l">
              <a:spcBef>
                <a:spcPts val="0"/>
              </a:spcBef>
              <a:buNone/>
              <a:defRPr sz="1200">
                <a:solidFill>
                  <a:schemeClr val="lt2"/>
                </a:solidFill>
                <a:latin typeface="Calibri"/>
                <a:ea typeface="Calibri"/>
                <a:cs typeface="Calibri"/>
                <a:sym typeface="Calibri"/>
              </a:defRPr>
            </a:lvl6pPr>
            <a:lvl7pPr marL="0" lvl="6" indent="0" algn="l">
              <a:spcBef>
                <a:spcPts val="0"/>
              </a:spcBef>
              <a:buNone/>
              <a:defRPr sz="1200">
                <a:solidFill>
                  <a:schemeClr val="lt2"/>
                </a:solidFill>
                <a:latin typeface="Calibri"/>
                <a:ea typeface="Calibri"/>
                <a:cs typeface="Calibri"/>
                <a:sym typeface="Calibri"/>
              </a:defRPr>
            </a:lvl7pPr>
            <a:lvl8pPr marL="0" lvl="7" indent="0" algn="l">
              <a:spcBef>
                <a:spcPts val="0"/>
              </a:spcBef>
              <a:buNone/>
              <a:defRPr sz="1200">
                <a:solidFill>
                  <a:schemeClr val="lt2"/>
                </a:solidFill>
                <a:latin typeface="Calibri"/>
                <a:ea typeface="Calibri"/>
                <a:cs typeface="Calibri"/>
                <a:sym typeface="Calibri"/>
              </a:defRPr>
            </a:lvl8pPr>
            <a:lvl9pPr marL="0" lvl="8" indent="0" algn="l">
              <a:spcBef>
                <a:spcPts val="0"/>
              </a:spcBef>
              <a:buNone/>
              <a:defRPr sz="1200">
                <a:solidFill>
                  <a:schemeClr val="lt2"/>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1_Header + Content">
  <p:cSld name="1_Header + Content">
    <p:spTree>
      <p:nvGrpSpPr>
        <p:cNvPr id="1" name="Shape 263"/>
        <p:cNvGrpSpPr/>
        <p:nvPr/>
      </p:nvGrpSpPr>
      <p:grpSpPr>
        <a:xfrm>
          <a:off x="0" y="0"/>
          <a:ext cx="0" cy="0"/>
          <a:chOff x="0" y="0"/>
          <a:chExt cx="0" cy="0"/>
        </a:xfrm>
      </p:grpSpPr>
      <p:sp>
        <p:nvSpPr>
          <p:cNvPr id="264" name="Google Shape;264;p46"/>
          <p:cNvSpPr txBox="1">
            <a:spLocks noGrp="1"/>
          </p:cNvSpPr>
          <p:nvPr>
            <p:ph type="body" idx="1"/>
          </p:nvPr>
        </p:nvSpPr>
        <p:spPr>
          <a:xfrm>
            <a:off x="501637" y="371513"/>
            <a:ext cx="8184663" cy="44719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450"/>
              </a:spcBef>
              <a:spcAft>
                <a:spcPts val="0"/>
              </a:spcAft>
              <a:buClr>
                <a:srgbClr val="33006F"/>
              </a:buClr>
              <a:buSzPts val="2250"/>
              <a:buFont typeface="Arial"/>
              <a:buNone/>
              <a:defRPr sz="2250" b="0" i="0" u="none" strike="noStrike" cap="none">
                <a:solidFill>
                  <a:srgbClr val="33006F"/>
                </a:solidFill>
                <a:latin typeface="Open Sans"/>
                <a:ea typeface="Open Sans"/>
                <a:cs typeface="Open Sans"/>
                <a:sym typeface="Open Sans"/>
              </a:defRPr>
            </a:lvl1pPr>
            <a:lvl2pPr marL="914400" marR="0" lvl="1" indent="-228600" algn="l" rtl="0">
              <a:spcBef>
                <a:spcPts val="562"/>
              </a:spcBef>
              <a:spcAft>
                <a:spcPts val="0"/>
              </a:spcAft>
              <a:buClr>
                <a:srgbClr val="E8D3A2"/>
              </a:buClr>
              <a:buSzPts val="2812"/>
              <a:buFont typeface="Arial"/>
              <a:buNone/>
              <a:defRPr sz="2812"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78"/>
              </a:spcBef>
              <a:spcAft>
                <a:spcPts val="0"/>
              </a:spcAft>
              <a:buClr>
                <a:srgbClr val="E8D3A2"/>
              </a:buClr>
              <a:buSzPts val="2391"/>
              <a:buFont typeface="Arial"/>
              <a:buNone/>
              <a:defRPr sz="2391"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394"/>
              </a:spcBef>
              <a:spcAft>
                <a:spcPts val="0"/>
              </a:spcAft>
              <a:buClr>
                <a:srgbClr val="E8D3A2"/>
              </a:buClr>
              <a:buSzPts val="1969"/>
              <a:buFont typeface="Arial"/>
              <a:buNone/>
              <a:defRPr sz="1969"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394"/>
              </a:spcBef>
              <a:spcAft>
                <a:spcPts val="0"/>
              </a:spcAft>
              <a:buClr>
                <a:srgbClr val="E8D3A2"/>
              </a:buClr>
              <a:buSzPts val="1969"/>
              <a:buFont typeface="Arial"/>
              <a:buNone/>
              <a:defRPr sz="1969" b="0" i="0" u="none" strike="noStrike" cap="none">
                <a:solidFill>
                  <a:srgbClr val="E8D3A2"/>
                </a:solidFill>
                <a:latin typeface="Encode Sans Black"/>
                <a:ea typeface="Encode Sans Black"/>
                <a:cs typeface="Encode Sans Black"/>
                <a:sym typeface="Encode Sans Black"/>
              </a:defRPr>
            </a:lvl5pPr>
            <a:lvl6pPr marL="2743200" marR="0" lvl="5" indent="-353631" algn="l" rtl="0">
              <a:spcBef>
                <a:spcPts val="394"/>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6pPr>
            <a:lvl7pPr marL="3200400" marR="0" lvl="6" indent="-353631" algn="l" rtl="0">
              <a:spcBef>
                <a:spcPts val="394"/>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7pPr>
            <a:lvl8pPr marL="3657600" marR="0" lvl="7" indent="-353631" algn="l" rtl="0">
              <a:spcBef>
                <a:spcPts val="394"/>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8pPr>
            <a:lvl9pPr marL="4114800" marR="0" lvl="8" indent="-353631" algn="l" rtl="0">
              <a:spcBef>
                <a:spcPts val="394"/>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9pPr>
          </a:lstStyle>
          <a:p>
            <a:endParaRPr/>
          </a:p>
        </p:txBody>
      </p:sp>
      <p:sp>
        <p:nvSpPr>
          <p:cNvPr id="265" name="Google Shape;265;p46"/>
          <p:cNvSpPr txBox="1">
            <a:spLocks noGrp="1"/>
          </p:cNvSpPr>
          <p:nvPr>
            <p:ph type="body" idx="2"/>
          </p:nvPr>
        </p:nvSpPr>
        <p:spPr>
          <a:xfrm>
            <a:off x="489182" y="1031360"/>
            <a:ext cx="8196210" cy="5078959"/>
          </a:xfrm>
          <a:prstGeom prst="rect">
            <a:avLst/>
          </a:prstGeom>
          <a:noFill/>
          <a:ln>
            <a:noFill/>
          </a:ln>
        </p:spPr>
        <p:txBody>
          <a:bodyPr spcFirstLastPara="1" wrap="square" lIns="91425" tIns="45700" rIns="91425" bIns="45700" anchor="t" anchorCtr="0">
            <a:noAutofit/>
          </a:bodyPr>
          <a:lstStyle>
            <a:lvl1pPr marL="457200" marR="0" lvl="0" indent="-344678" algn="l" rtl="0">
              <a:spcBef>
                <a:spcPts val="366"/>
              </a:spcBef>
              <a:spcAft>
                <a:spcPts val="0"/>
              </a:spcAft>
              <a:buClr>
                <a:schemeClr val="dk2"/>
              </a:buClr>
              <a:buSzPts val="1828"/>
              <a:buFont typeface="Merriweather Sans"/>
              <a:buChar char="&gt;"/>
              <a:defRPr sz="1828" b="0" i="0" u="none" strike="noStrike" cap="none">
                <a:solidFill>
                  <a:schemeClr val="dk2"/>
                </a:solidFill>
                <a:latin typeface="Open Sans"/>
                <a:ea typeface="Open Sans"/>
                <a:cs typeface="Open Sans"/>
                <a:sym typeface="Open Sans"/>
              </a:defRPr>
            </a:lvl1pPr>
            <a:lvl2pPr marL="914400" marR="0" lvl="1" indent="-322389" algn="l" rtl="0">
              <a:spcBef>
                <a:spcPts val="295"/>
              </a:spcBef>
              <a:spcAft>
                <a:spcPts val="0"/>
              </a:spcAft>
              <a:buClr>
                <a:schemeClr val="dk2"/>
              </a:buClr>
              <a:buSzPts val="1477"/>
              <a:buFont typeface="Arial"/>
              <a:buChar char="–"/>
              <a:defRPr sz="1477" b="0" i="0" u="none" strike="noStrike" cap="none">
                <a:solidFill>
                  <a:schemeClr val="dk2"/>
                </a:solidFill>
                <a:latin typeface="Open Sans"/>
                <a:ea typeface="Open Sans"/>
                <a:cs typeface="Open Sans"/>
                <a:sym typeface="Open Sans"/>
              </a:defRPr>
            </a:lvl2pPr>
            <a:lvl3pPr marL="1371600" marR="0" lvl="2" indent="-313436" algn="l" rtl="0">
              <a:spcBef>
                <a:spcPts val="267"/>
              </a:spcBef>
              <a:spcAft>
                <a:spcPts val="0"/>
              </a:spcAft>
              <a:buClr>
                <a:schemeClr val="dk2"/>
              </a:buClr>
              <a:buSzPts val="1336"/>
              <a:buFont typeface="Merriweather Sans"/>
              <a:buChar char="&gt;"/>
              <a:defRPr sz="1336" b="0" i="0" u="none" strike="noStrike" cap="none">
                <a:solidFill>
                  <a:schemeClr val="dk2"/>
                </a:solidFill>
                <a:latin typeface="Open Sans"/>
                <a:ea typeface="Open Sans"/>
                <a:cs typeface="Open Sans"/>
                <a:sym typeface="Open Sans"/>
              </a:defRPr>
            </a:lvl3pPr>
            <a:lvl4pPr marL="1828800" marR="0" lvl="3" indent="-304482" algn="l" rtl="0">
              <a:spcBef>
                <a:spcPts val="239"/>
              </a:spcBef>
              <a:spcAft>
                <a:spcPts val="0"/>
              </a:spcAft>
              <a:buClr>
                <a:schemeClr val="dk2"/>
              </a:buClr>
              <a:buSzPts val="1195"/>
              <a:buFont typeface="Arial"/>
              <a:buChar char="–"/>
              <a:defRPr sz="1195" b="0" i="0" u="none" strike="noStrike" cap="none">
                <a:solidFill>
                  <a:schemeClr val="dk2"/>
                </a:solidFill>
                <a:latin typeface="Open Sans"/>
                <a:ea typeface="Open Sans"/>
                <a:cs typeface="Open Sans"/>
                <a:sym typeface="Open Sans"/>
              </a:defRPr>
            </a:lvl4pPr>
            <a:lvl5pPr marL="2286000" marR="0" lvl="4" indent="-295592" algn="l" rtl="0">
              <a:spcBef>
                <a:spcPts val="211"/>
              </a:spcBef>
              <a:spcAft>
                <a:spcPts val="0"/>
              </a:spcAft>
              <a:buClr>
                <a:schemeClr val="dk2"/>
              </a:buClr>
              <a:buSzPts val="1055"/>
              <a:buFont typeface="Merriweather Sans"/>
              <a:buChar char="&gt;"/>
              <a:defRPr sz="1055" b="0" i="0" u="none" strike="noStrike" cap="none">
                <a:solidFill>
                  <a:schemeClr val="dk2"/>
                </a:solidFill>
                <a:latin typeface="Open Sans"/>
                <a:ea typeface="Open Sans"/>
                <a:cs typeface="Open Sans"/>
                <a:sym typeface="Open Sans"/>
              </a:defRPr>
            </a:lvl5pPr>
            <a:lvl6pPr marL="2743200" marR="0" lvl="5" indent="-353631" algn="l" rtl="0">
              <a:spcBef>
                <a:spcPts val="394"/>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6pPr>
            <a:lvl7pPr marL="3200400" marR="0" lvl="6" indent="-353631" algn="l" rtl="0">
              <a:spcBef>
                <a:spcPts val="394"/>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7pPr>
            <a:lvl8pPr marL="3657600" marR="0" lvl="7" indent="-353631" algn="l" rtl="0">
              <a:spcBef>
                <a:spcPts val="394"/>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8pPr>
            <a:lvl9pPr marL="4114800" marR="0" lvl="8" indent="-353631" algn="l" rtl="0">
              <a:spcBef>
                <a:spcPts val="394"/>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9pPr>
          </a:lstStyle>
          <a:p>
            <a:endParaRPr/>
          </a:p>
        </p:txBody>
      </p:sp>
      <p:sp>
        <p:nvSpPr>
          <p:cNvPr id="266" name="Google Shape;266;p46"/>
          <p:cNvSpPr txBox="1">
            <a:spLocks noGrp="1"/>
          </p:cNvSpPr>
          <p:nvPr>
            <p:ph type="sldNum" idx="12"/>
          </p:nvPr>
        </p:nvSpPr>
        <p:spPr>
          <a:xfrm>
            <a:off x="125282" y="6489775"/>
            <a:ext cx="31881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914">
                <a:solidFill>
                  <a:srgbClr val="948CAD"/>
                </a:solidFill>
                <a:latin typeface="Calibri"/>
                <a:ea typeface="Calibri"/>
                <a:cs typeface="Calibri"/>
                <a:sym typeface="Calibri"/>
              </a:defRPr>
            </a:lvl1pPr>
            <a:lvl2pPr marL="0" lvl="1" indent="0" algn="r">
              <a:spcBef>
                <a:spcPts val="0"/>
              </a:spcBef>
              <a:buNone/>
              <a:defRPr sz="914">
                <a:solidFill>
                  <a:srgbClr val="948CAD"/>
                </a:solidFill>
                <a:latin typeface="Calibri"/>
                <a:ea typeface="Calibri"/>
                <a:cs typeface="Calibri"/>
                <a:sym typeface="Calibri"/>
              </a:defRPr>
            </a:lvl2pPr>
            <a:lvl3pPr marL="0" lvl="2" indent="0" algn="r">
              <a:spcBef>
                <a:spcPts val="0"/>
              </a:spcBef>
              <a:buNone/>
              <a:defRPr sz="914">
                <a:solidFill>
                  <a:srgbClr val="948CAD"/>
                </a:solidFill>
                <a:latin typeface="Calibri"/>
                <a:ea typeface="Calibri"/>
                <a:cs typeface="Calibri"/>
                <a:sym typeface="Calibri"/>
              </a:defRPr>
            </a:lvl3pPr>
            <a:lvl4pPr marL="0" lvl="3" indent="0" algn="r">
              <a:spcBef>
                <a:spcPts val="0"/>
              </a:spcBef>
              <a:buNone/>
              <a:defRPr sz="914">
                <a:solidFill>
                  <a:srgbClr val="948CAD"/>
                </a:solidFill>
                <a:latin typeface="Calibri"/>
                <a:ea typeface="Calibri"/>
                <a:cs typeface="Calibri"/>
                <a:sym typeface="Calibri"/>
              </a:defRPr>
            </a:lvl4pPr>
            <a:lvl5pPr marL="0" lvl="4" indent="0" algn="r">
              <a:spcBef>
                <a:spcPts val="0"/>
              </a:spcBef>
              <a:buNone/>
              <a:defRPr sz="914">
                <a:solidFill>
                  <a:srgbClr val="948CAD"/>
                </a:solidFill>
                <a:latin typeface="Calibri"/>
                <a:ea typeface="Calibri"/>
                <a:cs typeface="Calibri"/>
                <a:sym typeface="Calibri"/>
              </a:defRPr>
            </a:lvl5pPr>
            <a:lvl6pPr marL="0" lvl="5" indent="0" algn="r">
              <a:spcBef>
                <a:spcPts val="0"/>
              </a:spcBef>
              <a:buNone/>
              <a:defRPr sz="914">
                <a:solidFill>
                  <a:srgbClr val="948CAD"/>
                </a:solidFill>
                <a:latin typeface="Calibri"/>
                <a:ea typeface="Calibri"/>
                <a:cs typeface="Calibri"/>
                <a:sym typeface="Calibri"/>
              </a:defRPr>
            </a:lvl6pPr>
            <a:lvl7pPr marL="0" lvl="6" indent="0" algn="r">
              <a:spcBef>
                <a:spcPts val="0"/>
              </a:spcBef>
              <a:buNone/>
              <a:defRPr sz="914">
                <a:solidFill>
                  <a:srgbClr val="948CAD"/>
                </a:solidFill>
                <a:latin typeface="Calibri"/>
                <a:ea typeface="Calibri"/>
                <a:cs typeface="Calibri"/>
                <a:sym typeface="Calibri"/>
              </a:defRPr>
            </a:lvl7pPr>
            <a:lvl8pPr marL="0" lvl="7" indent="0" algn="r">
              <a:spcBef>
                <a:spcPts val="0"/>
              </a:spcBef>
              <a:buNone/>
              <a:defRPr sz="914">
                <a:solidFill>
                  <a:srgbClr val="948CAD"/>
                </a:solidFill>
                <a:latin typeface="Calibri"/>
                <a:ea typeface="Calibri"/>
                <a:cs typeface="Calibri"/>
                <a:sym typeface="Calibri"/>
              </a:defRPr>
            </a:lvl8pPr>
            <a:lvl9pPr marL="0" lvl="8" indent="0" algn="r">
              <a:spcBef>
                <a:spcPts val="0"/>
              </a:spcBef>
              <a:buNone/>
              <a:defRPr sz="914">
                <a:solidFill>
                  <a:srgbClr val="948CAD"/>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267" name="Google Shape;267;p46"/>
          <p:cNvPicPr preferRelativeResize="0"/>
          <p:nvPr/>
        </p:nvPicPr>
        <p:blipFill rotWithShape="1">
          <a:blip r:embed="rId2">
            <a:alphaModFix/>
          </a:blip>
          <a:srcRect/>
          <a:stretch/>
        </p:blipFill>
        <p:spPr>
          <a:xfrm>
            <a:off x="493918" y="853143"/>
            <a:ext cx="1103781" cy="96361"/>
          </a:xfrm>
          <a:prstGeom prst="rect">
            <a:avLst/>
          </a:prstGeom>
          <a:noFill/>
          <a:ln>
            <a:noFill/>
          </a:ln>
        </p:spPr>
      </p:pic>
      <p:pic>
        <p:nvPicPr>
          <p:cNvPr id="268" name="Google Shape;268;p46" descr="Wordmark_center_Purple_HEX.png"/>
          <p:cNvPicPr preferRelativeResize="0"/>
          <p:nvPr/>
        </p:nvPicPr>
        <p:blipFill rotWithShape="1">
          <a:blip r:embed="rId3">
            <a:alphaModFix/>
          </a:blip>
          <a:srcRect/>
          <a:stretch/>
        </p:blipFill>
        <p:spPr>
          <a:xfrm>
            <a:off x="6411682" y="6595756"/>
            <a:ext cx="2273714" cy="153163"/>
          </a:xfrm>
          <a:prstGeom prst="rect">
            <a:avLst/>
          </a:prstGeom>
          <a:noFill/>
          <a:ln>
            <a:noFill/>
          </a:ln>
        </p:spPr>
      </p:pic>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White_Graphics Slide">
  <p:cSld name="White_Graphics Slide">
    <p:spTree>
      <p:nvGrpSpPr>
        <p:cNvPr id="1" name="Shape 271"/>
        <p:cNvGrpSpPr/>
        <p:nvPr/>
      </p:nvGrpSpPr>
      <p:grpSpPr>
        <a:xfrm>
          <a:off x="0" y="0"/>
          <a:ext cx="0" cy="0"/>
          <a:chOff x="0" y="0"/>
          <a:chExt cx="0" cy="0"/>
        </a:xfrm>
      </p:grpSpPr>
      <p:pic>
        <p:nvPicPr>
          <p:cNvPr id="272" name="Google Shape;272;p48"/>
          <p:cNvPicPr preferRelativeResize="0"/>
          <p:nvPr/>
        </p:nvPicPr>
        <p:blipFill rotWithShape="1">
          <a:blip r:embed="rId2">
            <a:alphaModFix/>
          </a:blip>
          <a:srcRect/>
          <a:stretch/>
        </p:blipFill>
        <p:spPr>
          <a:xfrm>
            <a:off x="549032" y="1155494"/>
            <a:ext cx="1103781" cy="128483"/>
          </a:xfrm>
          <a:prstGeom prst="rect">
            <a:avLst/>
          </a:prstGeom>
          <a:noFill/>
          <a:ln>
            <a:noFill/>
          </a:ln>
        </p:spPr>
      </p:pic>
      <p:sp>
        <p:nvSpPr>
          <p:cNvPr id="273" name="Google Shape;273;p48"/>
          <p:cNvSpPr txBox="1">
            <a:spLocks noGrp="1"/>
          </p:cNvSpPr>
          <p:nvPr>
            <p:ph type="title"/>
          </p:nvPr>
        </p:nvSpPr>
        <p:spPr>
          <a:xfrm>
            <a:off x="442855" y="609812"/>
            <a:ext cx="8172210" cy="577528"/>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dk1"/>
              </a:buClr>
              <a:buSzPts val="3000"/>
              <a:buFont typeface="Encode Sans Black"/>
              <a:buNone/>
              <a:defRPr sz="3000" b="1" i="0" u="none" strike="noStrike" cap="none">
                <a:solidFill>
                  <a:schemeClr val="dk1"/>
                </a:solidFill>
                <a:latin typeface="Encode Sans Black"/>
                <a:ea typeface="Encode Sans Black"/>
                <a:cs typeface="Encode Sans Black"/>
                <a:sym typeface="Encode Sans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274" name="Google Shape;274;p48" descr="A close up of a logo&#10;&#10;Description automatically generated"/>
          <p:cNvPicPr preferRelativeResize="0"/>
          <p:nvPr/>
        </p:nvPicPr>
        <p:blipFill rotWithShape="1">
          <a:blip r:embed="rId3">
            <a:alphaModFix/>
          </a:blip>
          <a:srcRect/>
          <a:stretch/>
        </p:blipFill>
        <p:spPr>
          <a:xfrm>
            <a:off x="7003019" y="6316986"/>
            <a:ext cx="1642019" cy="284679"/>
          </a:xfrm>
          <a:prstGeom prst="rect">
            <a:avLst/>
          </a:prstGeom>
          <a:noFill/>
          <a:ln>
            <a:noFill/>
          </a:ln>
        </p:spPr>
      </p:pic>
      <p:sp>
        <p:nvSpPr>
          <p:cNvPr id="275" name="Google Shape;275;p48"/>
          <p:cNvSpPr>
            <a:spLocks noGrp="1"/>
          </p:cNvSpPr>
          <p:nvPr>
            <p:ph type="chart" idx="2"/>
          </p:nvPr>
        </p:nvSpPr>
        <p:spPr>
          <a:xfrm>
            <a:off x="460375" y="1450425"/>
            <a:ext cx="8184662" cy="4744756"/>
          </a:xfrm>
          <a:prstGeom prst="rect">
            <a:avLst/>
          </a:prstGeom>
          <a:noFill/>
          <a:ln>
            <a:noFill/>
          </a:ln>
        </p:spPr>
        <p:txBody>
          <a:bodyPr spcFirstLastPara="1" wrap="square" lIns="91425" tIns="45700" rIns="91425" bIns="45700" anchor="t" anchorCtr="0">
            <a:noAutofit/>
          </a:bodyPr>
          <a:lstStyle>
            <a:lvl1pPr marR="0" lvl="0" algn="l" rtl="0">
              <a:spcBef>
                <a:spcPts val="480"/>
              </a:spcBef>
              <a:spcAft>
                <a:spcPts val="0"/>
              </a:spcAft>
              <a:buClr>
                <a:schemeClr val="dk1"/>
              </a:buClr>
              <a:buSzPts val="2400"/>
              <a:buFont typeface="Arial"/>
              <a:buNone/>
              <a:defRPr sz="2400" b="0" i="1" u="none" strike="noStrike" cap="none">
                <a:solidFill>
                  <a:schemeClr val="dk1"/>
                </a:solidFill>
                <a:latin typeface="Open Sans Light"/>
                <a:ea typeface="Open Sans Light"/>
                <a:cs typeface="Open Sans Light"/>
                <a:sym typeface="Open Sans Light"/>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76" name="Google Shape;276;p48"/>
          <p:cNvSpPr txBox="1">
            <a:spLocks noGrp="1"/>
          </p:cNvSpPr>
          <p:nvPr>
            <p:ph type="sldNum" idx="12"/>
          </p:nvPr>
        </p:nvSpPr>
        <p:spPr>
          <a:xfrm>
            <a:off x="0" y="6491819"/>
            <a:ext cx="666750" cy="366183"/>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200">
                <a:solidFill>
                  <a:srgbClr val="33006F"/>
                </a:solidFill>
                <a:latin typeface="Calibri"/>
                <a:ea typeface="Calibri"/>
                <a:cs typeface="Calibri"/>
                <a:sym typeface="Calibri"/>
              </a:defRPr>
            </a:lvl1pPr>
            <a:lvl2pPr marL="0" lvl="1" indent="0" algn="l">
              <a:spcBef>
                <a:spcPts val="0"/>
              </a:spcBef>
              <a:buNone/>
              <a:defRPr sz="1200">
                <a:solidFill>
                  <a:srgbClr val="33006F"/>
                </a:solidFill>
                <a:latin typeface="Calibri"/>
                <a:ea typeface="Calibri"/>
                <a:cs typeface="Calibri"/>
                <a:sym typeface="Calibri"/>
              </a:defRPr>
            </a:lvl2pPr>
            <a:lvl3pPr marL="0" lvl="2" indent="0" algn="l">
              <a:spcBef>
                <a:spcPts val="0"/>
              </a:spcBef>
              <a:buNone/>
              <a:defRPr sz="1200">
                <a:solidFill>
                  <a:srgbClr val="33006F"/>
                </a:solidFill>
                <a:latin typeface="Calibri"/>
                <a:ea typeface="Calibri"/>
                <a:cs typeface="Calibri"/>
                <a:sym typeface="Calibri"/>
              </a:defRPr>
            </a:lvl3pPr>
            <a:lvl4pPr marL="0" lvl="3" indent="0" algn="l">
              <a:spcBef>
                <a:spcPts val="0"/>
              </a:spcBef>
              <a:buNone/>
              <a:defRPr sz="1200">
                <a:solidFill>
                  <a:srgbClr val="33006F"/>
                </a:solidFill>
                <a:latin typeface="Calibri"/>
                <a:ea typeface="Calibri"/>
                <a:cs typeface="Calibri"/>
                <a:sym typeface="Calibri"/>
              </a:defRPr>
            </a:lvl4pPr>
            <a:lvl5pPr marL="0" lvl="4" indent="0" algn="l">
              <a:spcBef>
                <a:spcPts val="0"/>
              </a:spcBef>
              <a:buNone/>
              <a:defRPr sz="1200">
                <a:solidFill>
                  <a:srgbClr val="33006F"/>
                </a:solidFill>
                <a:latin typeface="Calibri"/>
                <a:ea typeface="Calibri"/>
                <a:cs typeface="Calibri"/>
                <a:sym typeface="Calibri"/>
              </a:defRPr>
            </a:lvl5pPr>
            <a:lvl6pPr marL="0" lvl="5" indent="0" algn="l">
              <a:spcBef>
                <a:spcPts val="0"/>
              </a:spcBef>
              <a:buNone/>
              <a:defRPr sz="1200">
                <a:solidFill>
                  <a:srgbClr val="33006F"/>
                </a:solidFill>
                <a:latin typeface="Calibri"/>
                <a:ea typeface="Calibri"/>
                <a:cs typeface="Calibri"/>
                <a:sym typeface="Calibri"/>
              </a:defRPr>
            </a:lvl6pPr>
            <a:lvl7pPr marL="0" lvl="6" indent="0" algn="l">
              <a:spcBef>
                <a:spcPts val="0"/>
              </a:spcBef>
              <a:buNone/>
              <a:defRPr sz="1200">
                <a:solidFill>
                  <a:srgbClr val="33006F"/>
                </a:solidFill>
                <a:latin typeface="Calibri"/>
                <a:ea typeface="Calibri"/>
                <a:cs typeface="Calibri"/>
                <a:sym typeface="Calibri"/>
              </a:defRPr>
            </a:lvl7pPr>
            <a:lvl8pPr marL="0" lvl="7" indent="0" algn="l">
              <a:spcBef>
                <a:spcPts val="0"/>
              </a:spcBef>
              <a:buNone/>
              <a:defRPr sz="1200">
                <a:solidFill>
                  <a:srgbClr val="33006F"/>
                </a:solidFill>
                <a:latin typeface="Calibri"/>
                <a:ea typeface="Calibri"/>
                <a:cs typeface="Calibri"/>
                <a:sym typeface="Calibri"/>
              </a:defRPr>
            </a:lvl8pPr>
            <a:lvl9pPr marL="0" lvl="8" indent="0" algn="l">
              <a:spcBef>
                <a:spcPts val="0"/>
              </a:spcBef>
              <a:buNone/>
              <a:defRPr sz="1200">
                <a:solidFill>
                  <a:srgbClr val="33006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2_White_Content Slide 3">
  <p:cSld name="2_White_Content Slide 3">
    <p:spTree>
      <p:nvGrpSpPr>
        <p:cNvPr id="1" name="Shape 277"/>
        <p:cNvGrpSpPr/>
        <p:nvPr/>
      </p:nvGrpSpPr>
      <p:grpSpPr>
        <a:xfrm>
          <a:off x="0" y="0"/>
          <a:ext cx="0" cy="0"/>
          <a:chOff x="0" y="0"/>
          <a:chExt cx="0" cy="0"/>
        </a:xfrm>
      </p:grpSpPr>
      <p:pic>
        <p:nvPicPr>
          <p:cNvPr id="278" name="Google Shape;278;p49"/>
          <p:cNvPicPr preferRelativeResize="0"/>
          <p:nvPr/>
        </p:nvPicPr>
        <p:blipFill rotWithShape="1">
          <a:blip r:embed="rId2">
            <a:alphaModFix/>
          </a:blip>
          <a:srcRect/>
          <a:stretch/>
        </p:blipFill>
        <p:spPr>
          <a:xfrm>
            <a:off x="549032" y="1157866"/>
            <a:ext cx="1103781" cy="128483"/>
          </a:xfrm>
          <a:prstGeom prst="rect">
            <a:avLst/>
          </a:prstGeom>
          <a:noFill/>
          <a:ln>
            <a:noFill/>
          </a:ln>
        </p:spPr>
      </p:pic>
      <p:sp>
        <p:nvSpPr>
          <p:cNvPr id="279" name="Google Shape;279;p49"/>
          <p:cNvSpPr txBox="1">
            <a:spLocks noGrp="1"/>
          </p:cNvSpPr>
          <p:nvPr>
            <p:ph type="title"/>
          </p:nvPr>
        </p:nvSpPr>
        <p:spPr>
          <a:xfrm>
            <a:off x="435471" y="559589"/>
            <a:ext cx="8197114" cy="66251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dk2"/>
              </a:buClr>
              <a:buSzPts val="3000"/>
              <a:buFont typeface="Encode Sans Black"/>
              <a:buNone/>
              <a:defRPr sz="3000" b="1" i="0" u="none" strike="noStrike" cap="none">
                <a:solidFill>
                  <a:schemeClr val="dk2"/>
                </a:solidFill>
                <a:latin typeface="Encode Sans Black"/>
                <a:ea typeface="Encode Sans Black"/>
                <a:cs typeface="Encode Sans Black"/>
                <a:sym typeface="Encode Sans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280" name="Google Shape;280;p49" descr="A screenshot of a cell phone&#10;&#10;Description automatically generated"/>
          <p:cNvPicPr preferRelativeResize="0"/>
          <p:nvPr/>
        </p:nvPicPr>
        <p:blipFill rotWithShape="1">
          <a:blip r:embed="rId3">
            <a:alphaModFix/>
          </a:blip>
          <a:srcRect/>
          <a:stretch/>
        </p:blipFill>
        <p:spPr>
          <a:xfrm>
            <a:off x="7024792" y="6316979"/>
            <a:ext cx="1418737" cy="245968"/>
          </a:xfrm>
          <a:prstGeom prst="rect">
            <a:avLst/>
          </a:prstGeom>
          <a:noFill/>
          <a:ln>
            <a:noFill/>
          </a:ln>
        </p:spPr>
      </p:pic>
      <p:sp>
        <p:nvSpPr>
          <p:cNvPr id="281" name="Google Shape;281;p49"/>
          <p:cNvSpPr txBox="1">
            <a:spLocks noGrp="1"/>
          </p:cNvSpPr>
          <p:nvPr>
            <p:ph type="body" idx="1"/>
          </p:nvPr>
        </p:nvSpPr>
        <p:spPr>
          <a:xfrm>
            <a:off x="447925" y="1662371"/>
            <a:ext cx="8184662" cy="54822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480"/>
              </a:spcBef>
              <a:spcAft>
                <a:spcPts val="0"/>
              </a:spcAft>
              <a:buClr>
                <a:schemeClr val="dk2"/>
              </a:buClr>
              <a:buSzPts val="2400"/>
              <a:buFont typeface="Arial"/>
              <a:buNone/>
              <a:defRPr sz="2400" b="0" i="0" u="none" strike="noStrike" cap="none">
                <a:solidFill>
                  <a:schemeClr val="dk2"/>
                </a:solidFill>
                <a:latin typeface="Arial"/>
                <a:ea typeface="Arial"/>
                <a:cs typeface="Arial"/>
                <a:sym typeface="Arial"/>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82" name="Google Shape;282;p49"/>
          <p:cNvSpPr txBox="1">
            <a:spLocks noGrp="1"/>
          </p:cNvSpPr>
          <p:nvPr>
            <p:ph type="sldNum" idx="12"/>
          </p:nvPr>
        </p:nvSpPr>
        <p:spPr>
          <a:xfrm>
            <a:off x="1" y="6491822"/>
            <a:ext cx="577850" cy="366183"/>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200">
                <a:solidFill>
                  <a:schemeClr val="dk2"/>
                </a:solidFill>
                <a:latin typeface="Calibri"/>
                <a:ea typeface="Calibri"/>
                <a:cs typeface="Calibri"/>
                <a:sym typeface="Calibri"/>
              </a:defRPr>
            </a:lvl1pPr>
            <a:lvl2pPr marL="0" lvl="1" indent="0" algn="l">
              <a:spcBef>
                <a:spcPts val="0"/>
              </a:spcBef>
              <a:buNone/>
              <a:defRPr sz="1200">
                <a:solidFill>
                  <a:schemeClr val="dk2"/>
                </a:solidFill>
                <a:latin typeface="Calibri"/>
                <a:ea typeface="Calibri"/>
                <a:cs typeface="Calibri"/>
                <a:sym typeface="Calibri"/>
              </a:defRPr>
            </a:lvl2pPr>
            <a:lvl3pPr marL="0" lvl="2" indent="0" algn="l">
              <a:spcBef>
                <a:spcPts val="0"/>
              </a:spcBef>
              <a:buNone/>
              <a:defRPr sz="1200">
                <a:solidFill>
                  <a:schemeClr val="dk2"/>
                </a:solidFill>
                <a:latin typeface="Calibri"/>
                <a:ea typeface="Calibri"/>
                <a:cs typeface="Calibri"/>
                <a:sym typeface="Calibri"/>
              </a:defRPr>
            </a:lvl3pPr>
            <a:lvl4pPr marL="0" lvl="3" indent="0" algn="l">
              <a:spcBef>
                <a:spcPts val="0"/>
              </a:spcBef>
              <a:buNone/>
              <a:defRPr sz="1200">
                <a:solidFill>
                  <a:schemeClr val="dk2"/>
                </a:solidFill>
                <a:latin typeface="Calibri"/>
                <a:ea typeface="Calibri"/>
                <a:cs typeface="Calibri"/>
                <a:sym typeface="Calibri"/>
              </a:defRPr>
            </a:lvl4pPr>
            <a:lvl5pPr marL="0" lvl="4" indent="0" algn="l">
              <a:spcBef>
                <a:spcPts val="0"/>
              </a:spcBef>
              <a:buNone/>
              <a:defRPr sz="1200">
                <a:solidFill>
                  <a:schemeClr val="dk2"/>
                </a:solidFill>
                <a:latin typeface="Calibri"/>
                <a:ea typeface="Calibri"/>
                <a:cs typeface="Calibri"/>
                <a:sym typeface="Calibri"/>
              </a:defRPr>
            </a:lvl5pPr>
            <a:lvl6pPr marL="0" lvl="5" indent="0" algn="l">
              <a:spcBef>
                <a:spcPts val="0"/>
              </a:spcBef>
              <a:buNone/>
              <a:defRPr sz="1200">
                <a:solidFill>
                  <a:schemeClr val="dk2"/>
                </a:solidFill>
                <a:latin typeface="Calibri"/>
                <a:ea typeface="Calibri"/>
                <a:cs typeface="Calibri"/>
                <a:sym typeface="Calibri"/>
              </a:defRPr>
            </a:lvl6pPr>
            <a:lvl7pPr marL="0" lvl="6" indent="0" algn="l">
              <a:spcBef>
                <a:spcPts val="0"/>
              </a:spcBef>
              <a:buNone/>
              <a:defRPr sz="1200">
                <a:solidFill>
                  <a:schemeClr val="dk2"/>
                </a:solidFill>
                <a:latin typeface="Calibri"/>
                <a:ea typeface="Calibri"/>
                <a:cs typeface="Calibri"/>
                <a:sym typeface="Calibri"/>
              </a:defRPr>
            </a:lvl7pPr>
            <a:lvl8pPr marL="0" lvl="7" indent="0" algn="l">
              <a:spcBef>
                <a:spcPts val="0"/>
              </a:spcBef>
              <a:buNone/>
              <a:defRPr sz="1200">
                <a:solidFill>
                  <a:schemeClr val="dk2"/>
                </a:solidFill>
                <a:latin typeface="Calibri"/>
                <a:ea typeface="Calibri"/>
                <a:cs typeface="Calibri"/>
                <a:sym typeface="Calibri"/>
              </a:defRPr>
            </a:lvl8pPr>
            <a:lvl9pPr marL="0" lvl="8" indent="0" algn="l">
              <a:spcBef>
                <a:spcPts val="0"/>
              </a:spcBef>
              <a:buNone/>
              <a:defRPr sz="1200">
                <a:solidFill>
                  <a:schemeClr val="dk2"/>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283" name="Google Shape;283;p49"/>
          <p:cNvSpPr txBox="1">
            <a:spLocks noGrp="1"/>
          </p:cNvSpPr>
          <p:nvPr>
            <p:ph type="body" idx="2"/>
          </p:nvPr>
        </p:nvSpPr>
        <p:spPr>
          <a:xfrm>
            <a:off x="435471" y="2434979"/>
            <a:ext cx="8197114" cy="3002348"/>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chemeClr val="dk2"/>
              </a:buClr>
              <a:buSzPts val="2400"/>
              <a:buFont typeface="Merriweather Sans"/>
              <a:buChar char="&gt;"/>
              <a:defRPr sz="2400" b="1" i="0" u="none" strike="noStrike" cap="none">
                <a:solidFill>
                  <a:schemeClr val="dk2"/>
                </a:solidFill>
                <a:latin typeface="Open Sans"/>
                <a:ea typeface="Open Sans"/>
                <a:cs typeface="Open Sans"/>
                <a:sym typeface="Open Sans"/>
              </a:defRPr>
            </a:lvl1pPr>
            <a:lvl2pPr marL="914400" marR="0" lvl="1" indent="-355600" algn="l" rtl="0">
              <a:spcBef>
                <a:spcPts val="400"/>
              </a:spcBef>
              <a:spcAft>
                <a:spcPts val="0"/>
              </a:spcAft>
              <a:buClr>
                <a:schemeClr val="dk2"/>
              </a:buClr>
              <a:buSzPts val="2000"/>
              <a:buFont typeface="Arial"/>
              <a:buChar char="–"/>
              <a:defRPr sz="2000" b="0" i="0" u="none" strike="noStrike" cap="none">
                <a:solidFill>
                  <a:schemeClr val="dk2"/>
                </a:solidFill>
                <a:latin typeface="Open Sans"/>
                <a:ea typeface="Open Sans"/>
                <a:cs typeface="Open Sans"/>
                <a:sym typeface="Open Sans"/>
              </a:defRPr>
            </a:lvl2pPr>
            <a:lvl3pPr marL="1371600" marR="0" lvl="2" indent="-342900" algn="l" rtl="0">
              <a:spcBef>
                <a:spcPts val="360"/>
              </a:spcBef>
              <a:spcAft>
                <a:spcPts val="0"/>
              </a:spcAft>
              <a:buClr>
                <a:schemeClr val="dk2"/>
              </a:buClr>
              <a:buSzPts val="1800"/>
              <a:buFont typeface="Merriweather Sans"/>
              <a:buChar char="&gt;"/>
              <a:defRPr sz="1800" b="0" i="0" u="none" strike="noStrike" cap="none">
                <a:solidFill>
                  <a:schemeClr val="dk2"/>
                </a:solidFill>
                <a:latin typeface="Open Sans"/>
                <a:ea typeface="Open Sans"/>
                <a:cs typeface="Open Sans"/>
                <a:sym typeface="Open Sans"/>
              </a:defRPr>
            </a:lvl3pPr>
            <a:lvl4pPr marL="1828800" marR="0" lvl="3" indent="-330200" algn="l" rtl="0">
              <a:spcBef>
                <a:spcPts val="320"/>
              </a:spcBef>
              <a:spcAft>
                <a:spcPts val="0"/>
              </a:spcAft>
              <a:buClr>
                <a:schemeClr val="dk2"/>
              </a:buClr>
              <a:buSzPts val="1600"/>
              <a:buFont typeface="Arial"/>
              <a:buChar char="–"/>
              <a:defRPr sz="1600" b="0" i="0" u="none" strike="noStrike" cap="none">
                <a:solidFill>
                  <a:schemeClr val="dk2"/>
                </a:solidFill>
                <a:latin typeface="Open Sans"/>
                <a:ea typeface="Open Sans"/>
                <a:cs typeface="Open Sans"/>
                <a:sym typeface="Open Sans"/>
              </a:defRPr>
            </a:lvl4pPr>
            <a:lvl5pPr marL="2286000" marR="0" lvl="4" indent="-317500" algn="l" rtl="0">
              <a:spcBef>
                <a:spcPts val="280"/>
              </a:spcBef>
              <a:spcAft>
                <a:spcPts val="0"/>
              </a:spcAft>
              <a:buClr>
                <a:schemeClr val="dk2"/>
              </a:buClr>
              <a:buSzPts val="1400"/>
              <a:buFont typeface="Merriweather Sans"/>
              <a:buChar char="&gt;"/>
              <a:defRPr sz="1400" b="0" i="0" u="none" strike="noStrike" cap="none">
                <a:solidFill>
                  <a:schemeClr val="dk2"/>
                </a:solidFill>
                <a:latin typeface="Open Sans"/>
                <a:ea typeface="Open Sans"/>
                <a:cs typeface="Open Sans"/>
                <a:sym typeface="Open Sans"/>
              </a:defRPr>
            </a:lvl5pPr>
            <a:lvl6pPr marL="2743200" marR="0" lvl="5" indent="-355600" algn="l" rtl="0">
              <a:spcBef>
                <a:spcPts val="400"/>
              </a:spcBef>
              <a:spcAft>
                <a:spcPts val="0"/>
              </a:spcAft>
              <a:buClr>
                <a:schemeClr val="dk2"/>
              </a:buClr>
              <a:buSzPts val="2000"/>
              <a:buFont typeface="Arial"/>
              <a:buChar char="•"/>
              <a:defRPr sz="2000" b="0" i="0" u="none" strike="noStrike" cap="none">
                <a:solidFill>
                  <a:schemeClr val="dk2"/>
                </a:solidFill>
                <a:latin typeface="Calibri"/>
                <a:ea typeface="Calibri"/>
                <a:cs typeface="Calibri"/>
                <a:sym typeface="Calibri"/>
              </a:defRPr>
            </a:lvl6pPr>
            <a:lvl7pPr marL="3200400" marR="0" lvl="6" indent="-355600" algn="l" rtl="0">
              <a:spcBef>
                <a:spcPts val="400"/>
              </a:spcBef>
              <a:spcAft>
                <a:spcPts val="0"/>
              </a:spcAft>
              <a:buClr>
                <a:schemeClr val="dk2"/>
              </a:buClr>
              <a:buSzPts val="2000"/>
              <a:buFont typeface="Arial"/>
              <a:buChar char="•"/>
              <a:defRPr sz="2000" b="0" i="0" u="none" strike="noStrike" cap="none">
                <a:solidFill>
                  <a:schemeClr val="dk2"/>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284" name="Google Shape;284;p49" descr="A close up of a logo&#10;&#10;Description automatically generated"/>
          <p:cNvPicPr preferRelativeResize="0"/>
          <p:nvPr/>
        </p:nvPicPr>
        <p:blipFill rotWithShape="1">
          <a:blip r:embed="rId4">
            <a:alphaModFix/>
          </a:blip>
          <a:srcRect/>
          <a:stretch/>
        </p:blipFill>
        <p:spPr>
          <a:xfrm>
            <a:off x="7003021" y="6316988"/>
            <a:ext cx="1642019" cy="284679"/>
          </a:xfrm>
          <a:prstGeom prst="rect">
            <a:avLst/>
          </a:prstGeom>
          <a:noFill/>
          <a:ln>
            <a:noFill/>
          </a:ln>
        </p:spPr>
      </p:pic>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4_White_Content Slide 3">
  <p:cSld name="4_White_Content Slide 3">
    <p:spTree>
      <p:nvGrpSpPr>
        <p:cNvPr id="1" name="Shape 285"/>
        <p:cNvGrpSpPr/>
        <p:nvPr/>
      </p:nvGrpSpPr>
      <p:grpSpPr>
        <a:xfrm>
          <a:off x="0" y="0"/>
          <a:ext cx="0" cy="0"/>
          <a:chOff x="0" y="0"/>
          <a:chExt cx="0" cy="0"/>
        </a:xfrm>
      </p:grpSpPr>
      <p:pic>
        <p:nvPicPr>
          <p:cNvPr id="286" name="Google Shape;286;p50"/>
          <p:cNvPicPr preferRelativeResize="0"/>
          <p:nvPr/>
        </p:nvPicPr>
        <p:blipFill rotWithShape="1">
          <a:blip r:embed="rId2">
            <a:alphaModFix/>
          </a:blip>
          <a:srcRect/>
          <a:stretch/>
        </p:blipFill>
        <p:spPr>
          <a:xfrm>
            <a:off x="549032" y="1157865"/>
            <a:ext cx="1103781" cy="128483"/>
          </a:xfrm>
          <a:prstGeom prst="rect">
            <a:avLst/>
          </a:prstGeom>
          <a:noFill/>
          <a:ln>
            <a:noFill/>
          </a:ln>
        </p:spPr>
      </p:pic>
      <p:sp>
        <p:nvSpPr>
          <p:cNvPr id="287" name="Google Shape;287;p50"/>
          <p:cNvSpPr txBox="1">
            <a:spLocks noGrp="1"/>
          </p:cNvSpPr>
          <p:nvPr>
            <p:ph type="title"/>
          </p:nvPr>
        </p:nvSpPr>
        <p:spPr>
          <a:xfrm>
            <a:off x="435471" y="559589"/>
            <a:ext cx="8197114" cy="66251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dk2"/>
              </a:buClr>
              <a:buSzPts val="3000"/>
              <a:buFont typeface="Encode Sans Black"/>
              <a:buNone/>
              <a:defRPr sz="3000" b="1" i="0" u="none" strike="noStrike" cap="none">
                <a:solidFill>
                  <a:schemeClr val="dk2"/>
                </a:solidFill>
                <a:latin typeface="Encode Sans Black"/>
                <a:ea typeface="Encode Sans Black"/>
                <a:cs typeface="Encode Sans Black"/>
                <a:sym typeface="Encode Sans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288" name="Google Shape;288;p50" descr="A screenshot of a cell phone&#10;&#10;Description automatically generated"/>
          <p:cNvPicPr preferRelativeResize="0"/>
          <p:nvPr/>
        </p:nvPicPr>
        <p:blipFill rotWithShape="1">
          <a:blip r:embed="rId3">
            <a:alphaModFix/>
          </a:blip>
          <a:srcRect/>
          <a:stretch/>
        </p:blipFill>
        <p:spPr>
          <a:xfrm>
            <a:off x="7024791" y="6316979"/>
            <a:ext cx="1418737" cy="245968"/>
          </a:xfrm>
          <a:prstGeom prst="rect">
            <a:avLst/>
          </a:prstGeom>
          <a:noFill/>
          <a:ln>
            <a:noFill/>
          </a:ln>
        </p:spPr>
      </p:pic>
      <p:sp>
        <p:nvSpPr>
          <p:cNvPr id="289" name="Google Shape;289;p50"/>
          <p:cNvSpPr txBox="1">
            <a:spLocks noGrp="1"/>
          </p:cNvSpPr>
          <p:nvPr>
            <p:ph type="body" idx="1"/>
          </p:nvPr>
        </p:nvSpPr>
        <p:spPr>
          <a:xfrm>
            <a:off x="447925" y="1662370"/>
            <a:ext cx="8184662" cy="54822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480"/>
              </a:spcBef>
              <a:spcAft>
                <a:spcPts val="0"/>
              </a:spcAft>
              <a:buClr>
                <a:schemeClr val="dk2"/>
              </a:buClr>
              <a:buSzPts val="2400"/>
              <a:buFont typeface="Arial"/>
              <a:buNone/>
              <a:defRPr sz="2400" b="0" i="0" u="none" strike="noStrike" cap="none">
                <a:solidFill>
                  <a:schemeClr val="dk2"/>
                </a:solidFill>
                <a:latin typeface="Arial"/>
                <a:ea typeface="Arial"/>
                <a:cs typeface="Arial"/>
                <a:sym typeface="Arial"/>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90" name="Google Shape;290;p50"/>
          <p:cNvSpPr txBox="1">
            <a:spLocks noGrp="1"/>
          </p:cNvSpPr>
          <p:nvPr>
            <p:ph type="sldNum" idx="12"/>
          </p:nvPr>
        </p:nvSpPr>
        <p:spPr>
          <a:xfrm>
            <a:off x="1" y="6491820"/>
            <a:ext cx="577850" cy="366183"/>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200">
                <a:solidFill>
                  <a:schemeClr val="dk2"/>
                </a:solidFill>
                <a:latin typeface="Calibri"/>
                <a:ea typeface="Calibri"/>
                <a:cs typeface="Calibri"/>
                <a:sym typeface="Calibri"/>
              </a:defRPr>
            </a:lvl1pPr>
            <a:lvl2pPr marL="0" lvl="1" indent="0" algn="l">
              <a:spcBef>
                <a:spcPts val="0"/>
              </a:spcBef>
              <a:buNone/>
              <a:defRPr sz="1200">
                <a:solidFill>
                  <a:schemeClr val="dk2"/>
                </a:solidFill>
                <a:latin typeface="Calibri"/>
                <a:ea typeface="Calibri"/>
                <a:cs typeface="Calibri"/>
                <a:sym typeface="Calibri"/>
              </a:defRPr>
            </a:lvl2pPr>
            <a:lvl3pPr marL="0" lvl="2" indent="0" algn="l">
              <a:spcBef>
                <a:spcPts val="0"/>
              </a:spcBef>
              <a:buNone/>
              <a:defRPr sz="1200">
                <a:solidFill>
                  <a:schemeClr val="dk2"/>
                </a:solidFill>
                <a:latin typeface="Calibri"/>
                <a:ea typeface="Calibri"/>
                <a:cs typeface="Calibri"/>
                <a:sym typeface="Calibri"/>
              </a:defRPr>
            </a:lvl3pPr>
            <a:lvl4pPr marL="0" lvl="3" indent="0" algn="l">
              <a:spcBef>
                <a:spcPts val="0"/>
              </a:spcBef>
              <a:buNone/>
              <a:defRPr sz="1200">
                <a:solidFill>
                  <a:schemeClr val="dk2"/>
                </a:solidFill>
                <a:latin typeface="Calibri"/>
                <a:ea typeface="Calibri"/>
                <a:cs typeface="Calibri"/>
                <a:sym typeface="Calibri"/>
              </a:defRPr>
            </a:lvl4pPr>
            <a:lvl5pPr marL="0" lvl="4" indent="0" algn="l">
              <a:spcBef>
                <a:spcPts val="0"/>
              </a:spcBef>
              <a:buNone/>
              <a:defRPr sz="1200">
                <a:solidFill>
                  <a:schemeClr val="dk2"/>
                </a:solidFill>
                <a:latin typeface="Calibri"/>
                <a:ea typeface="Calibri"/>
                <a:cs typeface="Calibri"/>
                <a:sym typeface="Calibri"/>
              </a:defRPr>
            </a:lvl5pPr>
            <a:lvl6pPr marL="0" lvl="5" indent="0" algn="l">
              <a:spcBef>
                <a:spcPts val="0"/>
              </a:spcBef>
              <a:buNone/>
              <a:defRPr sz="1200">
                <a:solidFill>
                  <a:schemeClr val="dk2"/>
                </a:solidFill>
                <a:latin typeface="Calibri"/>
                <a:ea typeface="Calibri"/>
                <a:cs typeface="Calibri"/>
                <a:sym typeface="Calibri"/>
              </a:defRPr>
            </a:lvl6pPr>
            <a:lvl7pPr marL="0" lvl="6" indent="0" algn="l">
              <a:spcBef>
                <a:spcPts val="0"/>
              </a:spcBef>
              <a:buNone/>
              <a:defRPr sz="1200">
                <a:solidFill>
                  <a:schemeClr val="dk2"/>
                </a:solidFill>
                <a:latin typeface="Calibri"/>
                <a:ea typeface="Calibri"/>
                <a:cs typeface="Calibri"/>
                <a:sym typeface="Calibri"/>
              </a:defRPr>
            </a:lvl7pPr>
            <a:lvl8pPr marL="0" lvl="7" indent="0" algn="l">
              <a:spcBef>
                <a:spcPts val="0"/>
              </a:spcBef>
              <a:buNone/>
              <a:defRPr sz="1200">
                <a:solidFill>
                  <a:schemeClr val="dk2"/>
                </a:solidFill>
                <a:latin typeface="Calibri"/>
                <a:ea typeface="Calibri"/>
                <a:cs typeface="Calibri"/>
                <a:sym typeface="Calibri"/>
              </a:defRPr>
            </a:lvl8pPr>
            <a:lvl9pPr marL="0" lvl="8" indent="0" algn="l">
              <a:spcBef>
                <a:spcPts val="0"/>
              </a:spcBef>
              <a:buNone/>
              <a:defRPr sz="1200">
                <a:solidFill>
                  <a:schemeClr val="dk2"/>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291" name="Google Shape;291;p50"/>
          <p:cNvSpPr txBox="1">
            <a:spLocks noGrp="1"/>
          </p:cNvSpPr>
          <p:nvPr>
            <p:ph type="body" idx="2"/>
          </p:nvPr>
        </p:nvSpPr>
        <p:spPr>
          <a:xfrm>
            <a:off x="435471" y="2434979"/>
            <a:ext cx="8197114" cy="3002348"/>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chemeClr val="dk2"/>
              </a:buClr>
              <a:buSzPts val="2400"/>
              <a:buFont typeface="Merriweather Sans"/>
              <a:buChar char="&gt;"/>
              <a:defRPr sz="2400" b="1" i="0" u="none" strike="noStrike" cap="none">
                <a:solidFill>
                  <a:schemeClr val="dk2"/>
                </a:solidFill>
                <a:latin typeface="Open Sans"/>
                <a:ea typeface="Open Sans"/>
                <a:cs typeface="Open Sans"/>
                <a:sym typeface="Open Sans"/>
              </a:defRPr>
            </a:lvl1pPr>
            <a:lvl2pPr marL="914400" marR="0" lvl="1" indent="-355600" algn="l" rtl="0">
              <a:spcBef>
                <a:spcPts val="400"/>
              </a:spcBef>
              <a:spcAft>
                <a:spcPts val="0"/>
              </a:spcAft>
              <a:buClr>
                <a:schemeClr val="dk2"/>
              </a:buClr>
              <a:buSzPts val="2000"/>
              <a:buFont typeface="Arial"/>
              <a:buChar char="–"/>
              <a:defRPr sz="2000" b="0" i="0" u="none" strike="noStrike" cap="none">
                <a:solidFill>
                  <a:schemeClr val="dk2"/>
                </a:solidFill>
                <a:latin typeface="Open Sans"/>
                <a:ea typeface="Open Sans"/>
                <a:cs typeface="Open Sans"/>
                <a:sym typeface="Open Sans"/>
              </a:defRPr>
            </a:lvl2pPr>
            <a:lvl3pPr marL="1371600" marR="0" lvl="2" indent="-342900" algn="l" rtl="0">
              <a:spcBef>
                <a:spcPts val="360"/>
              </a:spcBef>
              <a:spcAft>
                <a:spcPts val="0"/>
              </a:spcAft>
              <a:buClr>
                <a:schemeClr val="dk2"/>
              </a:buClr>
              <a:buSzPts val="1800"/>
              <a:buFont typeface="Merriweather Sans"/>
              <a:buChar char="&gt;"/>
              <a:defRPr sz="1800" b="0" i="0" u="none" strike="noStrike" cap="none">
                <a:solidFill>
                  <a:schemeClr val="dk2"/>
                </a:solidFill>
                <a:latin typeface="Open Sans"/>
                <a:ea typeface="Open Sans"/>
                <a:cs typeface="Open Sans"/>
                <a:sym typeface="Open Sans"/>
              </a:defRPr>
            </a:lvl3pPr>
            <a:lvl4pPr marL="1828800" marR="0" lvl="3" indent="-330200" algn="l" rtl="0">
              <a:spcBef>
                <a:spcPts val="320"/>
              </a:spcBef>
              <a:spcAft>
                <a:spcPts val="0"/>
              </a:spcAft>
              <a:buClr>
                <a:schemeClr val="dk2"/>
              </a:buClr>
              <a:buSzPts val="1600"/>
              <a:buFont typeface="Arial"/>
              <a:buChar char="–"/>
              <a:defRPr sz="1600" b="0" i="0" u="none" strike="noStrike" cap="none">
                <a:solidFill>
                  <a:schemeClr val="dk2"/>
                </a:solidFill>
                <a:latin typeface="Open Sans"/>
                <a:ea typeface="Open Sans"/>
                <a:cs typeface="Open Sans"/>
                <a:sym typeface="Open Sans"/>
              </a:defRPr>
            </a:lvl4pPr>
            <a:lvl5pPr marL="2286000" marR="0" lvl="4" indent="-317500" algn="l" rtl="0">
              <a:spcBef>
                <a:spcPts val="280"/>
              </a:spcBef>
              <a:spcAft>
                <a:spcPts val="0"/>
              </a:spcAft>
              <a:buClr>
                <a:schemeClr val="dk2"/>
              </a:buClr>
              <a:buSzPts val="1400"/>
              <a:buFont typeface="Merriweather Sans"/>
              <a:buChar char="&gt;"/>
              <a:defRPr sz="1400" b="0" i="0" u="none" strike="noStrike" cap="none">
                <a:solidFill>
                  <a:schemeClr val="dk2"/>
                </a:solidFill>
                <a:latin typeface="Open Sans"/>
                <a:ea typeface="Open Sans"/>
                <a:cs typeface="Open Sans"/>
                <a:sym typeface="Open Sans"/>
              </a:defRPr>
            </a:lvl5pPr>
            <a:lvl6pPr marL="2743200" marR="0" lvl="5" indent="-355600" algn="l" rtl="0">
              <a:spcBef>
                <a:spcPts val="400"/>
              </a:spcBef>
              <a:spcAft>
                <a:spcPts val="0"/>
              </a:spcAft>
              <a:buClr>
                <a:schemeClr val="dk2"/>
              </a:buClr>
              <a:buSzPts val="2000"/>
              <a:buFont typeface="Arial"/>
              <a:buChar char="•"/>
              <a:defRPr sz="2000" b="0" i="0" u="none" strike="noStrike" cap="none">
                <a:solidFill>
                  <a:schemeClr val="dk2"/>
                </a:solidFill>
                <a:latin typeface="Calibri"/>
                <a:ea typeface="Calibri"/>
                <a:cs typeface="Calibri"/>
                <a:sym typeface="Calibri"/>
              </a:defRPr>
            </a:lvl6pPr>
            <a:lvl7pPr marL="3200400" marR="0" lvl="6" indent="-355600" algn="l" rtl="0">
              <a:spcBef>
                <a:spcPts val="400"/>
              </a:spcBef>
              <a:spcAft>
                <a:spcPts val="0"/>
              </a:spcAft>
              <a:buClr>
                <a:schemeClr val="dk2"/>
              </a:buClr>
              <a:buSzPts val="2000"/>
              <a:buFont typeface="Arial"/>
              <a:buChar char="•"/>
              <a:defRPr sz="2000" b="0" i="0" u="none" strike="noStrike" cap="none">
                <a:solidFill>
                  <a:schemeClr val="dk2"/>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292" name="Google Shape;292;p50" descr="A close up of a logo&#10;&#10;Description automatically generated"/>
          <p:cNvPicPr preferRelativeResize="0"/>
          <p:nvPr/>
        </p:nvPicPr>
        <p:blipFill rotWithShape="1">
          <a:blip r:embed="rId4">
            <a:alphaModFix/>
          </a:blip>
          <a:srcRect/>
          <a:stretch/>
        </p:blipFill>
        <p:spPr>
          <a:xfrm>
            <a:off x="7003020" y="6316987"/>
            <a:ext cx="1642019" cy="284679"/>
          </a:xfrm>
          <a:prstGeom prst="rect">
            <a:avLst/>
          </a:prstGeom>
          <a:noFill/>
          <a:ln>
            <a:noFill/>
          </a:ln>
        </p:spPr>
      </p:pic>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1_White_Content Slide 3">
  <p:cSld name="1_White_Content Slide 3">
    <p:spTree>
      <p:nvGrpSpPr>
        <p:cNvPr id="1" name="Shape 293"/>
        <p:cNvGrpSpPr/>
        <p:nvPr/>
      </p:nvGrpSpPr>
      <p:grpSpPr>
        <a:xfrm>
          <a:off x="0" y="0"/>
          <a:ext cx="0" cy="0"/>
          <a:chOff x="0" y="0"/>
          <a:chExt cx="0" cy="0"/>
        </a:xfrm>
      </p:grpSpPr>
      <p:pic>
        <p:nvPicPr>
          <p:cNvPr id="294" name="Google Shape;294;p51"/>
          <p:cNvPicPr preferRelativeResize="0"/>
          <p:nvPr/>
        </p:nvPicPr>
        <p:blipFill rotWithShape="1">
          <a:blip r:embed="rId2">
            <a:alphaModFix/>
          </a:blip>
          <a:srcRect/>
          <a:stretch/>
        </p:blipFill>
        <p:spPr>
          <a:xfrm>
            <a:off x="549032" y="1157866"/>
            <a:ext cx="1103781" cy="128483"/>
          </a:xfrm>
          <a:prstGeom prst="rect">
            <a:avLst/>
          </a:prstGeom>
          <a:noFill/>
          <a:ln>
            <a:noFill/>
          </a:ln>
        </p:spPr>
      </p:pic>
      <p:sp>
        <p:nvSpPr>
          <p:cNvPr id="295" name="Google Shape;295;p51"/>
          <p:cNvSpPr txBox="1">
            <a:spLocks noGrp="1"/>
          </p:cNvSpPr>
          <p:nvPr>
            <p:ph type="title"/>
          </p:nvPr>
        </p:nvSpPr>
        <p:spPr>
          <a:xfrm>
            <a:off x="435471" y="559589"/>
            <a:ext cx="8197114" cy="66251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dk2"/>
              </a:buClr>
              <a:buSzPts val="3000"/>
              <a:buFont typeface="Encode Sans Black"/>
              <a:buNone/>
              <a:defRPr sz="3000" b="1" i="0" u="none" strike="noStrike" cap="none">
                <a:solidFill>
                  <a:schemeClr val="dk2"/>
                </a:solidFill>
                <a:latin typeface="Encode Sans Black"/>
                <a:ea typeface="Encode Sans Black"/>
                <a:cs typeface="Encode Sans Black"/>
                <a:sym typeface="Encode Sans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296" name="Google Shape;296;p51" descr="A screenshot of a cell phone&#10;&#10;Description automatically generated"/>
          <p:cNvPicPr preferRelativeResize="0"/>
          <p:nvPr/>
        </p:nvPicPr>
        <p:blipFill rotWithShape="1">
          <a:blip r:embed="rId3">
            <a:alphaModFix/>
          </a:blip>
          <a:srcRect/>
          <a:stretch/>
        </p:blipFill>
        <p:spPr>
          <a:xfrm>
            <a:off x="7024793" y="6316979"/>
            <a:ext cx="1418737" cy="245968"/>
          </a:xfrm>
          <a:prstGeom prst="rect">
            <a:avLst/>
          </a:prstGeom>
          <a:noFill/>
          <a:ln>
            <a:noFill/>
          </a:ln>
        </p:spPr>
      </p:pic>
      <p:sp>
        <p:nvSpPr>
          <p:cNvPr id="297" name="Google Shape;297;p51"/>
          <p:cNvSpPr txBox="1">
            <a:spLocks noGrp="1"/>
          </p:cNvSpPr>
          <p:nvPr>
            <p:ph type="body" idx="1"/>
          </p:nvPr>
        </p:nvSpPr>
        <p:spPr>
          <a:xfrm>
            <a:off x="447925" y="1662371"/>
            <a:ext cx="8184662" cy="54822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480"/>
              </a:spcBef>
              <a:spcAft>
                <a:spcPts val="0"/>
              </a:spcAft>
              <a:buClr>
                <a:schemeClr val="dk2"/>
              </a:buClr>
              <a:buSzPts val="2400"/>
              <a:buFont typeface="Arial"/>
              <a:buNone/>
              <a:defRPr sz="2400" b="0" i="0" u="none" strike="noStrike" cap="none">
                <a:solidFill>
                  <a:schemeClr val="dk2"/>
                </a:solidFill>
                <a:latin typeface="Arial"/>
                <a:ea typeface="Arial"/>
                <a:cs typeface="Arial"/>
                <a:sym typeface="Arial"/>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98" name="Google Shape;298;p51"/>
          <p:cNvSpPr txBox="1">
            <a:spLocks noGrp="1"/>
          </p:cNvSpPr>
          <p:nvPr>
            <p:ph type="sldNum" idx="12"/>
          </p:nvPr>
        </p:nvSpPr>
        <p:spPr>
          <a:xfrm>
            <a:off x="1" y="6491823"/>
            <a:ext cx="577850" cy="366183"/>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200">
                <a:solidFill>
                  <a:schemeClr val="dk2"/>
                </a:solidFill>
                <a:latin typeface="Calibri"/>
                <a:ea typeface="Calibri"/>
                <a:cs typeface="Calibri"/>
                <a:sym typeface="Calibri"/>
              </a:defRPr>
            </a:lvl1pPr>
            <a:lvl2pPr marL="0" lvl="1" indent="0" algn="l">
              <a:spcBef>
                <a:spcPts val="0"/>
              </a:spcBef>
              <a:buNone/>
              <a:defRPr sz="1200">
                <a:solidFill>
                  <a:schemeClr val="dk2"/>
                </a:solidFill>
                <a:latin typeface="Calibri"/>
                <a:ea typeface="Calibri"/>
                <a:cs typeface="Calibri"/>
                <a:sym typeface="Calibri"/>
              </a:defRPr>
            </a:lvl2pPr>
            <a:lvl3pPr marL="0" lvl="2" indent="0" algn="l">
              <a:spcBef>
                <a:spcPts val="0"/>
              </a:spcBef>
              <a:buNone/>
              <a:defRPr sz="1200">
                <a:solidFill>
                  <a:schemeClr val="dk2"/>
                </a:solidFill>
                <a:latin typeface="Calibri"/>
                <a:ea typeface="Calibri"/>
                <a:cs typeface="Calibri"/>
                <a:sym typeface="Calibri"/>
              </a:defRPr>
            </a:lvl3pPr>
            <a:lvl4pPr marL="0" lvl="3" indent="0" algn="l">
              <a:spcBef>
                <a:spcPts val="0"/>
              </a:spcBef>
              <a:buNone/>
              <a:defRPr sz="1200">
                <a:solidFill>
                  <a:schemeClr val="dk2"/>
                </a:solidFill>
                <a:latin typeface="Calibri"/>
                <a:ea typeface="Calibri"/>
                <a:cs typeface="Calibri"/>
                <a:sym typeface="Calibri"/>
              </a:defRPr>
            </a:lvl4pPr>
            <a:lvl5pPr marL="0" lvl="4" indent="0" algn="l">
              <a:spcBef>
                <a:spcPts val="0"/>
              </a:spcBef>
              <a:buNone/>
              <a:defRPr sz="1200">
                <a:solidFill>
                  <a:schemeClr val="dk2"/>
                </a:solidFill>
                <a:latin typeface="Calibri"/>
                <a:ea typeface="Calibri"/>
                <a:cs typeface="Calibri"/>
                <a:sym typeface="Calibri"/>
              </a:defRPr>
            </a:lvl5pPr>
            <a:lvl6pPr marL="0" lvl="5" indent="0" algn="l">
              <a:spcBef>
                <a:spcPts val="0"/>
              </a:spcBef>
              <a:buNone/>
              <a:defRPr sz="1200">
                <a:solidFill>
                  <a:schemeClr val="dk2"/>
                </a:solidFill>
                <a:latin typeface="Calibri"/>
                <a:ea typeface="Calibri"/>
                <a:cs typeface="Calibri"/>
                <a:sym typeface="Calibri"/>
              </a:defRPr>
            </a:lvl6pPr>
            <a:lvl7pPr marL="0" lvl="6" indent="0" algn="l">
              <a:spcBef>
                <a:spcPts val="0"/>
              </a:spcBef>
              <a:buNone/>
              <a:defRPr sz="1200">
                <a:solidFill>
                  <a:schemeClr val="dk2"/>
                </a:solidFill>
                <a:latin typeface="Calibri"/>
                <a:ea typeface="Calibri"/>
                <a:cs typeface="Calibri"/>
                <a:sym typeface="Calibri"/>
              </a:defRPr>
            </a:lvl7pPr>
            <a:lvl8pPr marL="0" lvl="7" indent="0" algn="l">
              <a:spcBef>
                <a:spcPts val="0"/>
              </a:spcBef>
              <a:buNone/>
              <a:defRPr sz="1200">
                <a:solidFill>
                  <a:schemeClr val="dk2"/>
                </a:solidFill>
                <a:latin typeface="Calibri"/>
                <a:ea typeface="Calibri"/>
                <a:cs typeface="Calibri"/>
                <a:sym typeface="Calibri"/>
              </a:defRPr>
            </a:lvl8pPr>
            <a:lvl9pPr marL="0" lvl="8" indent="0" algn="l">
              <a:spcBef>
                <a:spcPts val="0"/>
              </a:spcBef>
              <a:buNone/>
              <a:defRPr sz="1200">
                <a:solidFill>
                  <a:schemeClr val="dk2"/>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299" name="Google Shape;299;p51"/>
          <p:cNvSpPr txBox="1">
            <a:spLocks noGrp="1"/>
          </p:cNvSpPr>
          <p:nvPr>
            <p:ph type="body" idx="2"/>
          </p:nvPr>
        </p:nvSpPr>
        <p:spPr>
          <a:xfrm>
            <a:off x="435471" y="2434979"/>
            <a:ext cx="8197114" cy="3002348"/>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chemeClr val="dk2"/>
              </a:buClr>
              <a:buSzPts val="2400"/>
              <a:buFont typeface="Merriweather Sans"/>
              <a:buChar char="&gt;"/>
              <a:defRPr sz="2400" b="1" i="0" u="none" strike="noStrike" cap="none">
                <a:solidFill>
                  <a:schemeClr val="dk2"/>
                </a:solidFill>
                <a:latin typeface="Open Sans"/>
                <a:ea typeface="Open Sans"/>
                <a:cs typeface="Open Sans"/>
                <a:sym typeface="Open Sans"/>
              </a:defRPr>
            </a:lvl1pPr>
            <a:lvl2pPr marL="914400" marR="0" lvl="1" indent="-355600" algn="l" rtl="0">
              <a:spcBef>
                <a:spcPts val="400"/>
              </a:spcBef>
              <a:spcAft>
                <a:spcPts val="0"/>
              </a:spcAft>
              <a:buClr>
                <a:schemeClr val="dk2"/>
              </a:buClr>
              <a:buSzPts val="2000"/>
              <a:buFont typeface="Arial"/>
              <a:buChar char="–"/>
              <a:defRPr sz="2000" b="0" i="0" u="none" strike="noStrike" cap="none">
                <a:solidFill>
                  <a:schemeClr val="dk2"/>
                </a:solidFill>
                <a:latin typeface="Open Sans"/>
                <a:ea typeface="Open Sans"/>
                <a:cs typeface="Open Sans"/>
                <a:sym typeface="Open Sans"/>
              </a:defRPr>
            </a:lvl2pPr>
            <a:lvl3pPr marL="1371600" marR="0" lvl="2" indent="-342900" algn="l" rtl="0">
              <a:spcBef>
                <a:spcPts val="360"/>
              </a:spcBef>
              <a:spcAft>
                <a:spcPts val="0"/>
              </a:spcAft>
              <a:buClr>
                <a:schemeClr val="dk2"/>
              </a:buClr>
              <a:buSzPts val="1800"/>
              <a:buFont typeface="Merriweather Sans"/>
              <a:buChar char="&gt;"/>
              <a:defRPr sz="1800" b="0" i="0" u="none" strike="noStrike" cap="none">
                <a:solidFill>
                  <a:schemeClr val="dk2"/>
                </a:solidFill>
                <a:latin typeface="Open Sans"/>
                <a:ea typeface="Open Sans"/>
                <a:cs typeface="Open Sans"/>
                <a:sym typeface="Open Sans"/>
              </a:defRPr>
            </a:lvl3pPr>
            <a:lvl4pPr marL="1828800" marR="0" lvl="3" indent="-330200" algn="l" rtl="0">
              <a:spcBef>
                <a:spcPts val="320"/>
              </a:spcBef>
              <a:spcAft>
                <a:spcPts val="0"/>
              </a:spcAft>
              <a:buClr>
                <a:schemeClr val="dk2"/>
              </a:buClr>
              <a:buSzPts val="1600"/>
              <a:buFont typeface="Arial"/>
              <a:buChar char="–"/>
              <a:defRPr sz="1600" b="0" i="0" u="none" strike="noStrike" cap="none">
                <a:solidFill>
                  <a:schemeClr val="dk2"/>
                </a:solidFill>
                <a:latin typeface="Open Sans"/>
                <a:ea typeface="Open Sans"/>
                <a:cs typeface="Open Sans"/>
                <a:sym typeface="Open Sans"/>
              </a:defRPr>
            </a:lvl4pPr>
            <a:lvl5pPr marL="2286000" marR="0" lvl="4" indent="-317500" algn="l" rtl="0">
              <a:spcBef>
                <a:spcPts val="280"/>
              </a:spcBef>
              <a:spcAft>
                <a:spcPts val="0"/>
              </a:spcAft>
              <a:buClr>
                <a:schemeClr val="dk2"/>
              </a:buClr>
              <a:buSzPts val="1400"/>
              <a:buFont typeface="Merriweather Sans"/>
              <a:buChar char="&gt;"/>
              <a:defRPr sz="1400" b="0" i="0" u="none" strike="noStrike" cap="none">
                <a:solidFill>
                  <a:schemeClr val="dk2"/>
                </a:solidFill>
                <a:latin typeface="Open Sans"/>
                <a:ea typeface="Open Sans"/>
                <a:cs typeface="Open Sans"/>
                <a:sym typeface="Open Sans"/>
              </a:defRPr>
            </a:lvl5pPr>
            <a:lvl6pPr marL="2743200" marR="0" lvl="5" indent="-355600" algn="l" rtl="0">
              <a:spcBef>
                <a:spcPts val="400"/>
              </a:spcBef>
              <a:spcAft>
                <a:spcPts val="0"/>
              </a:spcAft>
              <a:buClr>
                <a:schemeClr val="dk2"/>
              </a:buClr>
              <a:buSzPts val="2000"/>
              <a:buFont typeface="Arial"/>
              <a:buChar char="•"/>
              <a:defRPr sz="2000" b="0" i="0" u="none" strike="noStrike" cap="none">
                <a:solidFill>
                  <a:schemeClr val="dk2"/>
                </a:solidFill>
                <a:latin typeface="Calibri"/>
                <a:ea typeface="Calibri"/>
                <a:cs typeface="Calibri"/>
                <a:sym typeface="Calibri"/>
              </a:defRPr>
            </a:lvl6pPr>
            <a:lvl7pPr marL="3200400" marR="0" lvl="6" indent="-355600" algn="l" rtl="0">
              <a:spcBef>
                <a:spcPts val="400"/>
              </a:spcBef>
              <a:spcAft>
                <a:spcPts val="0"/>
              </a:spcAft>
              <a:buClr>
                <a:schemeClr val="dk2"/>
              </a:buClr>
              <a:buSzPts val="2000"/>
              <a:buFont typeface="Arial"/>
              <a:buChar char="•"/>
              <a:defRPr sz="2000" b="0" i="0" u="none" strike="noStrike" cap="none">
                <a:solidFill>
                  <a:schemeClr val="dk2"/>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300" name="Google Shape;300;p51" descr="A close up of a logo&#10;&#10;Description automatically generated"/>
          <p:cNvPicPr preferRelativeResize="0"/>
          <p:nvPr/>
        </p:nvPicPr>
        <p:blipFill rotWithShape="1">
          <a:blip r:embed="rId4">
            <a:alphaModFix/>
          </a:blip>
          <a:srcRect/>
          <a:stretch/>
        </p:blipFill>
        <p:spPr>
          <a:xfrm>
            <a:off x="7003022" y="6316990"/>
            <a:ext cx="1642019" cy="284679"/>
          </a:xfrm>
          <a:prstGeom prst="rect">
            <a:avLst/>
          </a:prstGeom>
          <a:noFill/>
          <a:ln>
            <a:noFill/>
          </a:ln>
        </p:spPr>
      </p:pic>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8_White_Content Slide 3">
  <p:cSld name="8_White_Content Slide 3">
    <p:spTree>
      <p:nvGrpSpPr>
        <p:cNvPr id="1" name="Shape 301"/>
        <p:cNvGrpSpPr/>
        <p:nvPr/>
      </p:nvGrpSpPr>
      <p:grpSpPr>
        <a:xfrm>
          <a:off x="0" y="0"/>
          <a:ext cx="0" cy="0"/>
          <a:chOff x="0" y="0"/>
          <a:chExt cx="0" cy="0"/>
        </a:xfrm>
      </p:grpSpPr>
      <p:pic>
        <p:nvPicPr>
          <p:cNvPr id="302" name="Google Shape;302;p52"/>
          <p:cNvPicPr preferRelativeResize="0"/>
          <p:nvPr/>
        </p:nvPicPr>
        <p:blipFill rotWithShape="1">
          <a:blip r:embed="rId2">
            <a:alphaModFix/>
          </a:blip>
          <a:srcRect/>
          <a:stretch/>
        </p:blipFill>
        <p:spPr>
          <a:xfrm>
            <a:off x="549032" y="1157864"/>
            <a:ext cx="1103781" cy="128483"/>
          </a:xfrm>
          <a:prstGeom prst="rect">
            <a:avLst/>
          </a:prstGeom>
          <a:noFill/>
          <a:ln>
            <a:noFill/>
          </a:ln>
        </p:spPr>
      </p:pic>
      <p:sp>
        <p:nvSpPr>
          <p:cNvPr id="303" name="Google Shape;303;p52"/>
          <p:cNvSpPr txBox="1">
            <a:spLocks noGrp="1"/>
          </p:cNvSpPr>
          <p:nvPr>
            <p:ph type="title"/>
          </p:nvPr>
        </p:nvSpPr>
        <p:spPr>
          <a:xfrm>
            <a:off x="435471" y="559588"/>
            <a:ext cx="8197114" cy="66251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dk2"/>
              </a:buClr>
              <a:buSzPts val="3000"/>
              <a:buFont typeface="Encode Sans Black"/>
              <a:buNone/>
              <a:defRPr sz="3000" b="1" i="0" u="none" strike="noStrike" cap="none">
                <a:solidFill>
                  <a:schemeClr val="dk2"/>
                </a:solidFill>
                <a:latin typeface="Encode Sans Black"/>
                <a:ea typeface="Encode Sans Black"/>
                <a:cs typeface="Encode Sans Black"/>
                <a:sym typeface="Encode Sans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304" name="Google Shape;304;p52" descr="A screenshot of a cell phone&#10;&#10;Description automatically generated"/>
          <p:cNvPicPr preferRelativeResize="0"/>
          <p:nvPr/>
        </p:nvPicPr>
        <p:blipFill rotWithShape="1">
          <a:blip r:embed="rId3">
            <a:alphaModFix/>
          </a:blip>
          <a:srcRect/>
          <a:stretch/>
        </p:blipFill>
        <p:spPr>
          <a:xfrm>
            <a:off x="7024790" y="6316979"/>
            <a:ext cx="1418737" cy="245968"/>
          </a:xfrm>
          <a:prstGeom prst="rect">
            <a:avLst/>
          </a:prstGeom>
          <a:noFill/>
          <a:ln>
            <a:noFill/>
          </a:ln>
        </p:spPr>
      </p:pic>
      <p:sp>
        <p:nvSpPr>
          <p:cNvPr id="305" name="Google Shape;305;p52"/>
          <p:cNvSpPr txBox="1">
            <a:spLocks noGrp="1"/>
          </p:cNvSpPr>
          <p:nvPr>
            <p:ph type="body" idx="1"/>
          </p:nvPr>
        </p:nvSpPr>
        <p:spPr>
          <a:xfrm>
            <a:off x="447924" y="1662369"/>
            <a:ext cx="8184662" cy="54822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480"/>
              </a:spcBef>
              <a:spcAft>
                <a:spcPts val="0"/>
              </a:spcAft>
              <a:buClr>
                <a:schemeClr val="dk2"/>
              </a:buClr>
              <a:buSzPts val="2400"/>
              <a:buFont typeface="Arial"/>
              <a:buNone/>
              <a:defRPr sz="2400" b="0" i="0" u="none" strike="noStrike" cap="none">
                <a:solidFill>
                  <a:schemeClr val="dk2"/>
                </a:solidFill>
                <a:latin typeface="Arial"/>
                <a:ea typeface="Arial"/>
                <a:cs typeface="Arial"/>
                <a:sym typeface="Arial"/>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06" name="Google Shape;306;p52"/>
          <p:cNvSpPr txBox="1">
            <a:spLocks noGrp="1"/>
          </p:cNvSpPr>
          <p:nvPr>
            <p:ph type="sldNum" idx="12"/>
          </p:nvPr>
        </p:nvSpPr>
        <p:spPr>
          <a:xfrm>
            <a:off x="1" y="6491819"/>
            <a:ext cx="577850" cy="366183"/>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200">
                <a:solidFill>
                  <a:schemeClr val="dk2"/>
                </a:solidFill>
                <a:latin typeface="Calibri"/>
                <a:ea typeface="Calibri"/>
                <a:cs typeface="Calibri"/>
                <a:sym typeface="Calibri"/>
              </a:defRPr>
            </a:lvl1pPr>
            <a:lvl2pPr marL="0" lvl="1" indent="0" algn="l">
              <a:spcBef>
                <a:spcPts val="0"/>
              </a:spcBef>
              <a:buNone/>
              <a:defRPr sz="1200">
                <a:solidFill>
                  <a:schemeClr val="dk2"/>
                </a:solidFill>
                <a:latin typeface="Calibri"/>
                <a:ea typeface="Calibri"/>
                <a:cs typeface="Calibri"/>
                <a:sym typeface="Calibri"/>
              </a:defRPr>
            </a:lvl2pPr>
            <a:lvl3pPr marL="0" lvl="2" indent="0" algn="l">
              <a:spcBef>
                <a:spcPts val="0"/>
              </a:spcBef>
              <a:buNone/>
              <a:defRPr sz="1200">
                <a:solidFill>
                  <a:schemeClr val="dk2"/>
                </a:solidFill>
                <a:latin typeface="Calibri"/>
                <a:ea typeface="Calibri"/>
                <a:cs typeface="Calibri"/>
                <a:sym typeface="Calibri"/>
              </a:defRPr>
            </a:lvl3pPr>
            <a:lvl4pPr marL="0" lvl="3" indent="0" algn="l">
              <a:spcBef>
                <a:spcPts val="0"/>
              </a:spcBef>
              <a:buNone/>
              <a:defRPr sz="1200">
                <a:solidFill>
                  <a:schemeClr val="dk2"/>
                </a:solidFill>
                <a:latin typeface="Calibri"/>
                <a:ea typeface="Calibri"/>
                <a:cs typeface="Calibri"/>
                <a:sym typeface="Calibri"/>
              </a:defRPr>
            </a:lvl4pPr>
            <a:lvl5pPr marL="0" lvl="4" indent="0" algn="l">
              <a:spcBef>
                <a:spcPts val="0"/>
              </a:spcBef>
              <a:buNone/>
              <a:defRPr sz="1200">
                <a:solidFill>
                  <a:schemeClr val="dk2"/>
                </a:solidFill>
                <a:latin typeface="Calibri"/>
                <a:ea typeface="Calibri"/>
                <a:cs typeface="Calibri"/>
                <a:sym typeface="Calibri"/>
              </a:defRPr>
            </a:lvl5pPr>
            <a:lvl6pPr marL="0" lvl="5" indent="0" algn="l">
              <a:spcBef>
                <a:spcPts val="0"/>
              </a:spcBef>
              <a:buNone/>
              <a:defRPr sz="1200">
                <a:solidFill>
                  <a:schemeClr val="dk2"/>
                </a:solidFill>
                <a:latin typeface="Calibri"/>
                <a:ea typeface="Calibri"/>
                <a:cs typeface="Calibri"/>
                <a:sym typeface="Calibri"/>
              </a:defRPr>
            </a:lvl6pPr>
            <a:lvl7pPr marL="0" lvl="6" indent="0" algn="l">
              <a:spcBef>
                <a:spcPts val="0"/>
              </a:spcBef>
              <a:buNone/>
              <a:defRPr sz="1200">
                <a:solidFill>
                  <a:schemeClr val="dk2"/>
                </a:solidFill>
                <a:latin typeface="Calibri"/>
                <a:ea typeface="Calibri"/>
                <a:cs typeface="Calibri"/>
                <a:sym typeface="Calibri"/>
              </a:defRPr>
            </a:lvl7pPr>
            <a:lvl8pPr marL="0" lvl="7" indent="0" algn="l">
              <a:spcBef>
                <a:spcPts val="0"/>
              </a:spcBef>
              <a:buNone/>
              <a:defRPr sz="1200">
                <a:solidFill>
                  <a:schemeClr val="dk2"/>
                </a:solidFill>
                <a:latin typeface="Calibri"/>
                <a:ea typeface="Calibri"/>
                <a:cs typeface="Calibri"/>
                <a:sym typeface="Calibri"/>
              </a:defRPr>
            </a:lvl8pPr>
            <a:lvl9pPr marL="0" lvl="8" indent="0" algn="l">
              <a:spcBef>
                <a:spcPts val="0"/>
              </a:spcBef>
              <a:buNone/>
              <a:defRPr sz="1200">
                <a:solidFill>
                  <a:schemeClr val="dk2"/>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307" name="Google Shape;307;p52"/>
          <p:cNvSpPr txBox="1">
            <a:spLocks noGrp="1"/>
          </p:cNvSpPr>
          <p:nvPr>
            <p:ph type="body" idx="2"/>
          </p:nvPr>
        </p:nvSpPr>
        <p:spPr>
          <a:xfrm>
            <a:off x="435471" y="2434979"/>
            <a:ext cx="8197114" cy="3002348"/>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chemeClr val="dk2"/>
              </a:buClr>
              <a:buSzPts val="2400"/>
              <a:buFont typeface="Merriweather Sans"/>
              <a:buChar char="&gt;"/>
              <a:defRPr sz="2400" b="1" i="0" u="none" strike="noStrike" cap="none">
                <a:solidFill>
                  <a:schemeClr val="dk2"/>
                </a:solidFill>
                <a:latin typeface="Open Sans"/>
                <a:ea typeface="Open Sans"/>
                <a:cs typeface="Open Sans"/>
                <a:sym typeface="Open Sans"/>
              </a:defRPr>
            </a:lvl1pPr>
            <a:lvl2pPr marL="914400" marR="0" lvl="1" indent="-355600" algn="l" rtl="0">
              <a:spcBef>
                <a:spcPts val="400"/>
              </a:spcBef>
              <a:spcAft>
                <a:spcPts val="0"/>
              </a:spcAft>
              <a:buClr>
                <a:schemeClr val="dk2"/>
              </a:buClr>
              <a:buSzPts val="2000"/>
              <a:buFont typeface="Arial"/>
              <a:buChar char="–"/>
              <a:defRPr sz="2000" b="0" i="0" u="none" strike="noStrike" cap="none">
                <a:solidFill>
                  <a:schemeClr val="dk2"/>
                </a:solidFill>
                <a:latin typeface="Open Sans"/>
                <a:ea typeface="Open Sans"/>
                <a:cs typeface="Open Sans"/>
                <a:sym typeface="Open Sans"/>
              </a:defRPr>
            </a:lvl2pPr>
            <a:lvl3pPr marL="1371600" marR="0" lvl="2" indent="-342900" algn="l" rtl="0">
              <a:spcBef>
                <a:spcPts val="360"/>
              </a:spcBef>
              <a:spcAft>
                <a:spcPts val="0"/>
              </a:spcAft>
              <a:buClr>
                <a:schemeClr val="dk2"/>
              </a:buClr>
              <a:buSzPts val="1800"/>
              <a:buFont typeface="Merriweather Sans"/>
              <a:buChar char="&gt;"/>
              <a:defRPr sz="1800" b="0" i="0" u="none" strike="noStrike" cap="none">
                <a:solidFill>
                  <a:schemeClr val="dk2"/>
                </a:solidFill>
                <a:latin typeface="Open Sans"/>
                <a:ea typeface="Open Sans"/>
                <a:cs typeface="Open Sans"/>
                <a:sym typeface="Open Sans"/>
              </a:defRPr>
            </a:lvl3pPr>
            <a:lvl4pPr marL="1828800" marR="0" lvl="3" indent="-330200" algn="l" rtl="0">
              <a:spcBef>
                <a:spcPts val="320"/>
              </a:spcBef>
              <a:spcAft>
                <a:spcPts val="0"/>
              </a:spcAft>
              <a:buClr>
                <a:schemeClr val="dk2"/>
              </a:buClr>
              <a:buSzPts val="1600"/>
              <a:buFont typeface="Arial"/>
              <a:buChar char="–"/>
              <a:defRPr sz="1600" b="0" i="0" u="none" strike="noStrike" cap="none">
                <a:solidFill>
                  <a:schemeClr val="dk2"/>
                </a:solidFill>
                <a:latin typeface="Open Sans"/>
                <a:ea typeface="Open Sans"/>
                <a:cs typeface="Open Sans"/>
                <a:sym typeface="Open Sans"/>
              </a:defRPr>
            </a:lvl4pPr>
            <a:lvl5pPr marL="2286000" marR="0" lvl="4" indent="-317500" algn="l" rtl="0">
              <a:spcBef>
                <a:spcPts val="280"/>
              </a:spcBef>
              <a:spcAft>
                <a:spcPts val="0"/>
              </a:spcAft>
              <a:buClr>
                <a:schemeClr val="dk2"/>
              </a:buClr>
              <a:buSzPts val="1400"/>
              <a:buFont typeface="Merriweather Sans"/>
              <a:buChar char="&gt;"/>
              <a:defRPr sz="1400" b="0" i="0" u="none" strike="noStrike" cap="none">
                <a:solidFill>
                  <a:schemeClr val="dk2"/>
                </a:solidFill>
                <a:latin typeface="Open Sans"/>
                <a:ea typeface="Open Sans"/>
                <a:cs typeface="Open Sans"/>
                <a:sym typeface="Open Sans"/>
              </a:defRPr>
            </a:lvl5pPr>
            <a:lvl6pPr marL="2743200" marR="0" lvl="5" indent="-355600" algn="l" rtl="0">
              <a:spcBef>
                <a:spcPts val="400"/>
              </a:spcBef>
              <a:spcAft>
                <a:spcPts val="0"/>
              </a:spcAft>
              <a:buClr>
                <a:schemeClr val="dk2"/>
              </a:buClr>
              <a:buSzPts val="2000"/>
              <a:buFont typeface="Arial"/>
              <a:buChar char="•"/>
              <a:defRPr sz="2000" b="0" i="0" u="none" strike="noStrike" cap="none">
                <a:solidFill>
                  <a:schemeClr val="dk2"/>
                </a:solidFill>
                <a:latin typeface="Calibri"/>
                <a:ea typeface="Calibri"/>
                <a:cs typeface="Calibri"/>
                <a:sym typeface="Calibri"/>
              </a:defRPr>
            </a:lvl6pPr>
            <a:lvl7pPr marL="3200400" marR="0" lvl="6" indent="-355600" algn="l" rtl="0">
              <a:spcBef>
                <a:spcPts val="400"/>
              </a:spcBef>
              <a:spcAft>
                <a:spcPts val="0"/>
              </a:spcAft>
              <a:buClr>
                <a:schemeClr val="dk2"/>
              </a:buClr>
              <a:buSzPts val="2000"/>
              <a:buFont typeface="Arial"/>
              <a:buChar char="•"/>
              <a:defRPr sz="2000" b="0" i="0" u="none" strike="noStrike" cap="none">
                <a:solidFill>
                  <a:schemeClr val="dk2"/>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308" name="Google Shape;308;p52" descr="A close up of a logo&#10;&#10;Description automatically generated"/>
          <p:cNvPicPr preferRelativeResize="0"/>
          <p:nvPr/>
        </p:nvPicPr>
        <p:blipFill rotWithShape="1">
          <a:blip r:embed="rId4">
            <a:alphaModFix/>
          </a:blip>
          <a:srcRect/>
          <a:stretch/>
        </p:blipFill>
        <p:spPr>
          <a:xfrm>
            <a:off x="7003019" y="6316986"/>
            <a:ext cx="1642019" cy="284679"/>
          </a:xfrm>
          <a:prstGeom prst="rect">
            <a:avLst/>
          </a:prstGeom>
          <a:noFill/>
          <a:ln>
            <a:noFill/>
          </a:ln>
        </p:spPr>
      </p:pic>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Purple_Title Slide 1">
  <p:cSld name="Purple_Title Slide 1">
    <p:bg>
      <p:bgPr>
        <a:solidFill>
          <a:schemeClr val="lt1"/>
        </a:solidFill>
        <a:effectLst/>
      </p:bgPr>
    </p:bg>
    <p:spTree>
      <p:nvGrpSpPr>
        <p:cNvPr id="1" name="Shape 309"/>
        <p:cNvGrpSpPr/>
        <p:nvPr/>
      </p:nvGrpSpPr>
      <p:grpSpPr>
        <a:xfrm>
          <a:off x="0" y="0"/>
          <a:ext cx="0" cy="0"/>
          <a:chOff x="0" y="0"/>
          <a:chExt cx="0" cy="0"/>
        </a:xfrm>
      </p:grpSpPr>
      <p:sp>
        <p:nvSpPr>
          <p:cNvPr id="310" name="Google Shape;310;p53"/>
          <p:cNvSpPr txBox="1">
            <a:spLocks noGrp="1"/>
          </p:cNvSpPr>
          <p:nvPr>
            <p:ph type="title"/>
          </p:nvPr>
        </p:nvSpPr>
        <p:spPr>
          <a:xfrm>
            <a:off x="460375" y="859992"/>
            <a:ext cx="6972300" cy="3522341"/>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dk2"/>
              </a:buClr>
              <a:buSzPts val="5000"/>
              <a:buFont typeface="Encode Sans Black"/>
              <a:buNone/>
              <a:defRPr sz="5000" b="1" i="0" u="none" strike="noStrike" cap="none">
                <a:solidFill>
                  <a:schemeClr val="dk2"/>
                </a:solidFill>
                <a:latin typeface="Encode Sans Black"/>
                <a:ea typeface="Encode Sans Black"/>
                <a:cs typeface="Encode Sans Black"/>
                <a:sym typeface="Encode Sans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White_Title Slide 1">
  <p:cSld name="White_Title Slide 1">
    <p:bg>
      <p:bgPr>
        <a:solidFill>
          <a:schemeClr val="lt2"/>
        </a:solidFill>
        <a:effectLst/>
      </p:bgPr>
    </p:bg>
    <p:spTree>
      <p:nvGrpSpPr>
        <p:cNvPr id="1" name="Shape 311"/>
        <p:cNvGrpSpPr/>
        <p:nvPr/>
      </p:nvGrpSpPr>
      <p:grpSpPr>
        <a:xfrm>
          <a:off x="0" y="0"/>
          <a:ext cx="0" cy="0"/>
          <a:chOff x="0" y="0"/>
          <a:chExt cx="0" cy="0"/>
        </a:xfrm>
      </p:grpSpPr>
      <p:pic>
        <p:nvPicPr>
          <p:cNvPr id="312" name="Google Shape;312;p54" descr="A black and white photo of a building&#10;&#10;Description automatically generated"/>
          <p:cNvPicPr preferRelativeResize="0"/>
          <p:nvPr/>
        </p:nvPicPr>
        <p:blipFill rotWithShape="1">
          <a:blip r:embed="rId2">
            <a:alphaModFix/>
          </a:blip>
          <a:srcRect t="15743"/>
          <a:stretch/>
        </p:blipFill>
        <p:spPr>
          <a:xfrm>
            <a:off x="0" y="0"/>
            <a:ext cx="9156790" cy="6858000"/>
          </a:xfrm>
          <a:prstGeom prst="rect">
            <a:avLst/>
          </a:prstGeom>
          <a:noFill/>
          <a:ln>
            <a:noFill/>
          </a:ln>
        </p:spPr>
      </p:pic>
      <p:sp>
        <p:nvSpPr>
          <p:cNvPr id="313" name="Google Shape;313;p54"/>
          <p:cNvSpPr/>
          <p:nvPr/>
        </p:nvSpPr>
        <p:spPr>
          <a:xfrm>
            <a:off x="1" y="0"/>
            <a:ext cx="9169580" cy="6858000"/>
          </a:xfrm>
          <a:prstGeom prst="rect">
            <a:avLst/>
          </a:prstGeom>
          <a:solidFill>
            <a:schemeClr val="lt2">
              <a:alpha val="75686"/>
            </a:schemeClr>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79">
              <a:solidFill>
                <a:schemeClr val="lt1"/>
              </a:solidFill>
              <a:latin typeface="Calibri"/>
              <a:ea typeface="Calibri"/>
              <a:cs typeface="Calibri"/>
              <a:sym typeface="Calibri"/>
            </a:endParaRPr>
          </a:p>
        </p:txBody>
      </p:sp>
      <p:pic>
        <p:nvPicPr>
          <p:cNvPr id="314" name="Google Shape;314;p54"/>
          <p:cNvPicPr preferRelativeResize="0"/>
          <p:nvPr/>
        </p:nvPicPr>
        <p:blipFill rotWithShape="1">
          <a:blip r:embed="rId3">
            <a:alphaModFix/>
          </a:blip>
          <a:srcRect/>
          <a:stretch/>
        </p:blipFill>
        <p:spPr>
          <a:xfrm>
            <a:off x="568081" y="4568600"/>
            <a:ext cx="1600200" cy="186267"/>
          </a:xfrm>
          <a:prstGeom prst="rect">
            <a:avLst/>
          </a:prstGeom>
          <a:noFill/>
          <a:ln>
            <a:noFill/>
          </a:ln>
        </p:spPr>
      </p:pic>
      <p:pic>
        <p:nvPicPr>
          <p:cNvPr id="315" name="Google Shape;315;p54" descr="A screenshot of a cell phone&#10;&#10;Description automatically generated"/>
          <p:cNvPicPr preferRelativeResize="0"/>
          <p:nvPr/>
        </p:nvPicPr>
        <p:blipFill rotWithShape="1">
          <a:blip r:embed="rId4">
            <a:alphaModFix/>
          </a:blip>
          <a:srcRect/>
          <a:stretch/>
        </p:blipFill>
        <p:spPr>
          <a:xfrm>
            <a:off x="6602009" y="5859011"/>
            <a:ext cx="2105049" cy="681777"/>
          </a:xfrm>
          <a:prstGeom prst="rect">
            <a:avLst/>
          </a:prstGeom>
          <a:noFill/>
          <a:ln>
            <a:noFill/>
          </a:ln>
        </p:spPr>
      </p:pic>
      <p:sp>
        <p:nvSpPr>
          <p:cNvPr id="316" name="Google Shape;316;p54"/>
          <p:cNvSpPr txBox="1">
            <a:spLocks noGrp="1"/>
          </p:cNvSpPr>
          <p:nvPr>
            <p:ph type="title"/>
          </p:nvPr>
        </p:nvSpPr>
        <p:spPr>
          <a:xfrm>
            <a:off x="460375" y="859992"/>
            <a:ext cx="7023540" cy="3522341"/>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dk1"/>
              </a:buClr>
              <a:buSzPts val="4347"/>
              <a:buFont typeface="Encode Sans Black"/>
              <a:buNone/>
              <a:defRPr sz="4347" b="1" i="0" u="none" strike="noStrike" cap="none">
                <a:solidFill>
                  <a:schemeClr val="dk1"/>
                </a:solidFill>
                <a:latin typeface="Encode Sans Black"/>
                <a:ea typeface="Encode Sans Black"/>
                <a:cs typeface="Encode Sans Black"/>
                <a:sym typeface="Encode Sans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Header + Graphic">
  <p:cSld name="Header + Graphic">
    <p:spTree>
      <p:nvGrpSpPr>
        <p:cNvPr id="1" name="Shape 317"/>
        <p:cNvGrpSpPr/>
        <p:nvPr/>
      </p:nvGrpSpPr>
      <p:grpSpPr>
        <a:xfrm>
          <a:off x="0" y="0"/>
          <a:ext cx="0" cy="0"/>
          <a:chOff x="0" y="0"/>
          <a:chExt cx="0" cy="0"/>
        </a:xfrm>
      </p:grpSpPr>
      <p:pic>
        <p:nvPicPr>
          <p:cNvPr id="318" name="Google Shape;318;p55"/>
          <p:cNvPicPr preferRelativeResize="0"/>
          <p:nvPr/>
        </p:nvPicPr>
        <p:blipFill rotWithShape="1">
          <a:blip r:embed="rId2">
            <a:alphaModFix/>
          </a:blip>
          <a:srcRect/>
          <a:stretch/>
        </p:blipFill>
        <p:spPr>
          <a:xfrm>
            <a:off x="549032" y="1155494"/>
            <a:ext cx="1103781" cy="128483"/>
          </a:xfrm>
          <a:prstGeom prst="rect">
            <a:avLst/>
          </a:prstGeom>
          <a:noFill/>
          <a:ln>
            <a:noFill/>
          </a:ln>
        </p:spPr>
      </p:pic>
      <p:sp>
        <p:nvSpPr>
          <p:cNvPr id="319" name="Google Shape;319;p55"/>
          <p:cNvSpPr txBox="1">
            <a:spLocks noGrp="1"/>
          </p:cNvSpPr>
          <p:nvPr>
            <p:ph type="title"/>
          </p:nvPr>
        </p:nvSpPr>
        <p:spPr>
          <a:xfrm>
            <a:off x="460375" y="492979"/>
            <a:ext cx="8172210" cy="1325033"/>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dk1"/>
              </a:buClr>
              <a:buSzPts val="3000"/>
              <a:buFont typeface="Encode Sans Black"/>
              <a:buNone/>
              <a:defRPr sz="3000" b="1" i="0" u="none" strike="noStrike" cap="none">
                <a:solidFill>
                  <a:schemeClr val="dk1"/>
                </a:solidFill>
                <a:latin typeface="Encode Sans Black"/>
                <a:ea typeface="Encode Sans Black"/>
                <a:cs typeface="Encode Sans Black"/>
                <a:sym typeface="Encode Sans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20" name="Google Shape;320;p55"/>
          <p:cNvSpPr>
            <a:spLocks noGrp="1"/>
          </p:cNvSpPr>
          <p:nvPr>
            <p:ph type="chart" idx="2"/>
          </p:nvPr>
        </p:nvSpPr>
        <p:spPr>
          <a:xfrm>
            <a:off x="447924" y="1818012"/>
            <a:ext cx="8184662" cy="4430176"/>
          </a:xfrm>
          <a:prstGeom prst="rect">
            <a:avLst/>
          </a:prstGeom>
          <a:noFill/>
          <a:ln>
            <a:noFill/>
          </a:ln>
        </p:spPr>
        <p:txBody>
          <a:bodyPr spcFirstLastPara="1" wrap="square" lIns="91425" tIns="45700" rIns="91425" bIns="45700" anchor="t" anchorCtr="0">
            <a:noAutofit/>
          </a:bodyPr>
          <a:lstStyle>
            <a:lvl1pPr marR="0" lvl="0" algn="l" rtl="0">
              <a:spcBef>
                <a:spcPts val="480"/>
              </a:spcBef>
              <a:spcAft>
                <a:spcPts val="0"/>
              </a:spcAft>
              <a:buClr>
                <a:schemeClr val="dk1"/>
              </a:buClr>
              <a:buSzPts val="2400"/>
              <a:buFont typeface="Arial"/>
              <a:buNone/>
              <a:defRPr sz="2400" b="0" i="1" u="none" strike="noStrike" cap="none">
                <a:solidFill>
                  <a:schemeClr val="dk1"/>
                </a:solidFill>
                <a:latin typeface="Open Sans Light"/>
                <a:ea typeface="Open Sans Light"/>
                <a:cs typeface="Open Sans Light"/>
                <a:sym typeface="Open Sans Light"/>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321" name="Google Shape;321;p55" descr="A close up of a logo&#10;&#10;Description automatically generated"/>
          <p:cNvPicPr preferRelativeResize="0"/>
          <p:nvPr/>
        </p:nvPicPr>
        <p:blipFill rotWithShape="1">
          <a:blip r:embed="rId3">
            <a:alphaModFix/>
          </a:blip>
          <a:srcRect/>
          <a:stretch/>
        </p:blipFill>
        <p:spPr>
          <a:xfrm>
            <a:off x="7003019" y="6316986"/>
            <a:ext cx="1642019" cy="284679"/>
          </a:xfrm>
          <a:prstGeom prst="rect">
            <a:avLst/>
          </a:prstGeom>
          <a:noFill/>
          <a:ln>
            <a:noFill/>
          </a:ln>
        </p:spPr>
      </p:pic>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White_Graphics Slide">
  <p:cSld name="White_Graphics Slide">
    <p:spTree>
      <p:nvGrpSpPr>
        <p:cNvPr id="1" name="Shape 323"/>
        <p:cNvGrpSpPr/>
        <p:nvPr/>
      </p:nvGrpSpPr>
      <p:grpSpPr>
        <a:xfrm>
          <a:off x="0" y="0"/>
          <a:ext cx="0" cy="0"/>
          <a:chOff x="0" y="0"/>
          <a:chExt cx="0" cy="0"/>
        </a:xfrm>
      </p:grpSpPr>
      <p:pic>
        <p:nvPicPr>
          <p:cNvPr id="324" name="Google Shape;324;p57"/>
          <p:cNvPicPr preferRelativeResize="0"/>
          <p:nvPr/>
        </p:nvPicPr>
        <p:blipFill rotWithShape="1">
          <a:blip r:embed="rId2">
            <a:alphaModFix/>
          </a:blip>
          <a:srcRect/>
          <a:stretch/>
        </p:blipFill>
        <p:spPr>
          <a:xfrm>
            <a:off x="549032" y="1155494"/>
            <a:ext cx="1103781" cy="128483"/>
          </a:xfrm>
          <a:prstGeom prst="rect">
            <a:avLst/>
          </a:prstGeom>
          <a:noFill/>
          <a:ln>
            <a:noFill/>
          </a:ln>
        </p:spPr>
      </p:pic>
      <p:sp>
        <p:nvSpPr>
          <p:cNvPr id="325" name="Google Shape;325;p57"/>
          <p:cNvSpPr txBox="1">
            <a:spLocks noGrp="1"/>
          </p:cNvSpPr>
          <p:nvPr>
            <p:ph type="title"/>
          </p:nvPr>
        </p:nvSpPr>
        <p:spPr>
          <a:xfrm>
            <a:off x="442855" y="609812"/>
            <a:ext cx="8172210" cy="577528"/>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dk1"/>
              </a:buClr>
              <a:buSzPts val="3000"/>
              <a:buFont typeface="Encode Sans Black"/>
              <a:buNone/>
              <a:defRPr sz="3000" b="1" i="0" u="none" strike="noStrike" cap="none">
                <a:solidFill>
                  <a:schemeClr val="dk1"/>
                </a:solidFill>
                <a:latin typeface="Encode Sans Black"/>
                <a:ea typeface="Encode Sans Black"/>
                <a:cs typeface="Encode Sans Black"/>
                <a:sym typeface="Encode Sans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326" name="Google Shape;326;p57" descr="A close up of a logo&#10;&#10;Description automatically generated"/>
          <p:cNvPicPr preferRelativeResize="0"/>
          <p:nvPr/>
        </p:nvPicPr>
        <p:blipFill rotWithShape="1">
          <a:blip r:embed="rId3">
            <a:alphaModFix/>
          </a:blip>
          <a:srcRect/>
          <a:stretch/>
        </p:blipFill>
        <p:spPr>
          <a:xfrm>
            <a:off x="7003020" y="6316987"/>
            <a:ext cx="1642019" cy="284679"/>
          </a:xfrm>
          <a:prstGeom prst="rect">
            <a:avLst/>
          </a:prstGeom>
          <a:noFill/>
          <a:ln>
            <a:noFill/>
          </a:ln>
        </p:spPr>
      </p:pic>
      <p:sp>
        <p:nvSpPr>
          <p:cNvPr id="327" name="Google Shape;327;p57"/>
          <p:cNvSpPr>
            <a:spLocks noGrp="1"/>
          </p:cNvSpPr>
          <p:nvPr>
            <p:ph type="chart" idx="2"/>
          </p:nvPr>
        </p:nvSpPr>
        <p:spPr>
          <a:xfrm>
            <a:off x="460375" y="1450426"/>
            <a:ext cx="8184662" cy="4744756"/>
          </a:xfrm>
          <a:prstGeom prst="rect">
            <a:avLst/>
          </a:prstGeom>
          <a:noFill/>
          <a:ln>
            <a:noFill/>
          </a:ln>
        </p:spPr>
        <p:txBody>
          <a:bodyPr spcFirstLastPara="1" wrap="square" lIns="91425" tIns="45700" rIns="91425" bIns="45700" anchor="t" anchorCtr="0">
            <a:noAutofit/>
          </a:bodyPr>
          <a:lstStyle>
            <a:lvl1pPr marR="0" lvl="0" algn="l" rtl="0">
              <a:spcBef>
                <a:spcPts val="480"/>
              </a:spcBef>
              <a:spcAft>
                <a:spcPts val="0"/>
              </a:spcAft>
              <a:buClr>
                <a:schemeClr val="dk1"/>
              </a:buClr>
              <a:buSzPts val="2400"/>
              <a:buFont typeface="Arial"/>
              <a:buNone/>
              <a:defRPr sz="2400" b="0" i="1" u="none" strike="noStrike" cap="none">
                <a:solidFill>
                  <a:schemeClr val="dk1"/>
                </a:solidFill>
                <a:latin typeface="Open Sans Light"/>
                <a:ea typeface="Open Sans Light"/>
                <a:cs typeface="Open Sans Light"/>
                <a:sym typeface="Open Sans Light"/>
              </a:defRPr>
            </a:lvl1pPr>
            <a:lvl2pPr marR="0" lvl="1" algn="l" rtl="0">
              <a:spcBef>
                <a:spcPts val="42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2pPr>
            <a:lvl3pPr marR="0" lvl="2"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R="0" lvl="3"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R="0" lvl="4"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R="0" lvl="5"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R="0" lvl="6"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R="0" lvl="7"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R="0" lvl="8"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328" name="Google Shape;328;p57"/>
          <p:cNvSpPr txBox="1">
            <a:spLocks noGrp="1"/>
          </p:cNvSpPr>
          <p:nvPr>
            <p:ph type="sldNum" idx="12"/>
          </p:nvPr>
        </p:nvSpPr>
        <p:spPr>
          <a:xfrm>
            <a:off x="0" y="6491820"/>
            <a:ext cx="666750" cy="366183"/>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200">
                <a:solidFill>
                  <a:schemeClr val="dk1"/>
                </a:solidFill>
                <a:latin typeface="Calibri"/>
                <a:ea typeface="Calibri"/>
                <a:cs typeface="Calibri"/>
                <a:sym typeface="Calibri"/>
              </a:defRPr>
            </a:lvl1pPr>
            <a:lvl2pPr marL="0" marR="0" lvl="1" indent="0" algn="l" rtl="0">
              <a:spcBef>
                <a:spcPts val="0"/>
              </a:spcBef>
              <a:buNone/>
              <a:defRPr sz="1200">
                <a:solidFill>
                  <a:schemeClr val="dk1"/>
                </a:solidFill>
                <a:latin typeface="Calibri"/>
                <a:ea typeface="Calibri"/>
                <a:cs typeface="Calibri"/>
                <a:sym typeface="Calibri"/>
              </a:defRPr>
            </a:lvl2pPr>
            <a:lvl3pPr marL="0" marR="0" lvl="2" indent="0" algn="l" rtl="0">
              <a:spcBef>
                <a:spcPts val="0"/>
              </a:spcBef>
              <a:buNone/>
              <a:defRPr sz="1200">
                <a:solidFill>
                  <a:schemeClr val="dk1"/>
                </a:solidFill>
                <a:latin typeface="Calibri"/>
                <a:ea typeface="Calibri"/>
                <a:cs typeface="Calibri"/>
                <a:sym typeface="Calibri"/>
              </a:defRPr>
            </a:lvl3pPr>
            <a:lvl4pPr marL="0" marR="0" lvl="3" indent="0" algn="l" rtl="0">
              <a:spcBef>
                <a:spcPts val="0"/>
              </a:spcBef>
              <a:buNone/>
              <a:defRPr sz="1200">
                <a:solidFill>
                  <a:schemeClr val="dk1"/>
                </a:solidFill>
                <a:latin typeface="Calibri"/>
                <a:ea typeface="Calibri"/>
                <a:cs typeface="Calibri"/>
                <a:sym typeface="Calibri"/>
              </a:defRPr>
            </a:lvl4pPr>
            <a:lvl5pPr marL="0" marR="0" lvl="4" indent="0" algn="l" rtl="0">
              <a:spcBef>
                <a:spcPts val="0"/>
              </a:spcBef>
              <a:buNone/>
              <a:defRPr sz="1200">
                <a:solidFill>
                  <a:schemeClr val="dk1"/>
                </a:solidFill>
                <a:latin typeface="Calibri"/>
                <a:ea typeface="Calibri"/>
                <a:cs typeface="Calibri"/>
                <a:sym typeface="Calibri"/>
              </a:defRPr>
            </a:lvl5pPr>
            <a:lvl6pPr marL="0" marR="0" lvl="5" indent="0" algn="l" rtl="0">
              <a:spcBef>
                <a:spcPts val="0"/>
              </a:spcBef>
              <a:buNone/>
              <a:defRPr sz="1200">
                <a:solidFill>
                  <a:schemeClr val="dk1"/>
                </a:solidFill>
                <a:latin typeface="Calibri"/>
                <a:ea typeface="Calibri"/>
                <a:cs typeface="Calibri"/>
                <a:sym typeface="Calibri"/>
              </a:defRPr>
            </a:lvl6pPr>
            <a:lvl7pPr marL="0" marR="0" lvl="6" indent="0" algn="l" rtl="0">
              <a:spcBef>
                <a:spcPts val="0"/>
              </a:spcBef>
              <a:buNone/>
              <a:defRPr sz="1200">
                <a:solidFill>
                  <a:schemeClr val="dk1"/>
                </a:solidFill>
                <a:latin typeface="Calibri"/>
                <a:ea typeface="Calibri"/>
                <a:cs typeface="Calibri"/>
                <a:sym typeface="Calibri"/>
              </a:defRPr>
            </a:lvl7pPr>
            <a:lvl8pPr marL="0" marR="0" lvl="7" indent="0" algn="l" rtl="0">
              <a:spcBef>
                <a:spcPts val="0"/>
              </a:spcBef>
              <a:buNone/>
              <a:defRPr sz="1200">
                <a:solidFill>
                  <a:schemeClr val="dk1"/>
                </a:solidFill>
                <a:latin typeface="Calibri"/>
                <a:ea typeface="Calibri"/>
                <a:cs typeface="Calibri"/>
                <a:sym typeface="Calibri"/>
              </a:defRPr>
            </a:lvl8pPr>
            <a:lvl9pPr marL="0" marR="0" lvl="8" indent="0" algn="l" rtl="0">
              <a:spcBef>
                <a:spcPts val="0"/>
              </a:spcBef>
              <a:buNone/>
              <a:defRPr sz="12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White_Content Slide 3">
  <p:cSld name="1_White_Content Slide 3">
    <p:spTree>
      <p:nvGrpSpPr>
        <p:cNvPr id="1" name="Shape 40"/>
        <p:cNvGrpSpPr/>
        <p:nvPr/>
      </p:nvGrpSpPr>
      <p:grpSpPr>
        <a:xfrm>
          <a:off x="0" y="0"/>
          <a:ext cx="0" cy="0"/>
          <a:chOff x="0" y="0"/>
          <a:chExt cx="0" cy="0"/>
        </a:xfrm>
      </p:grpSpPr>
      <p:pic>
        <p:nvPicPr>
          <p:cNvPr id="41" name="Google Shape;41;p7"/>
          <p:cNvPicPr preferRelativeResize="0"/>
          <p:nvPr/>
        </p:nvPicPr>
        <p:blipFill rotWithShape="1">
          <a:blip r:embed="rId2">
            <a:alphaModFix/>
          </a:blip>
          <a:srcRect/>
          <a:stretch/>
        </p:blipFill>
        <p:spPr>
          <a:xfrm>
            <a:off x="549032" y="1157864"/>
            <a:ext cx="1103781" cy="128483"/>
          </a:xfrm>
          <a:prstGeom prst="rect">
            <a:avLst/>
          </a:prstGeom>
          <a:noFill/>
          <a:ln>
            <a:noFill/>
          </a:ln>
        </p:spPr>
      </p:pic>
      <p:sp>
        <p:nvSpPr>
          <p:cNvPr id="42" name="Google Shape;42;p7"/>
          <p:cNvSpPr txBox="1">
            <a:spLocks noGrp="1"/>
          </p:cNvSpPr>
          <p:nvPr>
            <p:ph type="title"/>
          </p:nvPr>
        </p:nvSpPr>
        <p:spPr>
          <a:xfrm>
            <a:off x="435471" y="559588"/>
            <a:ext cx="8197114" cy="66251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dk2"/>
              </a:buClr>
              <a:buSzPts val="3000"/>
              <a:buFont typeface="Encode Sans Black"/>
              <a:buNone/>
              <a:defRPr sz="3000" b="1" i="0" u="none" strike="noStrike" cap="none">
                <a:solidFill>
                  <a:schemeClr val="dk2"/>
                </a:solidFill>
                <a:latin typeface="Encode Sans Black"/>
                <a:ea typeface="Encode Sans Black"/>
                <a:cs typeface="Encode Sans Black"/>
                <a:sym typeface="Encode Sans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43" name="Google Shape;43;p7" descr="A screenshot of a cell phone&#10;&#10;Description automatically generated"/>
          <p:cNvPicPr preferRelativeResize="0"/>
          <p:nvPr/>
        </p:nvPicPr>
        <p:blipFill rotWithShape="1">
          <a:blip r:embed="rId3">
            <a:alphaModFix/>
          </a:blip>
          <a:srcRect/>
          <a:stretch/>
        </p:blipFill>
        <p:spPr>
          <a:xfrm>
            <a:off x="7024790" y="6316979"/>
            <a:ext cx="1418737" cy="245968"/>
          </a:xfrm>
          <a:prstGeom prst="rect">
            <a:avLst/>
          </a:prstGeom>
          <a:noFill/>
          <a:ln>
            <a:noFill/>
          </a:ln>
        </p:spPr>
      </p:pic>
      <p:sp>
        <p:nvSpPr>
          <p:cNvPr id="44" name="Google Shape;44;p7"/>
          <p:cNvSpPr txBox="1">
            <a:spLocks noGrp="1"/>
          </p:cNvSpPr>
          <p:nvPr>
            <p:ph type="body" idx="1"/>
          </p:nvPr>
        </p:nvSpPr>
        <p:spPr>
          <a:xfrm>
            <a:off x="447924" y="1662369"/>
            <a:ext cx="8184662" cy="54822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480"/>
              </a:spcBef>
              <a:spcAft>
                <a:spcPts val="0"/>
              </a:spcAft>
              <a:buClr>
                <a:schemeClr val="dk2"/>
              </a:buClr>
              <a:buSzPts val="2400"/>
              <a:buFont typeface="Arial"/>
              <a:buNone/>
              <a:defRPr sz="2400" b="0" i="0" u="none" strike="noStrike" cap="none">
                <a:solidFill>
                  <a:schemeClr val="dk2"/>
                </a:solidFill>
                <a:latin typeface="Arial"/>
                <a:ea typeface="Arial"/>
                <a:cs typeface="Arial"/>
                <a:sym typeface="Arial"/>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5" name="Google Shape;45;p7"/>
          <p:cNvSpPr txBox="1">
            <a:spLocks noGrp="1"/>
          </p:cNvSpPr>
          <p:nvPr>
            <p:ph type="sldNum" idx="12"/>
          </p:nvPr>
        </p:nvSpPr>
        <p:spPr>
          <a:xfrm>
            <a:off x="1" y="6491819"/>
            <a:ext cx="577850" cy="366183"/>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200">
                <a:solidFill>
                  <a:schemeClr val="dk2"/>
                </a:solidFill>
                <a:latin typeface="Calibri"/>
                <a:ea typeface="Calibri"/>
                <a:cs typeface="Calibri"/>
                <a:sym typeface="Calibri"/>
              </a:defRPr>
            </a:lvl1pPr>
            <a:lvl2pPr marL="0" lvl="1" indent="0" algn="l">
              <a:spcBef>
                <a:spcPts val="0"/>
              </a:spcBef>
              <a:buNone/>
              <a:defRPr sz="1200">
                <a:solidFill>
                  <a:schemeClr val="dk2"/>
                </a:solidFill>
                <a:latin typeface="Calibri"/>
                <a:ea typeface="Calibri"/>
                <a:cs typeface="Calibri"/>
                <a:sym typeface="Calibri"/>
              </a:defRPr>
            </a:lvl2pPr>
            <a:lvl3pPr marL="0" lvl="2" indent="0" algn="l">
              <a:spcBef>
                <a:spcPts val="0"/>
              </a:spcBef>
              <a:buNone/>
              <a:defRPr sz="1200">
                <a:solidFill>
                  <a:schemeClr val="dk2"/>
                </a:solidFill>
                <a:latin typeface="Calibri"/>
                <a:ea typeface="Calibri"/>
                <a:cs typeface="Calibri"/>
                <a:sym typeface="Calibri"/>
              </a:defRPr>
            </a:lvl3pPr>
            <a:lvl4pPr marL="0" lvl="3" indent="0" algn="l">
              <a:spcBef>
                <a:spcPts val="0"/>
              </a:spcBef>
              <a:buNone/>
              <a:defRPr sz="1200">
                <a:solidFill>
                  <a:schemeClr val="dk2"/>
                </a:solidFill>
                <a:latin typeface="Calibri"/>
                <a:ea typeface="Calibri"/>
                <a:cs typeface="Calibri"/>
                <a:sym typeface="Calibri"/>
              </a:defRPr>
            </a:lvl4pPr>
            <a:lvl5pPr marL="0" lvl="4" indent="0" algn="l">
              <a:spcBef>
                <a:spcPts val="0"/>
              </a:spcBef>
              <a:buNone/>
              <a:defRPr sz="1200">
                <a:solidFill>
                  <a:schemeClr val="dk2"/>
                </a:solidFill>
                <a:latin typeface="Calibri"/>
                <a:ea typeface="Calibri"/>
                <a:cs typeface="Calibri"/>
                <a:sym typeface="Calibri"/>
              </a:defRPr>
            </a:lvl5pPr>
            <a:lvl6pPr marL="0" lvl="5" indent="0" algn="l">
              <a:spcBef>
                <a:spcPts val="0"/>
              </a:spcBef>
              <a:buNone/>
              <a:defRPr sz="1200">
                <a:solidFill>
                  <a:schemeClr val="dk2"/>
                </a:solidFill>
                <a:latin typeface="Calibri"/>
                <a:ea typeface="Calibri"/>
                <a:cs typeface="Calibri"/>
                <a:sym typeface="Calibri"/>
              </a:defRPr>
            </a:lvl6pPr>
            <a:lvl7pPr marL="0" lvl="6" indent="0" algn="l">
              <a:spcBef>
                <a:spcPts val="0"/>
              </a:spcBef>
              <a:buNone/>
              <a:defRPr sz="1200">
                <a:solidFill>
                  <a:schemeClr val="dk2"/>
                </a:solidFill>
                <a:latin typeface="Calibri"/>
                <a:ea typeface="Calibri"/>
                <a:cs typeface="Calibri"/>
                <a:sym typeface="Calibri"/>
              </a:defRPr>
            </a:lvl7pPr>
            <a:lvl8pPr marL="0" lvl="7" indent="0" algn="l">
              <a:spcBef>
                <a:spcPts val="0"/>
              </a:spcBef>
              <a:buNone/>
              <a:defRPr sz="1200">
                <a:solidFill>
                  <a:schemeClr val="dk2"/>
                </a:solidFill>
                <a:latin typeface="Calibri"/>
                <a:ea typeface="Calibri"/>
                <a:cs typeface="Calibri"/>
                <a:sym typeface="Calibri"/>
              </a:defRPr>
            </a:lvl8pPr>
            <a:lvl9pPr marL="0" lvl="8" indent="0" algn="l">
              <a:spcBef>
                <a:spcPts val="0"/>
              </a:spcBef>
              <a:buNone/>
              <a:defRPr sz="1200">
                <a:solidFill>
                  <a:schemeClr val="dk2"/>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46" name="Google Shape;46;p7"/>
          <p:cNvSpPr txBox="1">
            <a:spLocks noGrp="1"/>
          </p:cNvSpPr>
          <p:nvPr>
            <p:ph type="body" idx="2"/>
          </p:nvPr>
        </p:nvSpPr>
        <p:spPr>
          <a:xfrm>
            <a:off x="435471" y="2434979"/>
            <a:ext cx="8197114" cy="3002348"/>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chemeClr val="dk2"/>
              </a:buClr>
              <a:buSzPts val="2400"/>
              <a:buFont typeface="Merriweather Sans"/>
              <a:buChar char="&gt;"/>
              <a:defRPr sz="2400" b="1" i="0" u="none" strike="noStrike" cap="none">
                <a:solidFill>
                  <a:schemeClr val="dk2"/>
                </a:solidFill>
                <a:latin typeface="Open Sans"/>
                <a:ea typeface="Open Sans"/>
                <a:cs typeface="Open Sans"/>
                <a:sym typeface="Open Sans"/>
              </a:defRPr>
            </a:lvl1pPr>
            <a:lvl2pPr marL="914400" marR="0" lvl="1" indent="-355600" algn="l" rtl="0">
              <a:spcBef>
                <a:spcPts val="400"/>
              </a:spcBef>
              <a:spcAft>
                <a:spcPts val="0"/>
              </a:spcAft>
              <a:buClr>
                <a:schemeClr val="dk2"/>
              </a:buClr>
              <a:buSzPts val="2000"/>
              <a:buFont typeface="Arial"/>
              <a:buChar char="–"/>
              <a:defRPr sz="2000" b="0" i="0" u="none" strike="noStrike" cap="none">
                <a:solidFill>
                  <a:schemeClr val="dk2"/>
                </a:solidFill>
                <a:latin typeface="Open Sans"/>
                <a:ea typeface="Open Sans"/>
                <a:cs typeface="Open Sans"/>
                <a:sym typeface="Open Sans"/>
              </a:defRPr>
            </a:lvl2pPr>
            <a:lvl3pPr marL="1371600" marR="0" lvl="2" indent="-342900" algn="l" rtl="0">
              <a:spcBef>
                <a:spcPts val="360"/>
              </a:spcBef>
              <a:spcAft>
                <a:spcPts val="0"/>
              </a:spcAft>
              <a:buClr>
                <a:schemeClr val="dk2"/>
              </a:buClr>
              <a:buSzPts val="1800"/>
              <a:buFont typeface="Merriweather Sans"/>
              <a:buChar char="&gt;"/>
              <a:defRPr sz="1800" b="0" i="0" u="none" strike="noStrike" cap="none">
                <a:solidFill>
                  <a:schemeClr val="dk2"/>
                </a:solidFill>
                <a:latin typeface="Open Sans"/>
                <a:ea typeface="Open Sans"/>
                <a:cs typeface="Open Sans"/>
                <a:sym typeface="Open Sans"/>
              </a:defRPr>
            </a:lvl3pPr>
            <a:lvl4pPr marL="1828800" marR="0" lvl="3" indent="-330200" algn="l" rtl="0">
              <a:spcBef>
                <a:spcPts val="320"/>
              </a:spcBef>
              <a:spcAft>
                <a:spcPts val="0"/>
              </a:spcAft>
              <a:buClr>
                <a:schemeClr val="dk2"/>
              </a:buClr>
              <a:buSzPts val="1600"/>
              <a:buFont typeface="Arial"/>
              <a:buChar char="–"/>
              <a:defRPr sz="1600" b="0" i="0" u="none" strike="noStrike" cap="none">
                <a:solidFill>
                  <a:schemeClr val="dk2"/>
                </a:solidFill>
                <a:latin typeface="Open Sans"/>
                <a:ea typeface="Open Sans"/>
                <a:cs typeface="Open Sans"/>
                <a:sym typeface="Open Sans"/>
              </a:defRPr>
            </a:lvl4pPr>
            <a:lvl5pPr marL="2286000" marR="0" lvl="4" indent="-317500" algn="l" rtl="0">
              <a:spcBef>
                <a:spcPts val="280"/>
              </a:spcBef>
              <a:spcAft>
                <a:spcPts val="0"/>
              </a:spcAft>
              <a:buClr>
                <a:schemeClr val="dk2"/>
              </a:buClr>
              <a:buSzPts val="1400"/>
              <a:buFont typeface="Merriweather Sans"/>
              <a:buChar char="&gt;"/>
              <a:defRPr sz="1400" b="0" i="0" u="none" strike="noStrike" cap="none">
                <a:solidFill>
                  <a:schemeClr val="dk2"/>
                </a:solidFill>
                <a:latin typeface="Open Sans"/>
                <a:ea typeface="Open Sans"/>
                <a:cs typeface="Open Sans"/>
                <a:sym typeface="Open Sans"/>
              </a:defRPr>
            </a:lvl5pPr>
            <a:lvl6pPr marL="2743200" marR="0" lvl="5" indent="-355600" algn="l" rtl="0">
              <a:spcBef>
                <a:spcPts val="400"/>
              </a:spcBef>
              <a:spcAft>
                <a:spcPts val="0"/>
              </a:spcAft>
              <a:buClr>
                <a:schemeClr val="dk2"/>
              </a:buClr>
              <a:buSzPts val="2000"/>
              <a:buFont typeface="Arial"/>
              <a:buChar char="•"/>
              <a:defRPr sz="2000" b="0" i="0" u="none" strike="noStrike" cap="none">
                <a:solidFill>
                  <a:schemeClr val="dk2"/>
                </a:solidFill>
                <a:latin typeface="Calibri"/>
                <a:ea typeface="Calibri"/>
                <a:cs typeface="Calibri"/>
                <a:sym typeface="Calibri"/>
              </a:defRPr>
            </a:lvl6pPr>
            <a:lvl7pPr marL="3200400" marR="0" lvl="6" indent="-355600" algn="l" rtl="0">
              <a:spcBef>
                <a:spcPts val="400"/>
              </a:spcBef>
              <a:spcAft>
                <a:spcPts val="0"/>
              </a:spcAft>
              <a:buClr>
                <a:schemeClr val="dk2"/>
              </a:buClr>
              <a:buSzPts val="2000"/>
              <a:buFont typeface="Arial"/>
              <a:buChar char="•"/>
              <a:defRPr sz="2000" b="0" i="0" u="none" strike="noStrike" cap="none">
                <a:solidFill>
                  <a:schemeClr val="dk2"/>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47" name="Google Shape;47;p7" descr="A close up of a logo&#10;&#10;Description automatically generated"/>
          <p:cNvPicPr preferRelativeResize="0"/>
          <p:nvPr/>
        </p:nvPicPr>
        <p:blipFill rotWithShape="1">
          <a:blip r:embed="rId4">
            <a:alphaModFix/>
          </a:blip>
          <a:srcRect/>
          <a:stretch/>
        </p:blipFill>
        <p:spPr>
          <a:xfrm>
            <a:off x="7003019" y="6316986"/>
            <a:ext cx="1642019" cy="28467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329"/>
        <p:cNvGrpSpPr/>
        <p:nvPr/>
      </p:nvGrpSpPr>
      <p:grpSpPr>
        <a:xfrm>
          <a:off x="0" y="0"/>
          <a:ext cx="0" cy="0"/>
          <a:chOff x="0" y="0"/>
          <a:chExt cx="0" cy="0"/>
        </a:xfrm>
      </p:grpSpPr>
      <p:pic>
        <p:nvPicPr>
          <p:cNvPr id="330" name="Google Shape;330;p58" descr="Bar_RtAngle_7502_RGB.png"/>
          <p:cNvPicPr preferRelativeResize="0"/>
          <p:nvPr/>
        </p:nvPicPr>
        <p:blipFill rotWithShape="1">
          <a:blip r:embed="rId2">
            <a:alphaModFix/>
          </a:blip>
          <a:srcRect/>
          <a:stretch/>
        </p:blipFill>
        <p:spPr>
          <a:xfrm>
            <a:off x="813590" y="4006086"/>
            <a:ext cx="2284303" cy="112771"/>
          </a:xfrm>
          <a:prstGeom prst="rect">
            <a:avLst/>
          </a:prstGeom>
          <a:noFill/>
          <a:ln>
            <a:noFill/>
          </a:ln>
        </p:spPr>
      </p:pic>
      <p:sp>
        <p:nvSpPr>
          <p:cNvPr id="331" name="Google Shape;331;p58"/>
          <p:cNvSpPr txBox="1">
            <a:spLocks noGrp="1"/>
          </p:cNvSpPr>
          <p:nvPr>
            <p:ph type="title"/>
          </p:nvPr>
        </p:nvSpPr>
        <p:spPr>
          <a:xfrm>
            <a:off x="671757" y="1167126"/>
            <a:ext cx="6972300" cy="2641756"/>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rgbClr val="4B2E83"/>
              </a:buClr>
              <a:buSzPts val="3750"/>
              <a:buFont typeface="Encode Sans Black"/>
              <a:buNone/>
              <a:defRPr sz="3750" b="1" i="0" u="none" strike="noStrike" cap="none">
                <a:solidFill>
                  <a:srgbClr val="4B2E83"/>
                </a:solidFill>
                <a:latin typeface="Encode Sans Black"/>
                <a:ea typeface="Encode Sans Black"/>
                <a:cs typeface="Encode Sans Black"/>
                <a:sym typeface="Encode Sans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332" name="Google Shape;332;p58"/>
          <p:cNvPicPr preferRelativeResize="0"/>
          <p:nvPr/>
        </p:nvPicPr>
        <p:blipFill rotWithShape="1">
          <a:blip r:embed="rId3">
            <a:alphaModFix/>
          </a:blip>
          <a:srcRect/>
          <a:stretch/>
        </p:blipFill>
        <p:spPr>
          <a:xfrm>
            <a:off x="5603966" y="5924997"/>
            <a:ext cx="3296973" cy="575173"/>
          </a:xfrm>
          <a:prstGeom prst="rect">
            <a:avLst/>
          </a:prstGeom>
          <a:noFill/>
          <a:ln>
            <a:noFill/>
          </a:ln>
        </p:spPr>
      </p:pic>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Header + Subheader + Content">
  <p:cSld name="Header + Subheader + Content">
    <p:spTree>
      <p:nvGrpSpPr>
        <p:cNvPr id="1" name="Shape 333"/>
        <p:cNvGrpSpPr/>
        <p:nvPr/>
      </p:nvGrpSpPr>
      <p:grpSpPr>
        <a:xfrm>
          <a:off x="0" y="0"/>
          <a:ext cx="0" cy="0"/>
          <a:chOff x="0" y="0"/>
          <a:chExt cx="0" cy="0"/>
        </a:xfrm>
      </p:grpSpPr>
      <p:sp>
        <p:nvSpPr>
          <p:cNvPr id="334" name="Google Shape;334;p59"/>
          <p:cNvSpPr txBox="1">
            <a:spLocks noGrp="1"/>
          </p:cNvSpPr>
          <p:nvPr>
            <p:ph type="title"/>
          </p:nvPr>
        </p:nvSpPr>
        <p:spPr>
          <a:xfrm>
            <a:off x="502921" y="527747"/>
            <a:ext cx="8072846" cy="536196"/>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rgbClr val="4B2E83"/>
              </a:buClr>
              <a:buSzPts val="2250"/>
              <a:buFont typeface="Encode Sans Black"/>
              <a:buNone/>
              <a:defRPr sz="2250" b="1" i="0" u="none" strike="noStrike" cap="none">
                <a:solidFill>
                  <a:srgbClr val="4B2E83"/>
                </a:solidFill>
                <a:latin typeface="Encode Sans Black"/>
                <a:ea typeface="Encode Sans Black"/>
                <a:cs typeface="Encode Sans Black"/>
                <a:sym typeface="Encode Sans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35" name="Google Shape;335;p59"/>
          <p:cNvSpPr txBox="1">
            <a:spLocks noGrp="1"/>
          </p:cNvSpPr>
          <p:nvPr>
            <p:ph type="body" idx="1"/>
          </p:nvPr>
        </p:nvSpPr>
        <p:spPr>
          <a:xfrm>
            <a:off x="502921" y="2278440"/>
            <a:ext cx="8072846" cy="3646431"/>
          </a:xfrm>
          <a:prstGeom prst="rect">
            <a:avLst/>
          </a:prstGeom>
          <a:noFill/>
          <a:ln>
            <a:noFill/>
          </a:ln>
        </p:spPr>
        <p:txBody>
          <a:bodyPr spcFirstLastPara="1" wrap="square" lIns="91425" tIns="45700" rIns="91425" bIns="45700" anchor="t" anchorCtr="0">
            <a:noAutofit/>
          </a:bodyPr>
          <a:lstStyle>
            <a:lvl1pPr marL="457200" marR="0" lvl="0" indent="-342900" algn="l" rtl="0">
              <a:spcBef>
                <a:spcPts val="360"/>
              </a:spcBef>
              <a:spcAft>
                <a:spcPts val="0"/>
              </a:spcAft>
              <a:buClr>
                <a:schemeClr val="dk1"/>
              </a:buClr>
              <a:buSzPts val="1800"/>
              <a:buFont typeface="Merriweather Sans"/>
              <a:buChar char="&gt;"/>
              <a:defRPr sz="1800" b="1" i="0" u="none" strike="noStrike" cap="none">
                <a:solidFill>
                  <a:schemeClr val="dk1"/>
                </a:solidFill>
                <a:latin typeface="Open Sans"/>
                <a:ea typeface="Open Sans"/>
                <a:cs typeface="Open Sans"/>
                <a:sym typeface="Open Sans"/>
              </a:defRPr>
            </a:lvl1pPr>
            <a:lvl2pPr marL="914400" marR="0" lvl="1" indent="-323850" algn="l" rtl="0">
              <a:spcBef>
                <a:spcPts val="300"/>
              </a:spcBef>
              <a:spcAft>
                <a:spcPts val="0"/>
              </a:spcAft>
              <a:buClr>
                <a:schemeClr val="dk1"/>
              </a:buClr>
              <a:buSzPts val="1500"/>
              <a:buFont typeface="Arial"/>
              <a:buChar char="–"/>
              <a:defRPr sz="1500" b="1" i="0" u="none" strike="noStrike" cap="none">
                <a:solidFill>
                  <a:schemeClr val="dk1"/>
                </a:solidFill>
                <a:latin typeface="Open Sans"/>
                <a:ea typeface="Open Sans"/>
                <a:cs typeface="Open Sans"/>
                <a:sym typeface="Open Sans"/>
              </a:defRPr>
            </a:lvl2pPr>
            <a:lvl3pPr marL="1371600" marR="0" lvl="2" indent="-314325" algn="l" rtl="0">
              <a:spcBef>
                <a:spcPts val="270"/>
              </a:spcBef>
              <a:spcAft>
                <a:spcPts val="0"/>
              </a:spcAft>
              <a:buClr>
                <a:schemeClr val="dk1"/>
              </a:buClr>
              <a:buSzPts val="1350"/>
              <a:buFont typeface="Merriweather Sans"/>
              <a:buChar char="&gt;"/>
              <a:defRPr sz="1350" b="1" i="0" u="none" strike="noStrike" cap="none">
                <a:solidFill>
                  <a:schemeClr val="dk1"/>
                </a:solidFill>
                <a:latin typeface="Open Sans"/>
                <a:ea typeface="Open Sans"/>
                <a:cs typeface="Open Sans"/>
                <a:sym typeface="Open Sans"/>
              </a:defRPr>
            </a:lvl3pPr>
            <a:lvl4pPr marL="1828800" marR="0" lvl="3" indent="-304800" algn="l" rtl="0">
              <a:spcBef>
                <a:spcPts val="240"/>
              </a:spcBef>
              <a:spcAft>
                <a:spcPts val="0"/>
              </a:spcAft>
              <a:buClr>
                <a:schemeClr val="dk1"/>
              </a:buClr>
              <a:buSzPts val="1200"/>
              <a:buFont typeface="Arial"/>
              <a:buChar char="–"/>
              <a:defRPr sz="1200" b="1" i="0" u="none" strike="noStrike" cap="none">
                <a:solidFill>
                  <a:schemeClr val="dk1"/>
                </a:solidFill>
                <a:latin typeface="Open Sans"/>
                <a:ea typeface="Open Sans"/>
                <a:cs typeface="Open Sans"/>
                <a:sym typeface="Open Sans"/>
              </a:defRPr>
            </a:lvl4pPr>
            <a:lvl5pPr marL="2286000" marR="0" lvl="4" indent="-295275" algn="l" rtl="0">
              <a:spcBef>
                <a:spcPts val="210"/>
              </a:spcBef>
              <a:spcAft>
                <a:spcPts val="0"/>
              </a:spcAft>
              <a:buClr>
                <a:schemeClr val="dk1"/>
              </a:buClr>
              <a:buSzPts val="1050"/>
              <a:buFont typeface="Merriweather Sans"/>
              <a:buChar char="&gt;"/>
              <a:defRPr sz="1050" b="1" i="0" u="none" strike="noStrike" cap="none">
                <a:solidFill>
                  <a:schemeClr val="dk1"/>
                </a:solidFill>
                <a:latin typeface="Open Sans"/>
                <a:ea typeface="Open Sans"/>
                <a:cs typeface="Open Sans"/>
                <a:sym typeface="Open Sans"/>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336" name="Google Shape;336;p59"/>
          <p:cNvSpPr txBox="1">
            <a:spLocks noGrp="1"/>
          </p:cNvSpPr>
          <p:nvPr>
            <p:ph type="body" idx="2"/>
          </p:nvPr>
        </p:nvSpPr>
        <p:spPr>
          <a:xfrm>
            <a:off x="502921" y="1299582"/>
            <a:ext cx="8072846" cy="26810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210"/>
              </a:spcBef>
              <a:spcAft>
                <a:spcPts val="0"/>
              </a:spcAft>
              <a:buClr>
                <a:srgbClr val="595959"/>
              </a:buClr>
              <a:buSzPts val="1050"/>
              <a:buFont typeface="Arial"/>
              <a:buNone/>
              <a:defRPr sz="1050" b="0" i="0" u="none" strike="noStrike" cap="none">
                <a:solidFill>
                  <a:srgbClr val="595959"/>
                </a:solidFill>
                <a:latin typeface="Arial"/>
                <a:ea typeface="Arial"/>
                <a:cs typeface="Arial"/>
                <a:sym typeface="Arial"/>
              </a:defRPr>
            </a:lvl1pPr>
            <a:lvl2pPr marL="914400" marR="0" lvl="1" indent="-228600" algn="l" rtl="0">
              <a:spcBef>
                <a:spcPts val="420"/>
              </a:spcBef>
              <a:spcAft>
                <a:spcPts val="0"/>
              </a:spcAft>
              <a:buClr>
                <a:srgbClr val="E8D3A2"/>
              </a:buClr>
              <a:buSzPts val="2100"/>
              <a:buFont typeface="Arial"/>
              <a:buNone/>
              <a:defRPr sz="21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360"/>
              </a:spcBef>
              <a:spcAft>
                <a:spcPts val="0"/>
              </a:spcAft>
              <a:buClr>
                <a:srgbClr val="E8D3A2"/>
              </a:buClr>
              <a:buSzPts val="1800"/>
              <a:buFont typeface="Arial"/>
              <a:buNone/>
              <a:defRPr sz="18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300"/>
              </a:spcBef>
              <a:spcAft>
                <a:spcPts val="0"/>
              </a:spcAft>
              <a:buClr>
                <a:srgbClr val="E8D3A2"/>
              </a:buClr>
              <a:buSzPts val="1500"/>
              <a:buFont typeface="Arial"/>
              <a:buNone/>
              <a:defRPr sz="15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300"/>
              </a:spcBef>
              <a:spcAft>
                <a:spcPts val="0"/>
              </a:spcAft>
              <a:buClr>
                <a:srgbClr val="E8D3A2"/>
              </a:buClr>
              <a:buSzPts val="1500"/>
              <a:buFont typeface="Arial"/>
              <a:buNone/>
              <a:defRPr sz="1500" b="0" i="0" u="none" strike="noStrike" cap="none">
                <a:solidFill>
                  <a:srgbClr val="E8D3A2"/>
                </a:solidFill>
                <a:latin typeface="Encode Sans Black"/>
                <a:ea typeface="Encode Sans Black"/>
                <a:cs typeface="Encode Sans Black"/>
                <a:sym typeface="Encode Sans Black"/>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337" name="Google Shape;337;p59"/>
          <p:cNvSpPr txBox="1"/>
          <p:nvPr/>
        </p:nvSpPr>
        <p:spPr>
          <a:xfrm>
            <a:off x="184107" y="6307213"/>
            <a:ext cx="318815" cy="365125"/>
          </a:xfrm>
          <a:prstGeom prst="rect">
            <a:avLst/>
          </a:prstGeom>
          <a:noFill/>
          <a:ln>
            <a:noFill/>
          </a:ln>
        </p:spPr>
        <p:txBody>
          <a:bodyPr spcFirstLastPara="1" wrap="square" lIns="68575" tIns="34275" rIns="68575" bIns="34275" anchor="ctr" anchorCtr="0">
            <a:noAutofit/>
          </a:bodyPr>
          <a:lstStyle/>
          <a:p>
            <a:pPr marL="0" marR="0" lvl="0" indent="0" algn="r" rtl="0">
              <a:lnSpc>
                <a:spcPct val="100000"/>
              </a:lnSpc>
              <a:spcBef>
                <a:spcPts val="0"/>
              </a:spcBef>
              <a:spcAft>
                <a:spcPts val="0"/>
              </a:spcAft>
              <a:buClr>
                <a:srgbClr val="8D88A2"/>
              </a:buClr>
              <a:buSzPts val="900"/>
              <a:buFont typeface="Calibri"/>
              <a:buNone/>
            </a:pPr>
            <a:fld id="{00000000-1234-1234-1234-123412341234}" type="slidenum">
              <a:rPr lang="en-US" sz="900" b="0" i="0" u="none" strike="noStrike" cap="none">
                <a:solidFill>
                  <a:srgbClr val="8D88A2"/>
                </a:solidFill>
                <a:latin typeface="Calibri"/>
                <a:ea typeface="Calibri"/>
                <a:cs typeface="Calibri"/>
                <a:sym typeface="Calibri"/>
              </a:rPr>
              <a:t>‹#›</a:t>
            </a:fld>
            <a:endParaRPr sz="900" b="0" i="0" u="none" strike="noStrike" cap="none">
              <a:solidFill>
                <a:srgbClr val="8D88A2"/>
              </a:solidFill>
              <a:latin typeface="Calibri"/>
              <a:ea typeface="Calibri"/>
              <a:cs typeface="Calibri"/>
              <a:sym typeface="Calibri"/>
            </a:endParaRPr>
          </a:p>
        </p:txBody>
      </p:sp>
      <p:pic>
        <p:nvPicPr>
          <p:cNvPr id="338" name="Google Shape;338;p59"/>
          <p:cNvPicPr preferRelativeResize="0"/>
          <p:nvPr/>
        </p:nvPicPr>
        <p:blipFill rotWithShape="1">
          <a:blip r:embed="rId2">
            <a:alphaModFix/>
          </a:blip>
          <a:srcRect/>
          <a:stretch/>
        </p:blipFill>
        <p:spPr>
          <a:xfrm>
            <a:off x="502920" y="1160305"/>
            <a:ext cx="827836" cy="96363"/>
          </a:xfrm>
          <a:prstGeom prst="rect">
            <a:avLst/>
          </a:prstGeom>
          <a:noFill/>
          <a:ln>
            <a:noFill/>
          </a:ln>
        </p:spPr>
      </p:pic>
      <p:pic>
        <p:nvPicPr>
          <p:cNvPr id="339" name="Google Shape;339;p59"/>
          <p:cNvPicPr preferRelativeResize="0"/>
          <p:nvPr/>
        </p:nvPicPr>
        <p:blipFill rotWithShape="1">
          <a:blip r:embed="rId3">
            <a:alphaModFix/>
          </a:blip>
          <a:srcRect/>
          <a:stretch/>
        </p:blipFill>
        <p:spPr>
          <a:xfrm>
            <a:off x="6198329" y="6174379"/>
            <a:ext cx="2377439" cy="414756"/>
          </a:xfrm>
          <a:prstGeom prst="rect">
            <a:avLst/>
          </a:prstGeom>
          <a:noFill/>
          <a:ln>
            <a:noFill/>
          </a:ln>
        </p:spPr>
      </p:pic>
      <p:pic>
        <p:nvPicPr>
          <p:cNvPr id="340" name="Google Shape;340;p59"/>
          <p:cNvPicPr preferRelativeResize="0"/>
          <p:nvPr/>
        </p:nvPicPr>
        <p:blipFill rotWithShape="1">
          <a:blip r:embed="rId4">
            <a:alphaModFix/>
          </a:blip>
          <a:srcRect/>
          <a:stretch/>
        </p:blipFill>
        <p:spPr>
          <a:xfrm>
            <a:off x="555383" y="1198461"/>
            <a:ext cx="1103781" cy="128481"/>
          </a:xfrm>
          <a:prstGeom prst="rect">
            <a:avLst/>
          </a:prstGeom>
          <a:noFill/>
          <a:ln>
            <a:noFill/>
          </a:ln>
        </p:spPr>
      </p:pic>
      <p:pic>
        <p:nvPicPr>
          <p:cNvPr id="341" name="Google Shape;341;p59" descr="W Logo_Purple_2685_HEX.png"/>
          <p:cNvPicPr preferRelativeResize="0"/>
          <p:nvPr/>
        </p:nvPicPr>
        <p:blipFill rotWithShape="1">
          <a:blip r:embed="rId5">
            <a:alphaModFix/>
          </a:blip>
          <a:srcRect/>
          <a:stretch/>
        </p:blipFill>
        <p:spPr>
          <a:xfrm>
            <a:off x="8582878" y="6071618"/>
            <a:ext cx="561122" cy="503763"/>
          </a:xfrm>
          <a:prstGeom prst="rect">
            <a:avLst/>
          </a:prstGeom>
          <a:noFill/>
          <a:ln>
            <a:noFill/>
          </a:ln>
        </p:spPr>
      </p:pic>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Header + Content">
  <p:cSld name="Header + Content">
    <p:spTree>
      <p:nvGrpSpPr>
        <p:cNvPr id="1" name="Shape 342"/>
        <p:cNvGrpSpPr/>
        <p:nvPr/>
      </p:nvGrpSpPr>
      <p:grpSpPr>
        <a:xfrm>
          <a:off x="0" y="0"/>
          <a:ext cx="0" cy="0"/>
          <a:chOff x="0" y="0"/>
          <a:chExt cx="0" cy="0"/>
        </a:xfrm>
      </p:grpSpPr>
      <p:pic>
        <p:nvPicPr>
          <p:cNvPr id="343" name="Google Shape;343;p60"/>
          <p:cNvPicPr preferRelativeResize="0"/>
          <p:nvPr/>
        </p:nvPicPr>
        <p:blipFill rotWithShape="1">
          <a:blip r:embed="rId2">
            <a:alphaModFix/>
          </a:blip>
          <a:srcRect/>
          <a:stretch/>
        </p:blipFill>
        <p:spPr>
          <a:xfrm>
            <a:off x="6198329" y="6174379"/>
            <a:ext cx="2377439" cy="414756"/>
          </a:xfrm>
          <a:prstGeom prst="rect">
            <a:avLst/>
          </a:prstGeom>
          <a:noFill/>
          <a:ln>
            <a:noFill/>
          </a:ln>
        </p:spPr>
      </p:pic>
      <p:sp>
        <p:nvSpPr>
          <p:cNvPr id="344" name="Google Shape;344;p60"/>
          <p:cNvSpPr txBox="1"/>
          <p:nvPr/>
        </p:nvSpPr>
        <p:spPr>
          <a:xfrm>
            <a:off x="184107" y="6307213"/>
            <a:ext cx="318815" cy="365125"/>
          </a:xfrm>
          <a:prstGeom prst="rect">
            <a:avLst/>
          </a:prstGeom>
          <a:noFill/>
          <a:ln>
            <a:noFill/>
          </a:ln>
        </p:spPr>
        <p:txBody>
          <a:bodyPr spcFirstLastPara="1" wrap="square" lIns="68575" tIns="34275" rIns="68575" bIns="34275" anchor="ctr" anchorCtr="0">
            <a:noAutofit/>
          </a:bodyPr>
          <a:lstStyle/>
          <a:p>
            <a:pPr marL="0" marR="0" lvl="0" indent="0" algn="r" rtl="0">
              <a:lnSpc>
                <a:spcPct val="100000"/>
              </a:lnSpc>
              <a:spcBef>
                <a:spcPts val="0"/>
              </a:spcBef>
              <a:spcAft>
                <a:spcPts val="0"/>
              </a:spcAft>
              <a:buClr>
                <a:srgbClr val="8D88A2"/>
              </a:buClr>
              <a:buSzPts val="900"/>
              <a:buFont typeface="Calibri"/>
              <a:buNone/>
            </a:pPr>
            <a:fld id="{00000000-1234-1234-1234-123412341234}" type="slidenum">
              <a:rPr lang="en-US" sz="900" b="0" i="0" u="none" strike="noStrike" cap="none">
                <a:solidFill>
                  <a:srgbClr val="8D88A2"/>
                </a:solidFill>
                <a:latin typeface="Calibri"/>
                <a:ea typeface="Calibri"/>
                <a:cs typeface="Calibri"/>
                <a:sym typeface="Calibri"/>
              </a:rPr>
              <a:t>‹#›</a:t>
            </a:fld>
            <a:endParaRPr sz="900" b="0" i="0" u="none" strike="noStrike" cap="none">
              <a:solidFill>
                <a:srgbClr val="8D88A2"/>
              </a:solidFill>
              <a:latin typeface="Calibri"/>
              <a:ea typeface="Calibri"/>
              <a:cs typeface="Calibri"/>
              <a:sym typeface="Calibri"/>
            </a:endParaRPr>
          </a:p>
        </p:txBody>
      </p:sp>
      <p:sp>
        <p:nvSpPr>
          <p:cNvPr id="345" name="Google Shape;345;p60"/>
          <p:cNvSpPr txBox="1">
            <a:spLocks noGrp="1"/>
          </p:cNvSpPr>
          <p:nvPr>
            <p:ph type="title"/>
          </p:nvPr>
        </p:nvSpPr>
        <p:spPr>
          <a:xfrm>
            <a:off x="502921" y="1059843"/>
            <a:ext cx="8072846" cy="536196"/>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rgbClr val="4B2E83"/>
              </a:buClr>
              <a:buSzPts val="2250"/>
              <a:buFont typeface="Encode Sans Black"/>
              <a:buNone/>
              <a:defRPr sz="2250" b="1" i="0" u="none" strike="noStrike" cap="none">
                <a:solidFill>
                  <a:srgbClr val="4B2E83"/>
                </a:solidFill>
                <a:latin typeface="Encode Sans Black"/>
                <a:ea typeface="Encode Sans Black"/>
                <a:cs typeface="Encode Sans Black"/>
                <a:sym typeface="Encode Sans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46" name="Google Shape;346;p60"/>
          <p:cNvSpPr txBox="1">
            <a:spLocks noGrp="1"/>
          </p:cNvSpPr>
          <p:nvPr>
            <p:ph type="body" idx="1"/>
          </p:nvPr>
        </p:nvSpPr>
        <p:spPr>
          <a:xfrm>
            <a:off x="502921" y="1871317"/>
            <a:ext cx="8072846" cy="4053552"/>
          </a:xfrm>
          <a:prstGeom prst="rect">
            <a:avLst/>
          </a:prstGeom>
          <a:noFill/>
          <a:ln>
            <a:noFill/>
          </a:ln>
        </p:spPr>
        <p:txBody>
          <a:bodyPr spcFirstLastPara="1" wrap="square" lIns="91425" tIns="45700" rIns="91425" bIns="45700" anchor="t" anchorCtr="0">
            <a:noAutofit/>
          </a:bodyPr>
          <a:lstStyle>
            <a:lvl1pPr marL="457200" marR="0" lvl="0" indent="-342900" algn="l" rtl="0">
              <a:spcBef>
                <a:spcPts val="360"/>
              </a:spcBef>
              <a:spcAft>
                <a:spcPts val="0"/>
              </a:spcAft>
              <a:buClr>
                <a:schemeClr val="dk1"/>
              </a:buClr>
              <a:buSzPts val="1800"/>
              <a:buFont typeface="Merriweather Sans"/>
              <a:buChar char="&gt;"/>
              <a:defRPr sz="1800" b="1" i="0" u="none" strike="noStrike" cap="none">
                <a:solidFill>
                  <a:schemeClr val="dk1"/>
                </a:solidFill>
                <a:latin typeface="Open Sans"/>
                <a:ea typeface="Open Sans"/>
                <a:cs typeface="Open Sans"/>
                <a:sym typeface="Open Sans"/>
              </a:defRPr>
            </a:lvl1pPr>
            <a:lvl2pPr marL="914400" marR="0" lvl="1" indent="-323850" algn="l" rtl="0">
              <a:spcBef>
                <a:spcPts val="300"/>
              </a:spcBef>
              <a:spcAft>
                <a:spcPts val="0"/>
              </a:spcAft>
              <a:buClr>
                <a:schemeClr val="dk1"/>
              </a:buClr>
              <a:buSzPts val="1500"/>
              <a:buFont typeface="Arial"/>
              <a:buChar char="–"/>
              <a:defRPr sz="1500" b="1" i="0" u="none" strike="noStrike" cap="none">
                <a:solidFill>
                  <a:schemeClr val="dk1"/>
                </a:solidFill>
                <a:latin typeface="Open Sans"/>
                <a:ea typeface="Open Sans"/>
                <a:cs typeface="Open Sans"/>
                <a:sym typeface="Open Sans"/>
              </a:defRPr>
            </a:lvl2pPr>
            <a:lvl3pPr marL="1371600" marR="0" lvl="2" indent="-314325" algn="l" rtl="0">
              <a:spcBef>
                <a:spcPts val="270"/>
              </a:spcBef>
              <a:spcAft>
                <a:spcPts val="0"/>
              </a:spcAft>
              <a:buClr>
                <a:schemeClr val="dk1"/>
              </a:buClr>
              <a:buSzPts val="1350"/>
              <a:buFont typeface="Merriweather Sans"/>
              <a:buChar char="&gt;"/>
              <a:defRPr sz="1350" b="1" i="0" u="none" strike="noStrike" cap="none">
                <a:solidFill>
                  <a:schemeClr val="dk1"/>
                </a:solidFill>
                <a:latin typeface="Open Sans"/>
                <a:ea typeface="Open Sans"/>
                <a:cs typeface="Open Sans"/>
                <a:sym typeface="Open Sans"/>
              </a:defRPr>
            </a:lvl3pPr>
            <a:lvl4pPr marL="1828800" marR="0" lvl="3" indent="-304800" algn="l" rtl="0">
              <a:spcBef>
                <a:spcPts val="240"/>
              </a:spcBef>
              <a:spcAft>
                <a:spcPts val="0"/>
              </a:spcAft>
              <a:buClr>
                <a:schemeClr val="dk1"/>
              </a:buClr>
              <a:buSzPts val="1200"/>
              <a:buFont typeface="Arial"/>
              <a:buChar char="–"/>
              <a:defRPr sz="1200" b="1" i="0" u="none" strike="noStrike" cap="none">
                <a:solidFill>
                  <a:schemeClr val="dk1"/>
                </a:solidFill>
                <a:latin typeface="Open Sans"/>
                <a:ea typeface="Open Sans"/>
                <a:cs typeface="Open Sans"/>
                <a:sym typeface="Open Sans"/>
              </a:defRPr>
            </a:lvl4pPr>
            <a:lvl5pPr marL="2286000" marR="0" lvl="4" indent="-295275" algn="l" rtl="0">
              <a:spcBef>
                <a:spcPts val="210"/>
              </a:spcBef>
              <a:spcAft>
                <a:spcPts val="0"/>
              </a:spcAft>
              <a:buClr>
                <a:schemeClr val="dk1"/>
              </a:buClr>
              <a:buSzPts val="1050"/>
              <a:buFont typeface="Merriweather Sans"/>
              <a:buChar char="&gt;"/>
              <a:defRPr sz="1050" b="1" i="0" u="none" strike="noStrike" cap="none">
                <a:solidFill>
                  <a:schemeClr val="dk1"/>
                </a:solidFill>
                <a:latin typeface="Open Sans"/>
                <a:ea typeface="Open Sans"/>
                <a:cs typeface="Open Sans"/>
                <a:sym typeface="Open Sans"/>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pic>
        <p:nvPicPr>
          <p:cNvPr id="347" name="Google Shape;347;p60"/>
          <p:cNvPicPr preferRelativeResize="0"/>
          <p:nvPr/>
        </p:nvPicPr>
        <p:blipFill rotWithShape="1">
          <a:blip r:embed="rId3">
            <a:alphaModFix/>
          </a:blip>
          <a:srcRect/>
          <a:stretch/>
        </p:blipFill>
        <p:spPr>
          <a:xfrm>
            <a:off x="502920" y="1685497"/>
            <a:ext cx="827836" cy="96363"/>
          </a:xfrm>
          <a:prstGeom prst="rect">
            <a:avLst/>
          </a:prstGeom>
          <a:noFill/>
          <a:ln>
            <a:noFill/>
          </a:ln>
        </p:spPr>
      </p:pic>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Header Only">
  <p:cSld name="Header Only">
    <p:spTree>
      <p:nvGrpSpPr>
        <p:cNvPr id="1" name="Shape 348"/>
        <p:cNvGrpSpPr/>
        <p:nvPr/>
      </p:nvGrpSpPr>
      <p:grpSpPr>
        <a:xfrm>
          <a:off x="0" y="0"/>
          <a:ext cx="0" cy="0"/>
          <a:chOff x="0" y="0"/>
          <a:chExt cx="0" cy="0"/>
        </a:xfrm>
      </p:grpSpPr>
      <p:pic>
        <p:nvPicPr>
          <p:cNvPr id="349" name="Google Shape;349;p61"/>
          <p:cNvPicPr preferRelativeResize="0"/>
          <p:nvPr/>
        </p:nvPicPr>
        <p:blipFill rotWithShape="1">
          <a:blip r:embed="rId2">
            <a:alphaModFix/>
          </a:blip>
          <a:srcRect/>
          <a:stretch/>
        </p:blipFill>
        <p:spPr>
          <a:xfrm>
            <a:off x="6198329" y="6174379"/>
            <a:ext cx="2377439" cy="414756"/>
          </a:xfrm>
          <a:prstGeom prst="rect">
            <a:avLst/>
          </a:prstGeom>
          <a:noFill/>
          <a:ln>
            <a:noFill/>
          </a:ln>
        </p:spPr>
      </p:pic>
      <p:sp>
        <p:nvSpPr>
          <p:cNvPr id="350" name="Google Shape;350;p61"/>
          <p:cNvSpPr txBox="1"/>
          <p:nvPr/>
        </p:nvSpPr>
        <p:spPr>
          <a:xfrm>
            <a:off x="184107" y="6307213"/>
            <a:ext cx="318815" cy="365125"/>
          </a:xfrm>
          <a:prstGeom prst="rect">
            <a:avLst/>
          </a:prstGeom>
          <a:noFill/>
          <a:ln>
            <a:noFill/>
          </a:ln>
        </p:spPr>
        <p:txBody>
          <a:bodyPr spcFirstLastPara="1" wrap="square" lIns="68575" tIns="34275" rIns="68575" bIns="34275" anchor="ctr" anchorCtr="0">
            <a:noAutofit/>
          </a:bodyPr>
          <a:lstStyle/>
          <a:p>
            <a:pPr marL="0" marR="0" lvl="0" indent="0" algn="r" rtl="0">
              <a:lnSpc>
                <a:spcPct val="100000"/>
              </a:lnSpc>
              <a:spcBef>
                <a:spcPts val="0"/>
              </a:spcBef>
              <a:spcAft>
                <a:spcPts val="0"/>
              </a:spcAft>
              <a:buClr>
                <a:srgbClr val="8D88A2"/>
              </a:buClr>
              <a:buSzPts val="900"/>
              <a:buFont typeface="Calibri"/>
              <a:buNone/>
            </a:pPr>
            <a:fld id="{00000000-1234-1234-1234-123412341234}" type="slidenum">
              <a:rPr lang="en-US" sz="900" b="0" i="0" u="none" strike="noStrike" cap="none">
                <a:solidFill>
                  <a:srgbClr val="8D88A2"/>
                </a:solidFill>
                <a:latin typeface="Calibri"/>
                <a:ea typeface="Calibri"/>
                <a:cs typeface="Calibri"/>
                <a:sym typeface="Calibri"/>
              </a:rPr>
              <a:t>‹#›</a:t>
            </a:fld>
            <a:endParaRPr sz="900" b="0" i="0" u="none" strike="noStrike" cap="none">
              <a:solidFill>
                <a:srgbClr val="8D88A2"/>
              </a:solidFill>
              <a:latin typeface="Calibri"/>
              <a:ea typeface="Calibri"/>
              <a:cs typeface="Calibri"/>
              <a:sym typeface="Calibri"/>
            </a:endParaRPr>
          </a:p>
        </p:txBody>
      </p:sp>
      <p:sp>
        <p:nvSpPr>
          <p:cNvPr id="351" name="Google Shape;351;p61"/>
          <p:cNvSpPr txBox="1">
            <a:spLocks noGrp="1"/>
          </p:cNvSpPr>
          <p:nvPr>
            <p:ph type="title"/>
          </p:nvPr>
        </p:nvSpPr>
        <p:spPr>
          <a:xfrm>
            <a:off x="502921" y="527747"/>
            <a:ext cx="8072846" cy="536196"/>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rgbClr val="4B2E83"/>
              </a:buClr>
              <a:buSzPts val="2250"/>
              <a:buFont typeface="Encode Sans Black"/>
              <a:buNone/>
              <a:defRPr sz="2250" b="1" i="0" u="none" strike="noStrike" cap="none">
                <a:solidFill>
                  <a:srgbClr val="4B2E83"/>
                </a:solidFill>
                <a:latin typeface="Encode Sans Black"/>
                <a:ea typeface="Encode Sans Black"/>
                <a:cs typeface="Encode Sans Black"/>
                <a:sym typeface="Encode Sans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352" name="Google Shape;352;p61"/>
          <p:cNvPicPr preferRelativeResize="0"/>
          <p:nvPr/>
        </p:nvPicPr>
        <p:blipFill rotWithShape="1">
          <a:blip r:embed="rId3">
            <a:alphaModFix/>
          </a:blip>
          <a:srcRect/>
          <a:stretch/>
        </p:blipFill>
        <p:spPr>
          <a:xfrm>
            <a:off x="502920" y="1160305"/>
            <a:ext cx="827836" cy="96363"/>
          </a:xfrm>
          <a:prstGeom prst="rect">
            <a:avLst/>
          </a:prstGeom>
          <a:noFill/>
          <a:ln>
            <a:noFill/>
          </a:ln>
        </p:spPr>
      </p:pic>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Header Only NO Logo">
  <p:cSld name="Header Only NO Logo">
    <p:spTree>
      <p:nvGrpSpPr>
        <p:cNvPr id="1" name="Shape 353"/>
        <p:cNvGrpSpPr/>
        <p:nvPr/>
      </p:nvGrpSpPr>
      <p:grpSpPr>
        <a:xfrm>
          <a:off x="0" y="0"/>
          <a:ext cx="0" cy="0"/>
          <a:chOff x="0" y="0"/>
          <a:chExt cx="0" cy="0"/>
        </a:xfrm>
      </p:grpSpPr>
      <p:sp>
        <p:nvSpPr>
          <p:cNvPr id="354" name="Google Shape;354;p62"/>
          <p:cNvSpPr txBox="1"/>
          <p:nvPr/>
        </p:nvSpPr>
        <p:spPr>
          <a:xfrm>
            <a:off x="184107" y="6307213"/>
            <a:ext cx="318815" cy="365125"/>
          </a:xfrm>
          <a:prstGeom prst="rect">
            <a:avLst/>
          </a:prstGeom>
          <a:noFill/>
          <a:ln>
            <a:noFill/>
          </a:ln>
        </p:spPr>
        <p:txBody>
          <a:bodyPr spcFirstLastPara="1" wrap="square" lIns="68575" tIns="34275" rIns="68575" bIns="34275" anchor="ctr" anchorCtr="0">
            <a:noAutofit/>
          </a:bodyPr>
          <a:lstStyle/>
          <a:p>
            <a:pPr marL="0" marR="0" lvl="0" indent="0" algn="r" rtl="0">
              <a:lnSpc>
                <a:spcPct val="100000"/>
              </a:lnSpc>
              <a:spcBef>
                <a:spcPts val="0"/>
              </a:spcBef>
              <a:spcAft>
                <a:spcPts val="0"/>
              </a:spcAft>
              <a:buClr>
                <a:srgbClr val="8D88A2"/>
              </a:buClr>
              <a:buSzPts val="900"/>
              <a:buFont typeface="Calibri"/>
              <a:buNone/>
            </a:pPr>
            <a:fld id="{00000000-1234-1234-1234-123412341234}" type="slidenum">
              <a:rPr lang="en-US" sz="900" b="0" i="0" u="none" strike="noStrike" cap="none">
                <a:solidFill>
                  <a:srgbClr val="8D88A2"/>
                </a:solidFill>
                <a:latin typeface="Calibri"/>
                <a:ea typeface="Calibri"/>
                <a:cs typeface="Calibri"/>
                <a:sym typeface="Calibri"/>
              </a:rPr>
              <a:t>‹#›</a:t>
            </a:fld>
            <a:endParaRPr sz="900" b="0" i="0" u="none" strike="noStrike" cap="none">
              <a:solidFill>
                <a:srgbClr val="8D88A2"/>
              </a:solidFill>
              <a:latin typeface="Calibri"/>
              <a:ea typeface="Calibri"/>
              <a:cs typeface="Calibri"/>
              <a:sym typeface="Calibri"/>
            </a:endParaRPr>
          </a:p>
        </p:txBody>
      </p:sp>
      <p:sp>
        <p:nvSpPr>
          <p:cNvPr id="355" name="Google Shape;355;p62"/>
          <p:cNvSpPr txBox="1">
            <a:spLocks noGrp="1"/>
          </p:cNvSpPr>
          <p:nvPr>
            <p:ph type="title"/>
          </p:nvPr>
        </p:nvSpPr>
        <p:spPr>
          <a:xfrm>
            <a:off x="502921" y="110607"/>
            <a:ext cx="8072846" cy="536196"/>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rgbClr val="4B2E83"/>
              </a:buClr>
              <a:buSzPts val="2250"/>
              <a:buFont typeface="Encode Sans Black"/>
              <a:buNone/>
              <a:defRPr sz="2250" b="1" i="0" u="none" strike="noStrike" cap="none">
                <a:solidFill>
                  <a:srgbClr val="4B2E83"/>
                </a:solidFill>
                <a:latin typeface="Encode Sans Black"/>
                <a:ea typeface="Encode Sans Black"/>
                <a:cs typeface="Encode Sans Black"/>
                <a:sym typeface="Encode Sans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356" name="Google Shape;356;p62"/>
          <p:cNvPicPr preferRelativeResize="0"/>
          <p:nvPr/>
        </p:nvPicPr>
        <p:blipFill rotWithShape="1">
          <a:blip r:embed="rId2">
            <a:alphaModFix/>
          </a:blip>
          <a:srcRect/>
          <a:stretch/>
        </p:blipFill>
        <p:spPr>
          <a:xfrm>
            <a:off x="502920" y="736262"/>
            <a:ext cx="827836" cy="96363"/>
          </a:xfrm>
          <a:prstGeom prst="rect">
            <a:avLst/>
          </a:prstGeom>
          <a:noFill/>
          <a:ln>
            <a:noFill/>
          </a:ln>
        </p:spPr>
      </p:pic>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357"/>
        <p:cNvGrpSpPr/>
        <p:nvPr/>
      </p:nvGrpSpPr>
      <p:grpSpPr>
        <a:xfrm>
          <a:off x="0" y="0"/>
          <a:ext cx="0" cy="0"/>
          <a:chOff x="0" y="0"/>
          <a:chExt cx="0" cy="0"/>
        </a:xfrm>
      </p:grpSpPr>
      <p:sp>
        <p:nvSpPr>
          <p:cNvPr id="358" name="Google Shape;358;p63"/>
          <p:cNvSpPr txBox="1">
            <a:spLocks noGrp="1"/>
          </p:cNvSpPr>
          <p:nvPr>
            <p:ph type="title"/>
          </p:nvPr>
        </p:nvSpPr>
        <p:spPr>
          <a:xfrm>
            <a:off x="352425" y="402589"/>
            <a:ext cx="8439150" cy="698501"/>
          </a:xfrm>
          <a:prstGeom prst="rect">
            <a:avLst/>
          </a:prstGeom>
          <a:noFill/>
          <a:ln>
            <a:noFill/>
          </a:ln>
        </p:spPr>
        <p:txBody>
          <a:bodyPr spcFirstLastPara="1" wrap="square" lIns="0" tIns="0" rIns="0" bIns="0" anchor="t" anchorCtr="0">
            <a:noAutofit/>
          </a:bodyPr>
          <a:lstStyle>
            <a:lvl1pPr marR="0" lvl="0" algn="ctr" rtl="0">
              <a:spcBef>
                <a:spcPts val="0"/>
              </a:spcBef>
              <a:spcAft>
                <a:spcPts val="0"/>
              </a:spcAft>
              <a:buClr>
                <a:schemeClr val="dk1"/>
              </a:buClr>
              <a:buSzPts val="1500"/>
              <a:buFont typeface="Calibri"/>
              <a:buNone/>
              <a:defRPr sz="15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59" name="Google Shape;359;p63"/>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pic>
        <p:nvPicPr>
          <p:cNvPr id="360" name="Google Shape;360;p63"/>
          <p:cNvPicPr preferRelativeResize="0"/>
          <p:nvPr/>
        </p:nvPicPr>
        <p:blipFill rotWithShape="1">
          <a:blip r:embed="rId2">
            <a:alphaModFix/>
          </a:blip>
          <a:srcRect/>
          <a:stretch/>
        </p:blipFill>
        <p:spPr>
          <a:xfrm>
            <a:off x="568087" y="1011359"/>
            <a:ext cx="2539991" cy="229748"/>
          </a:xfrm>
          <a:prstGeom prst="rect">
            <a:avLst/>
          </a:prstGeom>
          <a:noFill/>
          <a:ln>
            <a:noFill/>
          </a:ln>
        </p:spPr>
      </p:pic>
      <p:pic>
        <p:nvPicPr>
          <p:cNvPr id="361" name="Google Shape;361;p63"/>
          <p:cNvPicPr preferRelativeResize="0"/>
          <p:nvPr/>
        </p:nvPicPr>
        <p:blipFill rotWithShape="1">
          <a:blip r:embed="rId3">
            <a:alphaModFix/>
          </a:blip>
          <a:srcRect/>
          <a:stretch/>
        </p:blipFill>
        <p:spPr>
          <a:xfrm>
            <a:off x="568081" y="5157722"/>
            <a:ext cx="1600200" cy="186267"/>
          </a:xfrm>
          <a:prstGeom prst="rect">
            <a:avLst/>
          </a:prstGeom>
          <a:noFill/>
          <a:ln>
            <a:noFill/>
          </a:ln>
        </p:spPr>
      </p:pic>
      <p:pic>
        <p:nvPicPr>
          <p:cNvPr id="362" name="Google Shape;362;p63" descr="W Logo_Purple_2685_HEX.png"/>
          <p:cNvPicPr preferRelativeResize="0"/>
          <p:nvPr/>
        </p:nvPicPr>
        <p:blipFill rotWithShape="1">
          <a:blip r:embed="rId4">
            <a:alphaModFix/>
          </a:blip>
          <a:srcRect/>
          <a:stretch/>
        </p:blipFill>
        <p:spPr>
          <a:xfrm>
            <a:off x="8582878" y="6071618"/>
            <a:ext cx="561122" cy="503763"/>
          </a:xfrm>
          <a:prstGeom prst="rect">
            <a:avLst/>
          </a:prstGeom>
          <a:noFill/>
          <a:ln>
            <a:noFill/>
          </a:ln>
        </p:spPr>
      </p:pic>
    </p:spTree>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1_White_Content Slide 3">
  <p:cSld name="1_White_Content Slide 3">
    <p:spTree>
      <p:nvGrpSpPr>
        <p:cNvPr id="1" name="Shape 363"/>
        <p:cNvGrpSpPr/>
        <p:nvPr/>
      </p:nvGrpSpPr>
      <p:grpSpPr>
        <a:xfrm>
          <a:off x="0" y="0"/>
          <a:ext cx="0" cy="0"/>
          <a:chOff x="0" y="0"/>
          <a:chExt cx="0" cy="0"/>
        </a:xfrm>
      </p:grpSpPr>
      <p:pic>
        <p:nvPicPr>
          <p:cNvPr id="364" name="Google Shape;364;p64"/>
          <p:cNvPicPr preferRelativeResize="0"/>
          <p:nvPr/>
        </p:nvPicPr>
        <p:blipFill rotWithShape="1">
          <a:blip r:embed="rId2">
            <a:alphaModFix/>
          </a:blip>
          <a:srcRect/>
          <a:stretch/>
        </p:blipFill>
        <p:spPr>
          <a:xfrm>
            <a:off x="549032" y="1157865"/>
            <a:ext cx="1103781" cy="128483"/>
          </a:xfrm>
          <a:prstGeom prst="rect">
            <a:avLst/>
          </a:prstGeom>
          <a:noFill/>
          <a:ln>
            <a:noFill/>
          </a:ln>
        </p:spPr>
      </p:pic>
      <p:sp>
        <p:nvSpPr>
          <p:cNvPr id="365" name="Google Shape;365;p64"/>
          <p:cNvSpPr txBox="1">
            <a:spLocks noGrp="1"/>
          </p:cNvSpPr>
          <p:nvPr>
            <p:ph type="title"/>
          </p:nvPr>
        </p:nvSpPr>
        <p:spPr>
          <a:xfrm>
            <a:off x="435471" y="559589"/>
            <a:ext cx="8197114" cy="66251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dk2"/>
              </a:buClr>
              <a:buSzPts val="3000"/>
              <a:buFont typeface="Encode Sans Black"/>
              <a:buNone/>
              <a:defRPr sz="3000" b="1" i="0" u="none" strike="noStrike" cap="none">
                <a:solidFill>
                  <a:schemeClr val="dk2"/>
                </a:solidFill>
                <a:latin typeface="Encode Sans Black"/>
                <a:ea typeface="Encode Sans Black"/>
                <a:cs typeface="Encode Sans Black"/>
                <a:sym typeface="Encode Sans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366" name="Google Shape;366;p64" descr="A screenshot of a cell phone&#10;&#10;Description automatically generated"/>
          <p:cNvPicPr preferRelativeResize="0"/>
          <p:nvPr/>
        </p:nvPicPr>
        <p:blipFill rotWithShape="1">
          <a:blip r:embed="rId3">
            <a:alphaModFix/>
          </a:blip>
          <a:srcRect/>
          <a:stretch/>
        </p:blipFill>
        <p:spPr>
          <a:xfrm>
            <a:off x="7024791" y="6316979"/>
            <a:ext cx="1418737" cy="245968"/>
          </a:xfrm>
          <a:prstGeom prst="rect">
            <a:avLst/>
          </a:prstGeom>
          <a:noFill/>
          <a:ln>
            <a:noFill/>
          </a:ln>
        </p:spPr>
      </p:pic>
      <p:sp>
        <p:nvSpPr>
          <p:cNvPr id="367" name="Google Shape;367;p64"/>
          <p:cNvSpPr txBox="1">
            <a:spLocks noGrp="1"/>
          </p:cNvSpPr>
          <p:nvPr>
            <p:ph type="body" idx="1"/>
          </p:nvPr>
        </p:nvSpPr>
        <p:spPr>
          <a:xfrm>
            <a:off x="447925" y="1662370"/>
            <a:ext cx="8184662" cy="54822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480"/>
              </a:spcBef>
              <a:spcAft>
                <a:spcPts val="0"/>
              </a:spcAft>
              <a:buClr>
                <a:schemeClr val="dk2"/>
              </a:buClr>
              <a:buSzPts val="2400"/>
              <a:buFont typeface="Arial"/>
              <a:buNone/>
              <a:defRPr sz="2400" b="0" i="0" u="none" strike="noStrike" cap="none">
                <a:solidFill>
                  <a:schemeClr val="dk2"/>
                </a:solidFill>
                <a:latin typeface="Arial"/>
                <a:ea typeface="Arial"/>
                <a:cs typeface="Arial"/>
                <a:sym typeface="Arial"/>
              </a:defRPr>
            </a:lvl1pPr>
            <a:lvl2pPr marL="914400" marR="0" lvl="1" indent="-228600" algn="l" rtl="0">
              <a:spcBef>
                <a:spcPts val="420"/>
              </a:spcBef>
              <a:spcAft>
                <a:spcPts val="0"/>
              </a:spcAft>
              <a:buClr>
                <a:srgbClr val="E8D3A2"/>
              </a:buClr>
              <a:buSzPts val="2100"/>
              <a:buFont typeface="Arial"/>
              <a:buNone/>
              <a:defRPr sz="21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360"/>
              </a:spcBef>
              <a:spcAft>
                <a:spcPts val="0"/>
              </a:spcAft>
              <a:buClr>
                <a:srgbClr val="E8D3A2"/>
              </a:buClr>
              <a:buSzPts val="1800"/>
              <a:buFont typeface="Arial"/>
              <a:buNone/>
              <a:defRPr sz="18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300"/>
              </a:spcBef>
              <a:spcAft>
                <a:spcPts val="0"/>
              </a:spcAft>
              <a:buClr>
                <a:srgbClr val="E8D3A2"/>
              </a:buClr>
              <a:buSzPts val="1500"/>
              <a:buFont typeface="Arial"/>
              <a:buNone/>
              <a:defRPr sz="15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300"/>
              </a:spcBef>
              <a:spcAft>
                <a:spcPts val="0"/>
              </a:spcAft>
              <a:buClr>
                <a:srgbClr val="E8D3A2"/>
              </a:buClr>
              <a:buSzPts val="1500"/>
              <a:buFont typeface="Arial"/>
              <a:buNone/>
              <a:defRPr sz="1500" b="0" i="0" u="none" strike="noStrike" cap="none">
                <a:solidFill>
                  <a:srgbClr val="E8D3A2"/>
                </a:solidFill>
                <a:latin typeface="Encode Sans Black"/>
                <a:ea typeface="Encode Sans Black"/>
                <a:cs typeface="Encode Sans Black"/>
                <a:sym typeface="Encode Sans Black"/>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368" name="Google Shape;368;p64"/>
          <p:cNvSpPr txBox="1">
            <a:spLocks noGrp="1"/>
          </p:cNvSpPr>
          <p:nvPr>
            <p:ph type="sldNum" idx="12"/>
          </p:nvPr>
        </p:nvSpPr>
        <p:spPr>
          <a:xfrm>
            <a:off x="1" y="6491820"/>
            <a:ext cx="577850" cy="366183"/>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200">
                <a:solidFill>
                  <a:schemeClr val="dk2"/>
                </a:solidFill>
                <a:latin typeface="Calibri"/>
                <a:ea typeface="Calibri"/>
                <a:cs typeface="Calibri"/>
                <a:sym typeface="Calibri"/>
              </a:defRPr>
            </a:lvl1pPr>
            <a:lvl2pPr marL="0" marR="0" lvl="1" indent="0" algn="l" rtl="0">
              <a:spcBef>
                <a:spcPts val="0"/>
              </a:spcBef>
              <a:buNone/>
              <a:defRPr sz="1200">
                <a:solidFill>
                  <a:schemeClr val="dk2"/>
                </a:solidFill>
                <a:latin typeface="Calibri"/>
                <a:ea typeface="Calibri"/>
                <a:cs typeface="Calibri"/>
                <a:sym typeface="Calibri"/>
              </a:defRPr>
            </a:lvl2pPr>
            <a:lvl3pPr marL="0" marR="0" lvl="2" indent="0" algn="l" rtl="0">
              <a:spcBef>
                <a:spcPts val="0"/>
              </a:spcBef>
              <a:buNone/>
              <a:defRPr sz="1200">
                <a:solidFill>
                  <a:schemeClr val="dk2"/>
                </a:solidFill>
                <a:latin typeface="Calibri"/>
                <a:ea typeface="Calibri"/>
                <a:cs typeface="Calibri"/>
                <a:sym typeface="Calibri"/>
              </a:defRPr>
            </a:lvl3pPr>
            <a:lvl4pPr marL="0" marR="0" lvl="3" indent="0" algn="l" rtl="0">
              <a:spcBef>
                <a:spcPts val="0"/>
              </a:spcBef>
              <a:buNone/>
              <a:defRPr sz="1200">
                <a:solidFill>
                  <a:schemeClr val="dk2"/>
                </a:solidFill>
                <a:latin typeface="Calibri"/>
                <a:ea typeface="Calibri"/>
                <a:cs typeface="Calibri"/>
                <a:sym typeface="Calibri"/>
              </a:defRPr>
            </a:lvl4pPr>
            <a:lvl5pPr marL="0" marR="0" lvl="4" indent="0" algn="l" rtl="0">
              <a:spcBef>
                <a:spcPts val="0"/>
              </a:spcBef>
              <a:buNone/>
              <a:defRPr sz="1200">
                <a:solidFill>
                  <a:schemeClr val="dk2"/>
                </a:solidFill>
                <a:latin typeface="Calibri"/>
                <a:ea typeface="Calibri"/>
                <a:cs typeface="Calibri"/>
                <a:sym typeface="Calibri"/>
              </a:defRPr>
            </a:lvl5pPr>
            <a:lvl6pPr marL="0" marR="0" lvl="5" indent="0" algn="l" rtl="0">
              <a:spcBef>
                <a:spcPts val="0"/>
              </a:spcBef>
              <a:buNone/>
              <a:defRPr sz="1200">
                <a:solidFill>
                  <a:schemeClr val="dk2"/>
                </a:solidFill>
                <a:latin typeface="Calibri"/>
                <a:ea typeface="Calibri"/>
                <a:cs typeface="Calibri"/>
                <a:sym typeface="Calibri"/>
              </a:defRPr>
            </a:lvl6pPr>
            <a:lvl7pPr marL="0" marR="0" lvl="6" indent="0" algn="l" rtl="0">
              <a:spcBef>
                <a:spcPts val="0"/>
              </a:spcBef>
              <a:buNone/>
              <a:defRPr sz="1200">
                <a:solidFill>
                  <a:schemeClr val="dk2"/>
                </a:solidFill>
                <a:latin typeface="Calibri"/>
                <a:ea typeface="Calibri"/>
                <a:cs typeface="Calibri"/>
                <a:sym typeface="Calibri"/>
              </a:defRPr>
            </a:lvl7pPr>
            <a:lvl8pPr marL="0" marR="0" lvl="7" indent="0" algn="l" rtl="0">
              <a:spcBef>
                <a:spcPts val="0"/>
              </a:spcBef>
              <a:buNone/>
              <a:defRPr sz="1200">
                <a:solidFill>
                  <a:schemeClr val="dk2"/>
                </a:solidFill>
                <a:latin typeface="Calibri"/>
                <a:ea typeface="Calibri"/>
                <a:cs typeface="Calibri"/>
                <a:sym typeface="Calibri"/>
              </a:defRPr>
            </a:lvl8pPr>
            <a:lvl9pPr marL="0" marR="0" lvl="8" indent="0" algn="l" rtl="0">
              <a:spcBef>
                <a:spcPts val="0"/>
              </a:spcBef>
              <a:buNone/>
              <a:defRPr sz="1200">
                <a:solidFill>
                  <a:schemeClr val="dk2"/>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369" name="Google Shape;369;p64"/>
          <p:cNvSpPr txBox="1">
            <a:spLocks noGrp="1"/>
          </p:cNvSpPr>
          <p:nvPr>
            <p:ph type="body" idx="2"/>
          </p:nvPr>
        </p:nvSpPr>
        <p:spPr>
          <a:xfrm>
            <a:off x="435471" y="2434979"/>
            <a:ext cx="8197114" cy="3002348"/>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chemeClr val="dk2"/>
              </a:buClr>
              <a:buSzPts val="2400"/>
              <a:buFont typeface="Merriweather Sans"/>
              <a:buChar char="&gt;"/>
              <a:defRPr sz="2400" b="1" i="0" u="none" strike="noStrike" cap="none">
                <a:solidFill>
                  <a:schemeClr val="dk2"/>
                </a:solidFill>
                <a:latin typeface="Open Sans"/>
                <a:ea typeface="Open Sans"/>
                <a:cs typeface="Open Sans"/>
                <a:sym typeface="Open Sans"/>
              </a:defRPr>
            </a:lvl1pPr>
            <a:lvl2pPr marL="914400" marR="0" lvl="1" indent="-355600" algn="l" rtl="0">
              <a:spcBef>
                <a:spcPts val="400"/>
              </a:spcBef>
              <a:spcAft>
                <a:spcPts val="0"/>
              </a:spcAft>
              <a:buClr>
                <a:schemeClr val="dk2"/>
              </a:buClr>
              <a:buSzPts val="2000"/>
              <a:buFont typeface="Arial"/>
              <a:buChar char="–"/>
              <a:defRPr sz="2000" b="0" i="0" u="none" strike="noStrike" cap="none">
                <a:solidFill>
                  <a:schemeClr val="dk2"/>
                </a:solidFill>
                <a:latin typeface="Open Sans"/>
                <a:ea typeface="Open Sans"/>
                <a:cs typeface="Open Sans"/>
                <a:sym typeface="Open Sans"/>
              </a:defRPr>
            </a:lvl2pPr>
            <a:lvl3pPr marL="1371600" marR="0" lvl="2" indent="-342900" algn="l" rtl="0">
              <a:spcBef>
                <a:spcPts val="360"/>
              </a:spcBef>
              <a:spcAft>
                <a:spcPts val="0"/>
              </a:spcAft>
              <a:buClr>
                <a:schemeClr val="dk2"/>
              </a:buClr>
              <a:buSzPts val="1800"/>
              <a:buFont typeface="Merriweather Sans"/>
              <a:buChar char="&gt;"/>
              <a:defRPr sz="1800" b="0" i="0" u="none" strike="noStrike" cap="none">
                <a:solidFill>
                  <a:schemeClr val="dk2"/>
                </a:solidFill>
                <a:latin typeface="Open Sans"/>
                <a:ea typeface="Open Sans"/>
                <a:cs typeface="Open Sans"/>
                <a:sym typeface="Open Sans"/>
              </a:defRPr>
            </a:lvl3pPr>
            <a:lvl4pPr marL="1828800" marR="0" lvl="3" indent="-330200" algn="l" rtl="0">
              <a:spcBef>
                <a:spcPts val="320"/>
              </a:spcBef>
              <a:spcAft>
                <a:spcPts val="0"/>
              </a:spcAft>
              <a:buClr>
                <a:schemeClr val="dk2"/>
              </a:buClr>
              <a:buSzPts val="1600"/>
              <a:buFont typeface="Arial"/>
              <a:buChar char="–"/>
              <a:defRPr sz="1600" b="0" i="0" u="none" strike="noStrike" cap="none">
                <a:solidFill>
                  <a:schemeClr val="dk2"/>
                </a:solidFill>
                <a:latin typeface="Open Sans"/>
                <a:ea typeface="Open Sans"/>
                <a:cs typeface="Open Sans"/>
                <a:sym typeface="Open Sans"/>
              </a:defRPr>
            </a:lvl4pPr>
            <a:lvl5pPr marL="2286000" marR="0" lvl="4" indent="-317500" algn="l" rtl="0">
              <a:spcBef>
                <a:spcPts val="280"/>
              </a:spcBef>
              <a:spcAft>
                <a:spcPts val="0"/>
              </a:spcAft>
              <a:buClr>
                <a:schemeClr val="dk2"/>
              </a:buClr>
              <a:buSzPts val="1400"/>
              <a:buFont typeface="Merriweather Sans"/>
              <a:buChar char="&gt;"/>
              <a:defRPr sz="1400" b="0" i="0" u="none" strike="noStrike" cap="none">
                <a:solidFill>
                  <a:schemeClr val="dk2"/>
                </a:solidFill>
                <a:latin typeface="Open Sans"/>
                <a:ea typeface="Open Sans"/>
                <a:cs typeface="Open Sans"/>
                <a:sym typeface="Open Sans"/>
              </a:defRPr>
            </a:lvl5pPr>
            <a:lvl6pPr marL="2743200" marR="0" lvl="5" indent="-323850" algn="l" rtl="0">
              <a:spcBef>
                <a:spcPts val="300"/>
              </a:spcBef>
              <a:spcAft>
                <a:spcPts val="0"/>
              </a:spcAft>
              <a:buClr>
                <a:schemeClr val="dk2"/>
              </a:buClr>
              <a:buSzPts val="1500"/>
              <a:buFont typeface="Arial"/>
              <a:buChar char="•"/>
              <a:defRPr sz="1500" b="0" i="0" u="none" strike="noStrike" cap="none">
                <a:solidFill>
                  <a:schemeClr val="dk2"/>
                </a:solidFill>
                <a:latin typeface="Calibri"/>
                <a:ea typeface="Calibri"/>
                <a:cs typeface="Calibri"/>
                <a:sym typeface="Calibri"/>
              </a:defRPr>
            </a:lvl6pPr>
            <a:lvl7pPr marL="3200400" marR="0" lvl="6" indent="-323850" algn="l" rtl="0">
              <a:spcBef>
                <a:spcPts val="300"/>
              </a:spcBef>
              <a:spcAft>
                <a:spcPts val="0"/>
              </a:spcAft>
              <a:buClr>
                <a:schemeClr val="dk2"/>
              </a:buClr>
              <a:buSzPts val="1500"/>
              <a:buFont typeface="Arial"/>
              <a:buChar char="•"/>
              <a:defRPr sz="1500" b="0" i="0" u="none" strike="noStrike" cap="none">
                <a:solidFill>
                  <a:schemeClr val="dk2"/>
                </a:solidFill>
                <a:latin typeface="Calibri"/>
                <a:ea typeface="Calibri"/>
                <a:cs typeface="Calibri"/>
                <a:sym typeface="Calibri"/>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pic>
        <p:nvPicPr>
          <p:cNvPr id="370" name="Google Shape;370;p64" descr="A close up of a logo&#10;&#10;Description automatically generated"/>
          <p:cNvPicPr preferRelativeResize="0"/>
          <p:nvPr/>
        </p:nvPicPr>
        <p:blipFill rotWithShape="1">
          <a:blip r:embed="rId4">
            <a:alphaModFix/>
          </a:blip>
          <a:srcRect/>
          <a:stretch/>
        </p:blipFill>
        <p:spPr>
          <a:xfrm>
            <a:off x="7003020" y="6316987"/>
            <a:ext cx="1642019" cy="284679"/>
          </a:xfrm>
          <a:prstGeom prst="rect">
            <a:avLst/>
          </a:prstGeom>
          <a:noFill/>
          <a:ln>
            <a:noFill/>
          </a:ln>
        </p:spPr>
      </p:pic>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White_Title Slide 1">
  <p:cSld name="White_Title Slide 1">
    <p:spTree>
      <p:nvGrpSpPr>
        <p:cNvPr id="1" name="Shape 371"/>
        <p:cNvGrpSpPr/>
        <p:nvPr/>
      </p:nvGrpSpPr>
      <p:grpSpPr>
        <a:xfrm>
          <a:off x="0" y="0"/>
          <a:ext cx="0" cy="0"/>
          <a:chOff x="0" y="0"/>
          <a:chExt cx="0" cy="0"/>
        </a:xfrm>
      </p:grpSpPr>
      <p:pic>
        <p:nvPicPr>
          <p:cNvPr id="372" name="Google Shape;372;p65" descr="A black and white photo of a building&#10;&#10;Description automatically generated"/>
          <p:cNvPicPr preferRelativeResize="0"/>
          <p:nvPr/>
        </p:nvPicPr>
        <p:blipFill rotWithShape="1">
          <a:blip r:embed="rId2">
            <a:alphaModFix/>
          </a:blip>
          <a:srcRect t="15743"/>
          <a:stretch/>
        </p:blipFill>
        <p:spPr>
          <a:xfrm>
            <a:off x="0" y="0"/>
            <a:ext cx="9156790" cy="6858000"/>
          </a:xfrm>
          <a:prstGeom prst="rect">
            <a:avLst/>
          </a:prstGeom>
          <a:noFill/>
          <a:ln>
            <a:noFill/>
          </a:ln>
        </p:spPr>
      </p:pic>
      <p:sp>
        <p:nvSpPr>
          <p:cNvPr id="373" name="Google Shape;373;p65"/>
          <p:cNvSpPr/>
          <p:nvPr/>
        </p:nvSpPr>
        <p:spPr>
          <a:xfrm>
            <a:off x="-12790" y="0"/>
            <a:ext cx="9169580" cy="6858000"/>
          </a:xfrm>
          <a:prstGeom prst="rect">
            <a:avLst/>
          </a:prstGeom>
          <a:solidFill>
            <a:schemeClr val="lt2">
              <a:alpha val="75686"/>
            </a:schemeClr>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74" name="Google Shape;374;p65"/>
          <p:cNvPicPr preferRelativeResize="0"/>
          <p:nvPr/>
        </p:nvPicPr>
        <p:blipFill rotWithShape="1">
          <a:blip r:embed="rId3">
            <a:alphaModFix/>
          </a:blip>
          <a:srcRect/>
          <a:stretch/>
        </p:blipFill>
        <p:spPr>
          <a:xfrm>
            <a:off x="568081" y="4568601"/>
            <a:ext cx="1600200" cy="186267"/>
          </a:xfrm>
          <a:prstGeom prst="rect">
            <a:avLst/>
          </a:prstGeom>
          <a:noFill/>
          <a:ln>
            <a:noFill/>
          </a:ln>
        </p:spPr>
      </p:pic>
      <p:pic>
        <p:nvPicPr>
          <p:cNvPr id="375" name="Google Shape;375;p65" descr="A screenshot of a cell phone&#10;&#10;Description automatically generated"/>
          <p:cNvPicPr preferRelativeResize="0"/>
          <p:nvPr/>
        </p:nvPicPr>
        <p:blipFill rotWithShape="1">
          <a:blip r:embed="rId4">
            <a:alphaModFix/>
          </a:blip>
          <a:srcRect/>
          <a:stretch/>
        </p:blipFill>
        <p:spPr>
          <a:xfrm>
            <a:off x="6602009" y="5859011"/>
            <a:ext cx="2105049" cy="681777"/>
          </a:xfrm>
          <a:prstGeom prst="rect">
            <a:avLst/>
          </a:prstGeom>
          <a:noFill/>
          <a:ln>
            <a:noFill/>
          </a:ln>
        </p:spPr>
      </p:pic>
      <p:sp>
        <p:nvSpPr>
          <p:cNvPr id="376" name="Google Shape;376;p65"/>
          <p:cNvSpPr txBox="1">
            <a:spLocks noGrp="1"/>
          </p:cNvSpPr>
          <p:nvPr>
            <p:ph type="sldNum" idx="12"/>
          </p:nvPr>
        </p:nvSpPr>
        <p:spPr>
          <a:xfrm>
            <a:off x="0" y="6491820"/>
            <a:ext cx="666750" cy="366183"/>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200">
                <a:solidFill>
                  <a:schemeClr val="dk1"/>
                </a:solidFill>
                <a:latin typeface="Calibri"/>
                <a:ea typeface="Calibri"/>
                <a:cs typeface="Calibri"/>
                <a:sym typeface="Calibri"/>
              </a:defRPr>
            </a:lvl1pPr>
            <a:lvl2pPr marL="0" marR="0" lvl="1" indent="0" algn="l" rtl="0">
              <a:spcBef>
                <a:spcPts val="0"/>
              </a:spcBef>
              <a:buNone/>
              <a:defRPr sz="1200">
                <a:solidFill>
                  <a:schemeClr val="dk1"/>
                </a:solidFill>
                <a:latin typeface="Calibri"/>
                <a:ea typeface="Calibri"/>
                <a:cs typeface="Calibri"/>
                <a:sym typeface="Calibri"/>
              </a:defRPr>
            </a:lvl2pPr>
            <a:lvl3pPr marL="0" marR="0" lvl="2" indent="0" algn="l" rtl="0">
              <a:spcBef>
                <a:spcPts val="0"/>
              </a:spcBef>
              <a:buNone/>
              <a:defRPr sz="1200">
                <a:solidFill>
                  <a:schemeClr val="dk1"/>
                </a:solidFill>
                <a:latin typeface="Calibri"/>
                <a:ea typeface="Calibri"/>
                <a:cs typeface="Calibri"/>
                <a:sym typeface="Calibri"/>
              </a:defRPr>
            </a:lvl3pPr>
            <a:lvl4pPr marL="0" marR="0" lvl="3" indent="0" algn="l" rtl="0">
              <a:spcBef>
                <a:spcPts val="0"/>
              </a:spcBef>
              <a:buNone/>
              <a:defRPr sz="1200">
                <a:solidFill>
                  <a:schemeClr val="dk1"/>
                </a:solidFill>
                <a:latin typeface="Calibri"/>
                <a:ea typeface="Calibri"/>
                <a:cs typeface="Calibri"/>
                <a:sym typeface="Calibri"/>
              </a:defRPr>
            </a:lvl4pPr>
            <a:lvl5pPr marL="0" marR="0" lvl="4" indent="0" algn="l" rtl="0">
              <a:spcBef>
                <a:spcPts val="0"/>
              </a:spcBef>
              <a:buNone/>
              <a:defRPr sz="1200">
                <a:solidFill>
                  <a:schemeClr val="dk1"/>
                </a:solidFill>
                <a:latin typeface="Calibri"/>
                <a:ea typeface="Calibri"/>
                <a:cs typeface="Calibri"/>
                <a:sym typeface="Calibri"/>
              </a:defRPr>
            </a:lvl5pPr>
            <a:lvl6pPr marL="0" marR="0" lvl="5" indent="0" algn="l" rtl="0">
              <a:spcBef>
                <a:spcPts val="0"/>
              </a:spcBef>
              <a:buNone/>
              <a:defRPr sz="1200">
                <a:solidFill>
                  <a:schemeClr val="dk1"/>
                </a:solidFill>
                <a:latin typeface="Calibri"/>
                <a:ea typeface="Calibri"/>
                <a:cs typeface="Calibri"/>
                <a:sym typeface="Calibri"/>
              </a:defRPr>
            </a:lvl6pPr>
            <a:lvl7pPr marL="0" marR="0" lvl="6" indent="0" algn="l" rtl="0">
              <a:spcBef>
                <a:spcPts val="0"/>
              </a:spcBef>
              <a:buNone/>
              <a:defRPr sz="1200">
                <a:solidFill>
                  <a:schemeClr val="dk1"/>
                </a:solidFill>
                <a:latin typeface="Calibri"/>
                <a:ea typeface="Calibri"/>
                <a:cs typeface="Calibri"/>
                <a:sym typeface="Calibri"/>
              </a:defRPr>
            </a:lvl7pPr>
            <a:lvl8pPr marL="0" marR="0" lvl="7" indent="0" algn="l" rtl="0">
              <a:spcBef>
                <a:spcPts val="0"/>
              </a:spcBef>
              <a:buNone/>
              <a:defRPr sz="1200">
                <a:solidFill>
                  <a:schemeClr val="dk1"/>
                </a:solidFill>
                <a:latin typeface="Calibri"/>
                <a:ea typeface="Calibri"/>
                <a:cs typeface="Calibri"/>
                <a:sym typeface="Calibri"/>
              </a:defRPr>
            </a:lvl8pPr>
            <a:lvl9pPr marL="0" marR="0" lvl="8" indent="0" algn="l" rtl="0">
              <a:spcBef>
                <a:spcPts val="0"/>
              </a:spcBef>
              <a:buNone/>
              <a:defRPr sz="12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377" name="Google Shape;377;p65"/>
          <p:cNvSpPr txBox="1">
            <a:spLocks noGrp="1"/>
          </p:cNvSpPr>
          <p:nvPr>
            <p:ph type="title"/>
          </p:nvPr>
        </p:nvSpPr>
        <p:spPr>
          <a:xfrm>
            <a:off x="460375" y="859993"/>
            <a:ext cx="7023540" cy="3522341"/>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dk1"/>
              </a:buClr>
              <a:buSzPts val="5000"/>
              <a:buFont typeface="Encode Sans Black"/>
              <a:buNone/>
              <a:defRPr sz="5000" b="1" i="0" u="none" strike="noStrike" cap="none">
                <a:solidFill>
                  <a:schemeClr val="dk1"/>
                </a:solidFill>
                <a:latin typeface="Encode Sans Black"/>
                <a:ea typeface="Encode Sans Black"/>
                <a:cs typeface="Encode Sans Black"/>
                <a:sym typeface="Encode Sans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White_Content Slide 3">
  <p:cSld name="White_Content Slide 3">
    <p:spTree>
      <p:nvGrpSpPr>
        <p:cNvPr id="1" name="Shape 378"/>
        <p:cNvGrpSpPr/>
        <p:nvPr/>
      </p:nvGrpSpPr>
      <p:grpSpPr>
        <a:xfrm>
          <a:off x="0" y="0"/>
          <a:ext cx="0" cy="0"/>
          <a:chOff x="0" y="0"/>
          <a:chExt cx="0" cy="0"/>
        </a:xfrm>
      </p:grpSpPr>
      <p:pic>
        <p:nvPicPr>
          <p:cNvPr id="379" name="Google Shape;379;p66"/>
          <p:cNvPicPr preferRelativeResize="0"/>
          <p:nvPr/>
        </p:nvPicPr>
        <p:blipFill rotWithShape="1">
          <a:blip r:embed="rId2">
            <a:alphaModFix/>
          </a:blip>
          <a:srcRect/>
          <a:stretch/>
        </p:blipFill>
        <p:spPr>
          <a:xfrm>
            <a:off x="549032" y="1155494"/>
            <a:ext cx="1103781" cy="128483"/>
          </a:xfrm>
          <a:prstGeom prst="rect">
            <a:avLst/>
          </a:prstGeom>
          <a:noFill/>
          <a:ln>
            <a:noFill/>
          </a:ln>
        </p:spPr>
      </p:pic>
      <p:sp>
        <p:nvSpPr>
          <p:cNvPr id="380" name="Google Shape;380;p66"/>
          <p:cNvSpPr txBox="1">
            <a:spLocks noGrp="1"/>
          </p:cNvSpPr>
          <p:nvPr>
            <p:ph type="title"/>
          </p:nvPr>
        </p:nvSpPr>
        <p:spPr>
          <a:xfrm>
            <a:off x="442855" y="609812"/>
            <a:ext cx="8172210" cy="577528"/>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dk1"/>
              </a:buClr>
              <a:buSzPts val="3000"/>
              <a:buFont typeface="Encode Sans Black"/>
              <a:buNone/>
              <a:defRPr sz="3000" b="1" i="0" u="none" strike="noStrike" cap="none">
                <a:solidFill>
                  <a:schemeClr val="dk1"/>
                </a:solidFill>
                <a:latin typeface="Encode Sans Black"/>
                <a:ea typeface="Encode Sans Black"/>
                <a:cs typeface="Encode Sans Black"/>
                <a:sym typeface="Encode Sans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81" name="Google Shape;381;p66"/>
          <p:cNvSpPr txBox="1">
            <a:spLocks noGrp="1"/>
          </p:cNvSpPr>
          <p:nvPr>
            <p:ph type="body" idx="1"/>
          </p:nvPr>
        </p:nvSpPr>
        <p:spPr>
          <a:xfrm>
            <a:off x="447925" y="1662370"/>
            <a:ext cx="8184662" cy="54822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480"/>
              </a:spcBef>
              <a:spcAft>
                <a:spcPts val="0"/>
              </a:spcAft>
              <a:buClr>
                <a:schemeClr val="dk2"/>
              </a:buClr>
              <a:buSzPts val="2400"/>
              <a:buFont typeface="Arial"/>
              <a:buNone/>
              <a:defRPr sz="2400" b="0" i="0" u="none" strike="noStrike" cap="none">
                <a:solidFill>
                  <a:schemeClr val="dk2"/>
                </a:solidFill>
                <a:latin typeface="Arial"/>
                <a:ea typeface="Arial"/>
                <a:cs typeface="Arial"/>
                <a:sym typeface="Arial"/>
              </a:defRPr>
            </a:lvl1pPr>
            <a:lvl2pPr marL="914400" marR="0" lvl="1" indent="-228600" algn="l" rtl="0">
              <a:spcBef>
                <a:spcPts val="420"/>
              </a:spcBef>
              <a:spcAft>
                <a:spcPts val="0"/>
              </a:spcAft>
              <a:buClr>
                <a:srgbClr val="E8D3A2"/>
              </a:buClr>
              <a:buSzPts val="2100"/>
              <a:buFont typeface="Arial"/>
              <a:buNone/>
              <a:defRPr sz="21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360"/>
              </a:spcBef>
              <a:spcAft>
                <a:spcPts val="0"/>
              </a:spcAft>
              <a:buClr>
                <a:srgbClr val="E8D3A2"/>
              </a:buClr>
              <a:buSzPts val="1800"/>
              <a:buFont typeface="Arial"/>
              <a:buNone/>
              <a:defRPr sz="18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300"/>
              </a:spcBef>
              <a:spcAft>
                <a:spcPts val="0"/>
              </a:spcAft>
              <a:buClr>
                <a:srgbClr val="E8D3A2"/>
              </a:buClr>
              <a:buSzPts val="1500"/>
              <a:buFont typeface="Arial"/>
              <a:buNone/>
              <a:defRPr sz="15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300"/>
              </a:spcBef>
              <a:spcAft>
                <a:spcPts val="0"/>
              </a:spcAft>
              <a:buClr>
                <a:srgbClr val="E8D3A2"/>
              </a:buClr>
              <a:buSzPts val="1500"/>
              <a:buFont typeface="Arial"/>
              <a:buNone/>
              <a:defRPr sz="1500" b="0" i="0" u="none" strike="noStrike" cap="none">
                <a:solidFill>
                  <a:srgbClr val="E8D3A2"/>
                </a:solidFill>
                <a:latin typeface="Encode Sans Black"/>
                <a:ea typeface="Encode Sans Black"/>
                <a:cs typeface="Encode Sans Black"/>
                <a:sym typeface="Encode Sans Black"/>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pic>
        <p:nvPicPr>
          <p:cNvPr id="382" name="Google Shape;382;p66" descr="A close up of a logo&#10;&#10;Description automatically generated"/>
          <p:cNvPicPr preferRelativeResize="0"/>
          <p:nvPr/>
        </p:nvPicPr>
        <p:blipFill rotWithShape="1">
          <a:blip r:embed="rId3">
            <a:alphaModFix/>
          </a:blip>
          <a:srcRect/>
          <a:stretch/>
        </p:blipFill>
        <p:spPr>
          <a:xfrm>
            <a:off x="7003020" y="6316987"/>
            <a:ext cx="1642019" cy="284679"/>
          </a:xfrm>
          <a:prstGeom prst="rect">
            <a:avLst/>
          </a:prstGeom>
          <a:noFill/>
          <a:ln>
            <a:noFill/>
          </a:ln>
        </p:spPr>
      </p:pic>
      <p:sp>
        <p:nvSpPr>
          <p:cNvPr id="383" name="Google Shape;383;p66"/>
          <p:cNvSpPr txBox="1">
            <a:spLocks noGrp="1"/>
          </p:cNvSpPr>
          <p:nvPr>
            <p:ph type="sldNum" idx="12"/>
          </p:nvPr>
        </p:nvSpPr>
        <p:spPr>
          <a:xfrm>
            <a:off x="0" y="6491820"/>
            <a:ext cx="666750" cy="366183"/>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200">
                <a:solidFill>
                  <a:schemeClr val="dk1"/>
                </a:solidFill>
                <a:latin typeface="Calibri"/>
                <a:ea typeface="Calibri"/>
                <a:cs typeface="Calibri"/>
                <a:sym typeface="Calibri"/>
              </a:defRPr>
            </a:lvl1pPr>
            <a:lvl2pPr marL="0" marR="0" lvl="1" indent="0" algn="l" rtl="0">
              <a:spcBef>
                <a:spcPts val="0"/>
              </a:spcBef>
              <a:buNone/>
              <a:defRPr sz="1200">
                <a:solidFill>
                  <a:schemeClr val="dk1"/>
                </a:solidFill>
                <a:latin typeface="Calibri"/>
                <a:ea typeface="Calibri"/>
                <a:cs typeface="Calibri"/>
                <a:sym typeface="Calibri"/>
              </a:defRPr>
            </a:lvl2pPr>
            <a:lvl3pPr marL="0" marR="0" lvl="2" indent="0" algn="l" rtl="0">
              <a:spcBef>
                <a:spcPts val="0"/>
              </a:spcBef>
              <a:buNone/>
              <a:defRPr sz="1200">
                <a:solidFill>
                  <a:schemeClr val="dk1"/>
                </a:solidFill>
                <a:latin typeface="Calibri"/>
                <a:ea typeface="Calibri"/>
                <a:cs typeface="Calibri"/>
                <a:sym typeface="Calibri"/>
              </a:defRPr>
            </a:lvl3pPr>
            <a:lvl4pPr marL="0" marR="0" lvl="3" indent="0" algn="l" rtl="0">
              <a:spcBef>
                <a:spcPts val="0"/>
              </a:spcBef>
              <a:buNone/>
              <a:defRPr sz="1200">
                <a:solidFill>
                  <a:schemeClr val="dk1"/>
                </a:solidFill>
                <a:latin typeface="Calibri"/>
                <a:ea typeface="Calibri"/>
                <a:cs typeface="Calibri"/>
                <a:sym typeface="Calibri"/>
              </a:defRPr>
            </a:lvl4pPr>
            <a:lvl5pPr marL="0" marR="0" lvl="4" indent="0" algn="l" rtl="0">
              <a:spcBef>
                <a:spcPts val="0"/>
              </a:spcBef>
              <a:buNone/>
              <a:defRPr sz="1200">
                <a:solidFill>
                  <a:schemeClr val="dk1"/>
                </a:solidFill>
                <a:latin typeface="Calibri"/>
                <a:ea typeface="Calibri"/>
                <a:cs typeface="Calibri"/>
                <a:sym typeface="Calibri"/>
              </a:defRPr>
            </a:lvl5pPr>
            <a:lvl6pPr marL="0" marR="0" lvl="5" indent="0" algn="l" rtl="0">
              <a:spcBef>
                <a:spcPts val="0"/>
              </a:spcBef>
              <a:buNone/>
              <a:defRPr sz="1200">
                <a:solidFill>
                  <a:schemeClr val="dk1"/>
                </a:solidFill>
                <a:latin typeface="Calibri"/>
                <a:ea typeface="Calibri"/>
                <a:cs typeface="Calibri"/>
                <a:sym typeface="Calibri"/>
              </a:defRPr>
            </a:lvl6pPr>
            <a:lvl7pPr marL="0" marR="0" lvl="6" indent="0" algn="l" rtl="0">
              <a:spcBef>
                <a:spcPts val="0"/>
              </a:spcBef>
              <a:buNone/>
              <a:defRPr sz="1200">
                <a:solidFill>
                  <a:schemeClr val="dk1"/>
                </a:solidFill>
                <a:latin typeface="Calibri"/>
                <a:ea typeface="Calibri"/>
                <a:cs typeface="Calibri"/>
                <a:sym typeface="Calibri"/>
              </a:defRPr>
            </a:lvl7pPr>
            <a:lvl8pPr marL="0" marR="0" lvl="7" indent="0" algn="l" rtl="0">
              <a:spcBef>
                <a:spcPts val="0"/>
              </a:spcBef>
              <a:buNone/>
              <a:defRPr sz="1200">
                <a:solidFill>
                  <a:schemeClr val="dk1"/>
                </a:solidFill>
                <a:latin typeface="Calibri"/>
                <a:ea typeface="Calibri"/>
                <a:cs typeface="Calibri"/>
                <a:sym typeface="Calibri"/>
              </a:defRPr>
            </a:lvl8pPr>
            <a:lvl9pPr marL="0" marR="0" lvl="8" indent="0" algn="l" rtl="0">
              <a:spcBef>
                <a:spcPts val="0"/>
              </a:spcBef>
              <a:buNone/>
              <a:defRPr sz="12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384" name="Google Shape;384;p66"/>
          <p:cNvSpPr txBox="1">
            <a:spLocks noGrp="1"/>
          </p:cNvSpPr>
          <p:nvPr>
            <p:ph type="body" idx="2"/>
          </p:nvPr>
        </p:nvSpPr>
        <p:spPr>
          <a:xfrm>
            <a:off x="435471" y="2434979"/>
            <a:ext cx="8197114" cy="3002348"/>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chemeClr val="dk2"/>
              </a:buClr>
              <a:buSzPts val="2400"/>
              <a:buFont typeface="Merriweather Sans"/>
              <a:buChar char="&gt;"/>
              <a:defRPr sz="2400" b="1" i="0" u="none" strike="noStrike" cap="none">
                <a:solidFill>
                  <a:schemeClr val="dk2"/>
                </a:solidFill>
                <a:latin typeface="Open Sans"/>
                <a:ea typeface="Open Sans"/>
                <a:cs typeface="Open Sans"/>
                <a:sym typeface="Open Sans"/>
              </a:defRPr>
            </a:lvl1pPr>
            <a:lvl2pPr marL="914400" marR="0" lvl="1" indent="-355600" algn="l" rtl="0">
              <a:spcBef>
                <a:spcPts val="400"/>
              </a:spcBef>
              <a:spcAft>
                <a:spcPts val="0"/>
              </a:spcAft>
              <a:buClr>
                <a:schemeClr val="dk2"/>
              </a:buClr>
              <a:buSzPts val="2000"/>
              <a:buFont typeface="Arial"/>
              <a:buChar char="–"/>
              <a:defRPr sz="2000" b="0" i="0" u="none" strike="noStrike" cap="none">
                <a:solidFill>
                  <a:schemeClr val="dk2"/>
                </a:solidFill>
                <a:latin typeface="Open Sans"/>
                <a:ea typeface="Open Sans"/>
                <a:cs typeface="Open Sans"/>
                <a:sym typeface="Open Sans"/>
              </a:defRPr>
            </a:lvl2pPr>
            <a:lvl3pPr marL="1371600" marR="0" lvl="2" indent="-342900" algn="l" rtl="0">
              <a:spcBef>
                <a:spcPts val="360"/>
              </a:spcBef>
              <a:spcAft>
                <a:spcPts val="0"/>
              </a:spcAft>
              <a:buClr>
                <a:schemeClr val="dk2"/>
              </a:buClr>
              <a:buSzPts val="1800"/>
              <a:buFont typeface="Merriweather Sans"/>
              <a:buChar char="&gt;"/>
              <a:defRPr sz="1800" b="0" i="0" u="none" strike="noStrike" cap="none">
                <a:solidFill>
                  <a:schemeClr val="dk2"/>
                </a:solidFill>
                <a:latin typeface="Open Sans"/>
                <a:ea typeface="Open Sans"/>
                <a:cs typeface="Open Sans"/>
                <a:sym typeface="Open Sans"/>
              </a:defRPr>
            </a:lvl3pPr>
            <a:lvl4pPr marL="1828800" marR="0" lvl="3" indent="-330200" algn="l" rtl="0">
              <a:spcBef>
                <a:spcPts val="320"/>
              </a:spcBef>
              <a:spcAft>
                <a:spcPts val="0"/>
              </a:spcAft>
              <a:buClr>
                <a:schemeClr val="dk2"/>
              </a:buClr>
              <a:buSzPts val="1600"/>
              <a:buFont typeface="Arial"/>
              <a:buChar char="–"/>
              <a:defRPr sz="1600" b="0" i="0" u="none" strike="noStrike" cap="none">
                <a:solidFill>
                  <a:schemeClr val="dk2"/>
                </a:solidFill>
                <a:latin typeface="Open Sans"/>
                <a:ea typeface="Open Sans"/>
                <a:cs typeface="Open Sans"/>
                <a:sym typeface="Open Sans"/>
              </a:defRPr>
            </a:lvl4pPr>
            <a:lvl5pPr marL="2286000" marR="0" lvl="4" indent="-317500" algn="l" rtl="0">
              <a:spcBef>
                <a:spcPts val="280"/>
              </a:spcBef>
              <a:spcAft>
                <a:spcPts val="0"/>
              </a:spcAft>
              <a:buClr>
                <a:schemeClr val="dk2"/>
              </a:buClr>
              <a:buSzPts val="1400"/>
              <a:buFont typeface="Merriweather Sans"/>
              <a:buChar char="&gt;"/>
              <a:defRPr sz="1400" b="0" i="0" u="none" strike="noStrike" cap="none">
                <a:solidFill>
                  <a:schemeClr val="dk2"/>
                </a:solidFill>
                <a:latin typeface="Open Sans"/>
                <a:ea typeface="Open Sans"/>
                <a:cs typeface="Open Sans"/>
                <a:sym typeface="Open Sans"/>
              </a:defRPr>
            </a:lvl5pPr>
            <a:lvl6pPr marL="2743200" marR="0" lvl="5" indent="-323850" algn="l" rtl="0">
              <a:spcBef>
                <a:spcPts val="300"/>
              </a:spcBef>
              <a:spcAft>
                <a:spcPts val="0"/>
              </a:spcAft>
              <a:buClr>
                <a:schemeClr val="dk2"/>
              </a:buClr>
              <a:buSzPts val="1500"/>
              <a:buFont typeface="Arial"/>
              <a:buChar char="•"/>
              <a:defRPr sz="1500" b="0" i="0" u="none" strike="noStrike" cap="none">
                <a:solidFill>
                  <a:schemeClr val="dk2"/>
                </a:solidFill>
                <a:latin typeface="Calibri"/>
                <a:ea typeface="Calibri"/>
                <a:cs typeface="Calibri"/>
                <a:sym typeface="Calibri"/>
              </a:defRPr>
            </a:lvl6pPr>
            <a:lvl7pPr marL="3200400" marR="0" lvl="6" indent="-323850" algn="l" rtl="0">
              <a:spcBef>
                <a:spcPts val="300"/>
              </a:spcBef>
              <a:spcAft>
                <a:spcPts val="0"/>
              </a:spcAft>
              <a:buClr>
                <a:schemeClr val="dk2"/>
              </a:buClr>
              <a:buSzPts val="1500"/>
              <a:buFont typeface="Arial"/>
              <a:buChar char="•"/>
              <a:defRPr sz="1500" b="0" i="0" u="none" strike="noStrike" cap="none">
                <a:solidFill>
                  <a:schemeClr val="dk2"/>
                </a:solidFill>
                <a:latin typeface="Calibri"/>
                <a:ea typeface="Calibri"/>
                <a:cs typeface="Calibri"/>
                <a:sym typeface="Calibri"/>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1_Title Slide" type="title">
  <p:cSld name="TITLE">
    <p:spTree>
      <p:nvGrpSpPr>
        <p:cNvPr id="1" name="Shape 385"/>
        <p:cNvGrpSpPr/>
        <p:nvPr/>
      </p:nvGrpSpPr>
      <p:grpSpPr>
        <a:xfrm>
          <a:off x="0" y="0"/>
          <a:ext cx="0" cy="0"/>
          <a:chOff x="0" y="0"/>
          <a:chExt cx="0" cy="0"/>
        </a:xfrm>
      </p:grpSpPr>
      <p:sp>
        <p:nvSpPr>
          <p:cNvPr id="386" name="Google Shape;386;p67"/>
          <p:cNvSpPr txBox="1">
            <a:spLocks noGrp="1"/>
          </p:cNvSpPr>
          <p:nvPr>
            <p:ph type="ctrTitle"/>
          </p:nvPr>
        </p:nvSpPr>
        <p:spPr>
          <a:xfrm>
            <a:off x="1143000" y="1122363"/>
            <a:ext cx="6858000" cy="2387600"/>
          </a:xfrm>
          <a:prstGeom prst="rect">
            <a:avLst/>
          </a:prstGeom>
          <a:noFill/>
          <a:ln>
            <a:noFill/>
          </a:ln>
        </p:spPr>
        <p:txBody>
          <a:bodyPr spcFirstLastPara="1" wrap="square" lIns="91425" tIns="45700" rIns="91425" bIns="45700" anchor="b" anchorCtr="0">
            <a:noAutofit/>
          </a:bodyPr>
          <a:lstStyle>
            <a:lvl1pPr marR="0" lvl="0" algn="ctr" rtl="0">
              <a:spcBef>
                <a:spcPts val="0"/>
              </a:spcBef>
              <a:spcAft>
                <a:spcPts val="0"/>
              </a:spcAft>
              <a:buClr>
                <a:schemeClr val="dk1"/>
              </a:buClr>
              <a:buSzPts val="4500"/>
              <a:buFont typeface="Calibri"/>
              <a:buNone/>
              <a:defRPr sz="45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87" name="Google Shape;387;p67"/>
          <p:cNvSpPr txBox="1">
            <a:spLocks noGrp="1"/>
          </p:cNvSpPr>
          <p:nvPr>
            <p:ph type="subTitle" idx="1"/>
          </p:nvPr>
        </p:nvSpPr>
        <p:spPr>
          <a:xfrm>
            <a:off x="1143000" y="3602038"/>
            <a:ext cx="6858000" cy="1655763"/>
          </a:xfrm>
          <a:prstGeom prst="rect">
            <a:avLst/>
          </a:prstGeom>
          <a:noFill/>
          <a:ln>
            <a:noFill/>
          </a:ln>
        </p:spPr>
        <p:txBody>
          <a:bodyPr spcFirstLastPara="1" wrap="square" lIns="91425" tIns="45700" rIns="91425" bIns="45700" anchor="t" anchorCtr="0">
            <a:noAutofit/>
          </a:bodyPr>
          <a:lstStyle>
            <a:lvl1pPr marR="0" lvl="0" algn="ctr" rtl="0">
              <a:spcBef>
                <a:spcPts val="36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1pPr>
            <a:lvl2pPr marR="0" lvl="1" algn="ctr" rtl="0">
              <a:spcBef>
                <a:spcPts val="3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2pPr>
            <a:lvl3pPr marR="0" lvl="2" algn="ctr" rtl="0">
              <a:spcBef>
                <a:spcPts val="270"/>
              </a:spcBef>
              <a:spcAft>
                <a:spcPts val="0"/>
              </a:spcAft>
              <a:buClr>
                <a:schemeClr val="dk1"/>
              </a:buClr>
              <a:buSzPts val="1350"/>
              <a:buFont typeface="Arial"/>
              <a:buNone/>
              <a:defRPr sz="1350" b="0" i="0" u="none" strike="noStrike" cap="none">
                <a:solidFill>
                  <a:schemeClr val="dk1"/>
                </a:solidFill>
                <a:latin typeface="Calibri"/>
                <a:ea typeface="Calibri"/>
                <a:cs typeface="Calibri"/>
                <a:sym typeface="Calibri"/>
              </a:defRPr>
            </a:lvl3pPr>
            <a:lvl4pPr marR="0" lvl="3" algn="ctr"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4pPr>
            <a:lvl5pPr marR="0" lvl="4" algn="ctr"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5pPr>
            <a:lvl6pPr marR="0" lvl="5" algn="ctr"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6pPr>
            <a:lvl7pPr marR="0" lvl="6" algn="ctr"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7pPr>
            <a:lvl8pPr marR="0" lvl="7" algn="ctr"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8pPr>
            <a:lvl9pPr marR="0" lvl="8" algn="ctr"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388" name="Google Shape;388;p67"/>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89" name="Google Shape;389;p67"/>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90" name="Google Shape;390;p67"/>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White_Content Slide 3">
  <p:cSld name="White_Content Slide 3">
    <p:spTree>
      <p:nvGrpSpPr>
        <p:cNvPr id="1" name="Shape 48"/>
        <p:cNvGrpSpPr/>
        <p:nvPr/>
      </p:nvGrpSpPr>
      <p:grpSpPr>
        <a:xfrm>
          <a:off x="0" y="0"/>
          <a:ext cx="0" cy="0"/>
          <a:chOff x="0" y="0"/>
          <a:chExt cx="0" cy="0"/>
        </a:xfrm>
      </p:grpSpPr>
      <p:pic>
        <p:nvPicPr>
          <p:cNvPr id="49" name="Google Shape;49;p8"/>
          <p:cNvPicPr preferRelativeResize="0"/>
          <p:nvPr/>
        </p:nvPicPr>
        <p:blipFill rotWithShape="1">
          <a:blip r:embed="rId2">
            <a:alphaModFix/>
          </a:blip>
          <a:srcRect/>
          <a:stretch/>
        </p:blipFill>
        <p:spPr>
          <a:xfrm>
            <a:off x="549032" y="1155495"/>
            <a:ext cx="1103781" cy="128484"/>
          </a:xfrm>
          <a:prstGeom prst="rect">
            <a:avLst/>
          </a:prstGeom>
          <a:noFill/>
          <a:ln>
            <a:noFill/>
          </a:ln>
        </p:spPr>
      </p:pic>
      <p:sp>
        <p:nvSpPr>
          <p:cNvPr id="50" name="Google Shape;50;p8"/>
          <p:cNvSpPr txBox="1">
            <a:spLocks noGrp="1"/>
          </p:cNvSpPr>
          <p:nvPr>
            <p:ph type="title"/>
          </p:nvPr>
        </p:nvSpPr>
        <p:spPr>
          <a:xfrm>
            <a:off x="442856" y="609812"/>
            <a:ext cx="8172210" cy="577528"/>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dk1"/>
              </a:buClr>
              <a:buSzPts val="3000"/>
              <a:buFont typeface="Encode Sans Black"/>
              <a:buNone/>
              <a:defRPr sz="3000" b="1" i="0" u="none" strike="noStrike" cap="none">
                <a:solidFill>
                  <a:schemeClr val="dk1"/>
                </a:solidFill>
                <a:latin typeface="Encode Sans Black"/>
                <a:ea typeface="Encode Sans Black"/>
                <a:cs typeface="Encode Sans Black"/>
                <a:sym typeface="Encode Sans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1" name="Google Shape;51;p8"/>
          <p:cNvSpPr txBox="1">
            <a:spLocks noGrp="1"/>
          </p:cNvSpPr>
          <p:nvPr>
            <p:ph type="body" idx="1"/>
          </p:nvPr>
        </p:nvSpPr>
        <p:spPr>
          <a:xfrm>
            <a:off x="447926" y="1662372"/>
            <a:ext cx="8184663" cy="54822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480"/>
              </a:spcBef>
              <a:spcAft>
                <a:spcPts val="0"/>
              </a:spcAft>
              <a:buClr>
                <a:schemeClr val="dk2"/>
              </a:buClr>
              <a:buSzPts val="2400"/>
              <a:buFont typeface="Arial"/>
              <a:buNone/>
              <a:defRPr sz="2400" b="0" i="0" u="none" strike="noStrike" cap="none">
                <a:solidFill>
                  <a:schemeClr val="dk2"/>
                </a:solidFill>
                <a:latin typeface="Arial"/>
                <a:ea typeface="Arial"/>
                <a:cs typeface="Arial"/>
                <a:sym typeface="Arial"/>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52" name="Google Shape;52;p8" descr="A close up of a logo&#10;&#10;Description automatically generated"/>
          <p:cNvPicPr preferRelativeResize="0"/>
          <p:nvPr/>
        </p:nvPicPr>
        <p:blipFill rotWithShape="1">
          <a:blip r:embed="rId3">
            <a:alphaModFix/>
          </a:blip>
          <a:srcRect/>
          <a:stretch/>
        </p:blipFill>
        <p:spPr>
          <a:xfrm>
            <a:off x="7003021" y="6316987"/>
            <a:ext cx="1642019" cy="284680"/>
          </a:xfrm>
          <a:prstGeom prst="rect">
            <a:avLst/>
          </a:prstGeom>
          <a:noFill/>
          <a:ln>
            <a:noFill/>
          </a:ln>
        </p:spPr>
      </p:pic>
      <p:sp>
        <p:nvSpPr>
          <p:cNvPr id="53" name="Google Shape;53;p8"/>
          <p:cNvSpPr txBox="1">
            <a:spLocks noGrp="1"/>
          </p:cNvSpPr>
          <p:nvPr>
            <p:ph type="sldNum" idx="12"/>
          </p:nvPr>
        </p:nvSpPr>
        <p:spPr>
          <a:xfrm>
            <a:off x="1" y="6491825"/>
            <a:ext cx="666750" cy="366183"/>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200">
                <a:solidFill>
                  <a:srgbClr val="33006F"/>
                </a:solidFill>
                <a:latin typeface="Calibri"/>
                <a:ea typeface="Calibri"/>
                <a:cs typeface="Calibri"/>
                <a:sym typeface="Calibri"/>
              </a:defRPr>
            </a:lvl1pPr>
            <a:lvl2pPr marL="0" lvl="1" indent="0" algn="l">
              <a:spcBef>
                <a:spcPts val="0"/>
              </a:spcBef>
              <a:buNone/>
              <a:defRPr sz="1200">
                <a:solidFill>
                  <a:srgbClr val="33006F"/>
                </a:solidFill>
                <a:latin typeface="Calibri"/>
                <a:ea typeface="Calibri"/>
                <a:cs typeface="Calibri"/>
                <a:sym typeface="Calibri"/>
              </a:defRPr>
            </a:lvl2pPr>
            <a:lvl3pPr marL="0" lvl="2" indent="0" algn="l">
              <a:spcBef>
                <a:spcPts val="0"/>
              </a:spcBef>
              <a:buNone/>
              <a:defRPr sz="1200">
                <a:solidFill>
                  <a:srgbClr val="33006F"/>
                </a:solidFill>
                <a:latin typeface="Calibri"/>
                <a:ea typeface="Calibri"/>
                <a:cs typeface="Calibri"/>
                <a:sym typeface="Calibri"/>
              </a:defRPr>
            </a:lvl3pPr>
            <a:lvl4pPr marL="0" lvl="3" indent="0" algn="l">
              <a:spcBef>
                <a:spcPts val="0"/>
              </a:spcBef>
              <a:buNone/>
              <a:defRPr sz="1200">
                <a:solidFill>
                  <a:srgbClr val="33006F"/>
                </a:solidFill>
                <a:latin typeface="Calibri"/>
                <a:ea typeface="Calibri"/>
                <a:cs typeface="Calibri"/>
                <a:sym typeface="Calibri"/>
              </a:defRPr>
            </a:lvl4pPr>
            <a:lvl5pPr marL="0" lvl="4" indent="0" algn="l">
              <a:spcBef>
                <a:spcPts val="0"/>
              </a:spcBef>
              <a:buNone/>
              <a:defRPr sz="1200">
                <a:solidFill>
                  <a:srgbClr val="33006F"/>
                </a:solidFill>
                <a:latin typeface="Calibri"/>
                <a:ea typeface="Calibri"/>
                <a:cs typeface="Calibri"/>
                <a:sym typeface="Calibri"/>
              </a:defRPr>
            </a:lvl5pPr>
            <a:lvl6pPr marL="0" lvl="5" indent="0" algn="l">
              <a:spcBef>
                <a:spcPts val="0"/>
              </a:spcBef>
              <a:buNone/>
              <a:defRPr sz="1200">
                <a:solidFill>
                  <a:srgbClr val="33006F"/>
                </a:solidFill>
                <a:latin typeface="Calibri"/>
                <a:ea typeface="Calibri"/>
                <a:cs typeface="Calibri"/>
                <a:sym typeface="Calibri"/>
              </a:defRPr>
            </a:lvl6pPr>
            <a:lvl7pPr marL="0" lvl="6" indent="0" algn="l">
              <a:spcBef>
                <a:spcPts val="0"/>
              </a:spcBef>
              <a:buNone/>
              <a:defRPr sz="1200">
                <a:solidFill>
                  <a:srgbClr val="33006F"/>
                </a:solidFill>
                <a:latin typeface="Calibri"/>
                <a:ea typeface="Calibri"/>
                <a:cs typeface="Calibri"/>
                <a:sym typeface="Calibri"/>
              </a:defRPr>
            </a:lvl7pPr>
            <a:lvl8pPr marL="0" lvl="7" indent="0" algn="l">
              <a:spcBef>
                <a:spcPts val="0"/>
              </a:spcBef>
              <a:buNone/>
              <a:defRPr sz="1200">
                <a:solidFill>
                  <a:srgbClr val="33006F"/>
                </a:solidFill>
                <a:latin typeface="Calibri"/>
                <a:ea typeface="Calibri"/>
                <a:cs typeface="Calibri"/>
                <a:sym typeface="Calibri"/>
              </a:defRPr>
            </a:lvl8pPr>
            <a:lvl9pPr marL="0" lvl="8" indent="0" algn="l">
              <a:spcBef>
                <a:spcPts val="0"/>
              </a:spcBef>
              <a:buNone/>
              <a:defRPr sz="1200">
                <a:solidFill>
                  <a:srgbClr val="33006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54" name="Google Shape;54;p8"/>
          <p:cNvSpPr txBox="1">
            <a:spLocks noGrp="1"/>
          </p:cNvSpPr>
          <p:nvPr>
            <p:ph type="body" idx="2"/>
          </p:nvPr>
        </p:nvSpPr>
        <p:spPr>
          <a:xfrm>
            <a:off x="435474" y="2434982"/>
            <a:ext cx="8197114" cy="3002348"/>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chemeClr val="dk2"/>
              </a:buClr>
              <a:buSzPts val="2400"/>
              <a:buFont typeface="Merriweather Sans"/>
              <a:buChar char="&gt;"/>
              <a:defRPr sz="2400" b="1" i="0" u="none" strike="noStrike" cap="none">
                <a:solidFill>
                  <a:schemeClr val="dk2"/>
                </a:solidFill>
                <a:latin typeface="Open Sans"/>
                <a:ea typeface="Open Sans"/>
                <a:cs typeface="Open Sans"/>
                <a:sym typeface="Open Sans"/>
              </a:defRPr>
            </a:lvl1pPr>
            <a:lvl2pPr marL="914400" marR="0" lvl="1" indent="-357187" algn="l" rtl="0">
              <a:spcBef>
                <a:spcPts val="405"/>
              </a:spcBef>
              <a:spcAft>
                <a:spcPts val="0"/>
              </a:spcAft>
              <a:buClr>
                <a:schemeClr val="dk2"/>
              </a:buClr>
              <a:buSzPts val="2025"/>
              <a:buFont typeface="Arial"/>
              <a:buChar char="–"/>
              <a:defRPr sz="2025" b="0" i="0" u="none" strike="noStrike" cap="none">
                <a:solidFill>
                  <a:schemeClr val="dk2"/>
                </a:solidFill>
                <a:latin typeface="Open Sans"/>
                <a:ea typeface="Open Sans"/>
                <a:cs typeface="Open Sans"/>
                <a:sym typeface="Open Sans"/>
              </a:defRPr>
            </a:lvl2pPr>
            <a:lvl3pPr marL="1371600" marR="0" lvl="2" indent="-342900" algn="l" rtl="0">
              <a:spcBef>
                <a:spcPts val="360"/>
              </a:spcBef>
              <a:spcAft>
                <a:spcPts val="0"/>
              </a:spcAft>
              <a:buClr>
                <a:schemeClr val="dk2"/>
              </a:buClr>
              <a:buSzPts val="1800"/>
              <a:buFont typeface="Merriweather Sans"/>
              <a:buChar char="&gt;"/>
              <a:defRPr sz="1800" b="0" i="0" u="none" strike="noStrike" cap="none">
                <a:solidFill>
                  <a:schemeClr val="dk2"/>
                </a:solidFill>
                <a:latin typeface="Open Sans"/>
                <a:ea typeface="Open Sans"/>
                <a:cs typeface="Open Sans"/>
                <a:sym typeface="Open Sans"/>
              </a:defRPr>
            </a:lvl3pPr>
            <a:lvl4pPr marL="1828800" marR="0" lvl="3" indent="-328612" algn="l" rtl="0">
              <a:spcBef>
                <a:spcPts val="315"/>
              </a:spcBef>
              <a:spcAft>
                <a:spcPts val="0"/>
              </a:spcAft>
              <a:buClr>
                <a:schemeClr val="dk2"/>
              </a:buClr>
              <a:buSzPts val="1575"/>
              <a:buFont typeface="Arial"/>
              <a:buChar char="–"/>
              <a:defRPr sz="1575" b="0" i="0" u="none" strike="noStrike" cap="none">
                <a:solidFill>
                  <a:schemeClr val="dk2"/>
                </a:solidFill>
                <a:latin typeface="Open Sans"/>
                <a:ea typeface="Open Sans"/>
                <a:cs typeface="Open Sans"/>
                <a:sym typeface="Open Sans"/>
              </a:defRPr>
            </a:lvl4pPr>
            <a:lvl5pPr marL="2286000" marR="0" lvl="4" indent="-319087" algn="l" rtl="0">
              <a:spcBef>
                <a:spcPts val="285"/>
              </a:spcBef>
              <a:spcAft>
                <a:spcPts val="0"/>
              </a:spcAft>
              <a:buClr>
                <a:schemeClr val="dk2"/>
              </a:buClr>
              <a:buSzPts val="1425"/>
              <a:buFont typeface="Merriweather Sans"/>
              <a:buChar char="&gt;"/>
              <a:defRPr sz="1425" b="0" i="0" u="none" strike="noStrike" cap="none">
                <a:solidFill>
                  <a:schemeClr val="dk2"/>
                </a:solidFill>
                <a:latin typeface="Open Sans"/>
                <a:ea typeface="Open Sans"/>
                <a:cs typeface="Open Sans"/>
                <a:sym typeface="Open Sans"/>
              </a:defRPr>
            </a:lvl5pPr>
            <a:lvl6pPr marL="2743200" marR="0" lvl="5" indent="-355600" algn="l" rtl="0">
              <a:spcBef>
                <a:spcPts val="400"/>
              </a:spcBef>
              <a:spcAft>
                <a:spcPts val="0"/>
              </a:spcAft>
              <a:buClr>
                <a:schemeClr val="dk2"/>
              </a:buClr>
              <a:buSzPts val="2000"/>
              <a:buFont typeface="Arial"/>
              <a:buChar char="•"/>
              <a:defRPr sz="2000" b="0" i="0" u="none" strike="noStrike" cap="none">
                <a:solidFill>
                  <a:schemeClr val="dk2"/>
                </a:solidFill>
                <a:latin typeface="Calibri"/>
                <a:ea typeface="Calibri"/>
                <a:cs typeface="Calibri"/>
                <a:sym typeface="Calibri"/>
              </a:defRPr>
            </a:lvl6pPr>
            <a:lvl7pPr marL="3200400" marR="0" lvl="6" indent="-355600" algn="l" rtl="0">
              <a:spcBef>
                <a:spcPts val="400"/>
              </a:spcBef>
              <a:spcAft>
                <a:spcPts val="0"/>
              </a:spcAft>
              <a:buClr>
                <a:schemeClr val="dk2"/>
              </a:buClr>
              <a:buSzPts val="2000"/>
              <a:buFont typeface="Arial"/>
              <a:buChar char="•"/>
              <a:defRPr sz="2000" b="0" i="0" u="none" strike="noStrike" cap="none">
                <a:solidFill>
                  <a:schemeClr val="dk2"/>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White_Graphics Slide">
  <p:cSld name="White_Graphics Slide">
    <p:spTree>
      <p:nvGrpSpPr>
        <p:cNvPr id="1" name="Shape 392"/>
        <p:cNvGrpSpPr/>
        <p:nvPr/>
      </p:nvGrpSpPr>
      <p:grpSpPr>
        <a:xfrm>
          <a:off x="0" y="0"/>
          <a:ext cx="0" cy="0"/>
          <a:chOff x="0" y="0"/>
          <a:chExt cx="0" cy="0"/>
        </a:xfrm>
      </p:grpSpPr>
      <p:pic>
        <p:nvPicPr>
          <p:cNvPr id="393" name="Google Shape;393;p69"/>
          <p:cNvPicPr preferRelativeResize="0"/>
          <p:nvPr/>
        </p:nvPicPr>
        <p:blipFill rotWithShape="1">
          <a:blip r:embed="rId2">
            <a:alphaModFix/>
          </a:blip>
          <a:srcRect/>
          <a:stretch/>
        </p:blipFill>
        <p:spPr>
          <a:xfrm>
            <a:off x="549032" y="1155494"/>
            <a:ext cx="1103781" cy="128483"/>
          </a:xfrm>
          <a:prstGeom prst="rect">
            <a:avLst/>
          </a:prstGeom>
          <a:noFill/>
          <a:ln>
            <a:noFill/>
          </a:ln>
        </p:spPr>
      </p:pic>
      <p:sp>
        <p:nvSpPr>
          <p:cNvPr id="394" name="Google Shape;394;p69"/>
          <p:cNvSpPr txBox="1">
            <a:spLocks noGrp="1"/>
          </p:cNvSpPr>
          <p:nvPr>
            <p:ph type="title"/>
          </p:nvPr>
        </p:nvSpPr>
        <p:spPr>
          <a:xfrm>
            <a:off x="442855" y="609812"/>
            <a:ext cx="8172210" cy="577528"/>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dk1"/>
              </a:buClr>
              <a:buSzPts val="3000"/>
              <a:buFont typeface="Encode Sans Black"/>
              <a:buNone/>
              <a:defRPr sz="3000" b="1" i="0" u="none" strike="noStrike" cap="none">
                <a:solidFill>
                  <a:schemeClr val="dk1"/>
                </a:solidFill>
                <a:latin typeface="Encode Sans Black"/>
                <a:ea typeface="Encode Sans Black"/>
                <a:cs typeface="Encode Sans Black"/>
                <a:sym typeface="Encode Sans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395" name="Google Shape;395;p69" descr="A close up of a logo&#10;&#10;Description automatically generated"/>
          <p:cNvPicPr preferRelativeResize="0"/>
          <p:nvPr/>
        </p:nvPicPr>
        <p:blipFill rotWithShape="1">
          <a:blip r:embed="rId3">
            <a:alphaModFix/>
          </a:blip>
          <a:srcRect/>
          <a:stretch/>
        </p:blipFill>
        <p:spPr>
          <a:xfrm>
            <a:off x="7003020" y="6316987"/>
            <a:ext cx="1642019" cy="284679"/>
          </a:xfrm>
          <a:prstGeom prst="rect">
            <a:avLst/>
          </a:prstGeom>
          <a:noFill/>
          <a:ln>
            <a:noFill/>
          </a:ln>
        </p:spPr>
      </p:pic>
      <p:sp>
        <p:nvSpPr>
          <p:cNvPr id="396" name="Google Shape;396;p69"/>
          <p:cNvSpPr>
            <a:spLocks noGrp="1"/>
          </p:cNvSpPr>
          <p:nvPr>
            <p:ph type="chart" idx="2"/>
          </p:nvPr>
        </p:nvSpPr>
        <p:spPr>
          <a:xfrm>
            <a:off x="460375" y="1450426"/>
            <a:ext cx="8184662" cy="4744756"/>
          </a:xfrm>
          <a:prstGeom prst="rect">
            <a:avLst/>
          </a:prstGeom>
          <a:noFill/>
          <a:ln>
            <a:noFill/>
          </a:ln>
        </p:spPr>
        <p:txBody>
          <a:bodyPr spcFirstLastPara="1" wrap="square" lIns="91425" tIns="45700" rIns="91425" bIns="45700" anchor="t" anchorCtr="0">
            <a:noAutofit/>
          </a:bodyPr>
          <a:lstStyle>
            <a:lvl1pPr marR="0" lvl="0" algn="l" rtl="0">
              <a:spcBef>
                <a:spcPts val="480"/>
              </a:spcBef>
              <a:spcAft>
                <a:spcPts val="0"/>
              </a:spcAft>
              <a:buClr>
                <a:schemeClr val="dk1"/>
              </a:buClr>
              <a:buSzPts val="2400"/>
              <a:buFont typeface="Arial"/>
              <a:buNone/>
              <a:defRPr sz="2400" b="0" i="1" u="none" strike="noStrike" cap="none">
                <a:solidFill>
                  <a:schemeClr val="dk1"/>
                </a:solidFill>
                <a:latin typeface="Open Sans Light"/>
                <a:ea typeface="Open Sans Light"/>
                <a:cs typeface="Open Sans Light"/>
                <a:sym typeface="Open Sans Light"/>
              </a:defRPr>
            </a:lvl1pPr>
            <a:lvl2pPr marR="0" lvl="1" algn="l" rtl="0">
              <a:spcBef>
                <a:spcPts val="42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2pPr>
            <a:lvl3pPr marR="0" lvl="2"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R="0" lvl="3"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R="0" lvl="4"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R="0" lvl="5"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R="0" lvl="6"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R="0" lvl="7"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R="0" lvl="8"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397" name="Google Shape;397;p69"/>
          <p:cNvSpPr txBox="1">
            <a:spLocks noGrp="1"/>
          </p:cNvSpPr>
          <p:nvPr>
            <p:ph type="sldNum" idx="12"/>
          </p:nvPr>
        </p:nvSpPr>
        <p:spPr>
          <a:xfrm>
            <a:off x="0" y="6491820"/>
            <a:ext cx="666750" cy="366183"/>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200">
                <a:solidFill>
                  <a:schemeClr val="dk1"/>
                </a:solidFill>
                <a:latin typeface="Calibri"/>
                <a:ea typeface="Calibri"/>
                <a:cs typeface="Calibri"/>
                <a:sym typeface="Calibri"/>
              </a:defRPr>
            </a:lvl1pPr>
            <a:lvl2pPr marL="0" marR="0" lvl="1" indent="0" algn="l" rtl="0">
              <a:spcBef>
                <a:spcPts val="0"/>
              </a:spcBef>
              <a:buNone/>
              <a:defRPr sz="1200">
                <a:solidFill>
                  <a:schemeClr val="dk1"/>
                </a:solidFill>
                <a:latin typeface="Calibri"/>
                <a:ea typeface="Calibri"/>
                <a:cs typeface="Calibri"/>
                <a:sym typeface="Calibri"/>
              </a:defRPr>
            </a:lvl2pPr>
            <a:lvl3pPr marL="0" marR="0" lvl="2" indent="0" algn="l" rtl="0">
              <a:spcBef>
                <a:spcPts val="0"/>
              </a:spcBef>
              <a:buNone/>
              <a:defRPr sz="1200">
                <a:solidFill>
                  <a:schemeClr val="dk1"/>
                </a:solidFill>
                <a:latin typeface="Calibri"/>
                <a:ea typeface="Calibri"/>
                <a:cs typeface="Calibri"/>
                <a:sym typeface="Calibri"/>
              </a:defRPr>
            </a:lvl3pPr>
            <a:lvl4pPr marL="0" marR="0" lvl="3" indent="0" algn="l" rtl="0">
              <a:spcBef>
                <a:spcPts val="0"/>
              </a:spcBef>
              <a:buNone/>
              <a:defRPr sz="1200">
                <a:solidFill>
                  <a:schemeClr val="dk1"/>
                </a:solidFill>
                <a:latin typeface="Calibri"/>
                <a:ea typeface="Calibri"/>
                <a:cs typeface="Calibri"/>
                <a:sym typeface="Calibri"/>
              </a:defRPr>
            </a:lvl4pPr>
            <a:lvl5pPr marL="0" marR="0" lvl="4" indent="0" algn="l" rtl="0">
              <a:spcBef>
                <a:spcPts val="0"/>
              </a:spcBef>
              <a:buNone/>
              <a:defRPr sz="1200">
                <a:solidFill>
                  <a:schemeClr val="dk1"/>
                </a:solidFill>
                <a:latin typeface="Calibri"/>
                <a:ea typeface="Calibri"/>
                <a:cs typeface="Calibri"/>
                <a:sym typeface="Calibri"/>
              </a:defRPr>
            </a:lvl5pPr>
            <a:lvl6pPr marL="0" marR="0" lvl="5" indent="0" algn="l" rtl="0">
              <a:spcBef>
                <a:spcPts val="0"/>
              </a:spcBef>
              <a:buNone/>
              <a:defRPr sz="1200">
                <a:solidFill>
                  <a:schemeClr val="dk1"/>
                </a:solidFill>
                <a:latin typeface="Calibri"/>
                <a:ea typeface="Calibri"/>
                <a:cs typeface="Calibri"/>
                <a:sym typeface="Calibri"/>
              </a:defRPr>
            </a:lvl6pPr>
            <a:lvl7pPr marL="0" marR="0" lvl="6" indent="0" algn="l" rtl="0">
              <a:spcBef>
                <a:spcPts val="0"/>
              </a:spcBef>
              <a:buNone/>
              <a:defRPr sz="1200">
                <a:solidFill>
                  <a:schemeClr val="dk1"/>
                </a:solidFill>
                <a:latin typeface="Calibri"/>
                <a:ea typeface="Calibri"/>
                <a:cs typeface="Calibri"/>
                <a:sym typeface="Calibri"/>
              </a:defRPr>
            </a:lvl7pPr>
            <a:lvl8pPr marL="0" marR="0" lvl="7" indent="0" algn="l" rtl="0">
              <a:spcBef>
                <a:spcPts val="0"/>
              </a:spcBef>
              <a:buNone/>
              <a:defRPr sz="1200">
                <a:solidFill>
                  <a:schemeClr val="dk1"/>
                </a:solidFill>
                <a:latin typeface="Calibri"/>
                <a:ea typeface="Calibri"/>
                <a:cs typeface="Calibri"/>
                <a:sym typeface="Calibri"/>
              </a:defRPr>
            </a:lvl8pPr>
            <a:lvl9pPr marL="0" marR="0" lvl="8" indent="0" algn="l" rtl="0">
              <a:spcBef>
                <a:spcPts val="0"/>
              </a:spcBef>
              <a:buNone/>
              <a:defRPr sz="12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Header + Content">
  <p:cSld name="Header + Content">
    <p:spTree>
      <p:nvGrpSpPr>
        <p:cNvPr id="1" name="Shape 398"/>
        <p:cNvGrpSpPr/>
        <p:nvPr/>
      </p:nvGrpSpPr>
      <p:grpSpPr>
        <a:xfrm>
          <a:off x="0" y="0"/>
          <a:ext cx="0" cy="0"/>
          <a:chOff x="0" y="0"/>
          <a:chExt cx="0" cy="0"/>
        </a:xfrm>
      </p:grpSpPr>
      <p:sp>
        <p:nvSpPr>
          <p:cNvPr id="399" name="Google Shape;399;p70"/>
          <p:cNvSpPr txBox="1">
            <a:spLocks noGrp="1"/>
          </p:cNvSpPr>
          <p:nvPr>
            <p:ph type="title"/>
          </p:nvPr>
        </p:nvSpPr>
        <p:spPr>
          <a:xfrm>
            <a:off x="502922" y="268867"/>
            <a:ext cx="8072847" cy="536196"/>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rgbClr val="4B2E83"/>
              </a:buClr>
              <a:buSzPts val="2154"/>
              <a:buFont typeface="Encode Sans Black"/>
              <a:buNone/>
              <a:defRPr sz="2154" b="1" i="0" u="none" strike="noStrike" cap="none">
                <a:solidFill>
                  <a:srgbClr val="4B2E83"/>
                </a:solidFill>
                <a:latin typeface="Encode Sans Black"/>
                <a:ea typeface="Encode Sans Black"/>
                <a:cs typeface="Encode Sans Black"/>
                <a:sym typeface="Encode Sans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00" name="Google Shape;400;p70"/>
          <p:cNvSpPr txBox="1">
            <a:spLocks noGrp="1"/>
          </p:cNvSpPr>
          <p:nvPr>
            <p:ph type="body" idx="1"/>
          </p:nvPr>
        </p:nvSpPr>
        <p:spPr>
          <a:xfrm>
            <a:off x="502922" y="1080341"/>
            <a:ext cx="8072847" cy="4053552"/>
          </a:xfrm>
          <a:prstGeom prst="rect">
            <a:avLst/>
          </a:prstGeom>
          <a:noFill/>
          <a:ln>
            <a:noFill/>
          </a:ln>
        </p:spPr>
        <p:txBody>
          <a:bodyPr spcFirstLastPara="1" wrap="square" lIns="91425" tIns="45700" rIns="91425" bIns="45700" anchor="t" anchorCtr="0">
            <a:noAutofit/>
          </a:bodyPr>
          <a:lstStyle>
            <a:lvl1pPr marL="457200" marR="0" lvl="0" indent="-319786" algn="l" rtl="0">
              <a:spcBef>
                <a:spcPts val="287"/>
              </a:spcBef>
              <a:spcAft>
                <a:spcPts val="0"/>
              </a:spcAft>
              <a:buClr>
                <a:schemeClr val="dk1"/>
              </a:buClr>
              <a:buSzPts val="1436"/>
              <a:buFont typeface="Merriweather Sans"/>
              <a:buChar char="&gt;"/>
              <a:defRPr sz="1436" b="1" i="0" u="none" strike="noStrike" cap="none">
                <a:solidFill>
                  <a:schemeClr val="dk1"/>
                </a:solidFill>
                <a:latin typeface="Open Sans"/>
                <a:ea typeface="Open Sans"/>
                <a:cs typeface="Open Sans"/>
                <a:sym typeface="Open Sans"/>
              </a:defRPr>
            </a:lvl1pPr>
            <a:lvl2pPr marL="914400" marR="0" lvl="1" indent="-316547" algn="l" rtl="0">
              <a:spcBef>
                <a:spcPts val="277"/>
              </a:spcBef>
              <a:spcAft>
                <a:spcPts val="0"/>
              </a:spcAft>
              <a:buClr>
                <a:schemeClr val="dk1"/>
              </a:buClr>
              <a:buSzPts val="1385"/>
              <a:buFont typeface="Arial"/>
              <a:buChar char="–"/>
              <a:defRPr sz="1385" b="0" i="0" u="none" strike="noStrike" cap="none">
                <a:solidFill>
                  <a:schemeClr val="dk1"/>
                </a:solidFill>
                <a:latin typeface="Open Sans"/>
                <a:ea typeface="Open Sans"/>
                <a:cs typeface="Open Sans"/>
                <a:sym typeface="Open Sans"/>
              </a:defRPr>
            </a:lvl2pPr>
            <a:lvl3pPr marL="1371600" marR="0" lvl="2" indent="-306768" algn="l" rtl="0">
              <a:spcBef>
                <a:spcPts val="246"/>
              </a:spcBef>
              <a:spcAft>
                <a:spcPts val="0"/>
              </a:spcAft>
              <a:buClr>
                <a:schemeClr val="dk1"/>
              </a:buClr>
              <a:buSzPts val="1231"/>
              <a:buFont typeface="Merriweather Sans"/>
              <a:buChar char="&gt;"/>
              <a:defRPr sz="1231" b="0" i="0" u="none" strike="noStrike" cap="none">
                <a:solidFill>
                  <a:schemeClr val="dk1"/>
                </a:solidFill>
                <a:latin typeface="Open Sans"/>
                <a:ea typeface="Open Sans"/>
                <a:cs typeface="Open Sans"/>
                <a:sym typeface="Open Sans"/>
              </a:defRPr>
            </a:lvl3pPr>
            <a:lvl4pPr marL="1828800" marR="0" lvl="3" indent="-296989" algn="l" rtl="0">
              <a:spcBef>
                <a:spcPts val="215"/>
              </a:spcBef>
              <a:spcAft>
                <a:spcPts val="0"/>
              </a:spcAft>
              <a:buClr>
                <a:schemeClr val="dk1"/>
              </a:buClr>
              <a:buSzPts val="1077"/>
              <a:buFont typeface="Arial"/>
              <a:buChar char="–"/>
              <a:defRPr sz="1077" b="0" i="0" u="none" strike="noStrike" cap="none">
                <a:solidFill>
                  <a:schemeClr val="dk1"/>
                </a:solidFill>
                <a:latin typeface="Open Sans"/>
                <a:ea typeface="Open Sans"/>
                <a:cs typeface="Open Sans"/>
                <a:sym typeface="Open Sans"/>
              </a:defRPr>
            </a:lvl4pPr>
            <a:lvl5pPr marL="2286000" marR="0" lvl="4" indent="-287210" algn="l" rtl="0">
              <a:spcBef>
                <a:spcPts val="185"/>
              </a:spcBef>
              <a:spcAft>
                <a:spcPts val="0"/>
              </a:spcAft>
              <a:buClr>
                <a:schemeClr val="dk1"/>
              </a:buClr>
              <a:buSzPts val="923"/>
              <a:buFont typeface="Merriweather Sans"/>
              <a:buChar char="&gt;"/>
              <a:defRPr sz="922" b="0" i="0" u="none" strike="noStrike" cap="none">
                <a:solidFill>
                  <a:schemeClr val="dk1"/>
                </a:solidFill>
                <a:latin typeface="Open Sans"/>
                <a:ea typeface="Open Sans"/>
                <a:cs typeface="Open Sans"/>
                <a:sym typeface="Open Sans"/>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401"/>
        <p:cNvGrpSpPr/>
        <p:nvPr/>
      </p:nvGrpSpPr>
      <p:grpSpPr>
        <a:xfrm>
          <a:off x="0" y="0"/>
          <a:ext cx="0" cy="0"/>
          <a:chOff x="0" y="0"/>
          <a:chExt cx="0" cy="0"/>
        </a:xfrm>
      </p:grpSpPr>
      <p:pic>
        <p:nvPicPr>
          <p:cNvPr id="402" name="Google Shape;402;p71" descr="Bar_RtAngle_7502_RGB.png"/>
          <p:cNvPicPr preferRelativeResize="0"/>
          <p:nvPr/>
        </p:nvPicPr>
        <p:blipFill rotWithShape="1">
          <a:blip r:embed="rId2">
            <a:alphaModFix/>
          </a:blip>
          <a:srcRect/>
          <a:stretch/>
        </p:blipFill>
        <p:spPr>
          <a:xfrm>
            <a:off x="813591" y="4006089"/>
            <a:ext cx="2284303" cy="112771"/>
          </a:xfrm>
          <a:prstGeom prst="rect">
            <a:avLst/>
          </a:prstGeom>
          <a:noFill/>
          <a:ln>
            <a:noFill/>
          </a:ln>
        </p:spPr>
      </p:pic>
      <p:sp>
        <p:nvSpPr>
          <p:cNvPr id="403" name="Google Shape;403;p71"/>
          <p:cNvSpPr txBox="1">
            <a:spLocks noGrp="1"/>
          </p:cNvSpPr>
          <p:nvPr>
            <p:ph type="title"/>
          </p:nvPr>
        </p:nvSpPr>
        <p:spPr>
          <a:xfrm>
            <a:off x="671757" y="1167126"/>
            <a:ext cx="6972300" cy="2641756"/>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rgbClr val="4B2E83"/>
              </a:buClr>
              <a:buSzPts val="3590"/>
              <a:buFont typeface="Encode Sans Black"/>
              <a:buNone/>
              <a:defRPr sz="3590" b="1" i="0" u="none" strike="noStrike" cap="none">
                <a:solidFill>
                  <a:srgbClr val="4B2E83"/>
                </a:solidFill>
                <a:latin typeface="Encode Sans Black"/>
                <a:ea typeface="Encode Sans Black"/>
                <a:cs typeface="Encode Sans Black"/>
                <a:sym typeface="Encode Sans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404" name="Google Shape;404;p71"/>
          <p:cNvPicPr preferRelativeResize="0"/>
          <p:nvPr/>
        </p:nvPicPr>
        <p:blipFill rotWithShape="1">
          <a:blip r:embed="rId3">
            <a:alphaModFix/>
          </a:blip>
          <a:srcRect/>
          <a:stretch/>
        </p:blipFill>
        <p:spPr>
          <a:xfrm>
            <a:off x="5603967" y="5924999"/>
            <a:ext cx="3296973" cy="575173"/>
          </a:xfrm>
          <a:prstGeom prst="rect">
            <a:avLst/>
          </a:prstGeom>
          <a:noFill/>
          <a:ln>
            <a:noFill/>
          </a:ln>
        </p:spPr>
      </p:pic>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Header + Subheader + Content">
  <p:cSld name="Header + Subheader + Content">
    <p:spTree>
      <p:nvGrpSpPr>
        <p:cNvPr id="1" name="Shape 405"/>
        <p:cNvGrpSpPr/>
        <p:nvPr/>
      </p:nvGrpSpPr>
      <p:grpSpPr>
        <a:xfrm>
          <a:off x="0" y="0"/>
          <a:ext cx="0" cy="0"/>
          <a:chOff x="0" y="0"/>
          <a:chExt cx="0" cy="0"/>
        </a:xfrm>
      </p:grpSpPr>
      <p:sp>
        <p:nvSpPr>
          <p:cNvPr id="406" name="Google Shape;406;p72"/>
          <p:cNvSpPr txBox="1">
            <a:spLocks noGrp="1"/>
          </p:cNvSpPr>
          <p:nvPr>
            <p:ph type="title"/>
          </p:nvPr>
        </p:nvSpPr>
        <p:spPr>
          <a:xfrm>
            <a:off x="502922" y="268867"/>
            <a:ext cx="8072847" cy="536196"/>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rgbClr val="4B2E83"/>
              </a:buClr>
              <a:buSzPts val="2154"/>
              <a:buFont typeface="Encode Sans Black"/>
              <a:buNone/>
              <a:defRPr sz="2154" b="1" i="0" u="none" strike="noStrike" cap="none">
                <a:solidFill>
                  <a:srgbClr val="4B2E83"/>
                </a:solidFill>
                <a:latin typeface="Encode Sans Black"/>
                <a:ea typeface="Encode Sans Black"/>
                <a:cs typeface="Encode Sans Black"/>
                <a:sym typeface="Encode Sans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07" name="Google Shape;407;p72"/>
          <p:cNvSpPr txBox="1">
            <a:spLocks noGrp="1"/>
          </p:cNvSpPr>
          <p:nvPr>
            <p:ph type="body" idx="1"/>
          </p:nvPr>
        </p:nvSpPr>
        <p:spPr>
          <a:xfrm>
            <a:off x="502922" y="1171060"/>
            <a:ext cx="8072847" cy="26810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258"/>
              </a:spcBef>
              <a:spcAft>
                <a:spcPts val="0"/>
              </a:spcAft>
              <a:buClr>
                <a:srgbClr val="595959"/>
              </a:buClr>
              <a:buSzPts val="1292"/>
              <a:buFont typeface="Arial"/>
              <a:buNone/>
              <a:defRPr sz="1292" b="0" i="0" u="none" strike="noStrike" cap="none">
                <a:solidFill>
                  <a:srgbClr val="595959"/>
                </a:solidFill>
                <a:latin typeface="Arial"/>
                <a:ea typeface="Arial"/>
                <a:cs typeface="Arial"/>
                <a:sym typeface="Arial"/>
              </a:defRPr>
            </a:lvl1pPr>
            <a:lvl2pPr marL="914400" marR="0" lvl="1" indent="-228600" algn="l" rtl="0">
              <a:spcBef>
                <a:spcPts val="420"/>
              </a:spcBef>
              <a:spcAft>
                <a:spcPts val="0"/>
              </a:spcAft>
              <a:buClr>
                <a:srgbClr val="E8D3A2"/>
              </a:buClr>
              <a:buSzPts val="2100"/>
              <a:buFont typeface="Arial"/>
              <a:buNone/>
              <a:defRPr sz="21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360"/>
              </a:spcBef>
              <a:spcAft>
                <a:spcPts val="0"/>
              </a:spcAft>
              <a:buClr>
                <a:srgbClr val="E8D3A2"/>
              </a:buClr>
              <a:buSzPts val="1800"/>
              <a:buFont typeface="Arial"/>
              <a:buNone/>
              <a:defRPr sz="18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300"/>
              </a:spcBef>
              <a:spcAft>
                <a:spcPts val="0"/>
              </a:spcAft>
              <a:buClr>
                <a:srgbClr val="E8D3A2"/>
              </a:buClr>
              <a:buSzPts val="1500"/>
              <a:buFont typeface="Arial"/>
              <a:buNone/>
              <a:defRPr sz="15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300"/>
              </a:spcBef>
              <a:spcAft>
                <a:spcPts val="0"/>
              </a:spcAft>
              <a:buClr>
                <a:srgbClr val="E8D3A2"/>
              </a:buClr>
              <a:buSzPts val="1500"/>
              <a:buFont typeface="Arial"/>
              <a:buNone/>
              <a:defRPr sz="1500" b="0" i="0" u="none" strike="noStrike" cap="none">
                <a:solidFill>
                  <a:srgbClr val="E8D3A2"/>
                </a:solidFill>
                <a:latin typeface="Encode Sans Black"/>
                <a:ea typeface="Encode Sans Black"/>
                <a:cs typeface="Encode Sans Black"/>
                <a:sym typeface="Encode Sans Black"/>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408" name="Google Shape;408;p72"/>
          <p:cNvSpPr txBox="1"/>
          <p:nvPr/>
        </p:nvSpPr>
        <p:spPr>
          <a:xfrm>
            <a:off x="184107" y="6307214"/>
            <a:ext cx="318815" cy="365125"/>
          </a:xfrm>
          <a:prstGeom prst="rect">
            <a:avLst/>
          </a:prstGeom>
          <a:noFill/>
          <a:ln>
            <a:noFill/>
          </a:ln>
        </p:spPr>
        <p:txBody>
          <a:bodyPr spcFirstLastPara="1" wrap="square" lIns="65625" tIns="32825" rIns="65625" bIns="32825" anchor="ctr" anchorCtr="0">
            <a:noAutofit/>
          </a:bodyPr>
          <a:lstStyle/>
          <a:p>
            <a:pPr marL="0" marR="0" lvl="0" indent="0" algn="r" rtl="0">
              <a:lnSpc>
                <a:spcPct val="100000"/>
              </a:lnSpc>
              <a:spcBef>
                <a:spcPts val="0"/>
              </a:spcBef>
              <a:spcAft>
                <a:spcPts val="0"/>
              </a:spcAft>
              <a:buClr>
                <a:srgbClr val="8D88A2"/>
              </a:buClr>
              <a:buSzPts val="862"/>
              <a:buFont typeface="Calibri"/>
              <a:buNone/>
            </a:pPr>
            <a:fld id="{00000000-1234-1234-1234-123412341234}" type="slidenum">
              <a:rPr lang="en-US" sz="862" b="0" i="0" u="none" strike="noStrike" cap="none">
                <a:solidFill>
                  <a:srgbClr val="8D88A2"/>
                </a:solidFill>
                <a:latin typeface="Calibri"/>
                <a:ea typeface="Calibri"/>
                <a:cs typeface="Calibri"/>
                <a:sym typeface="Calibri"/>
              </a:rPr>
              <a:t>‹#›</a:t>
            </a:fld>
            <a:endParaRPr sz="862" b="0" i="0" u="none" strike="noStrike" cap="none">
              <a:solidFill>
                <a:srgbClr val="8D88A2"/>
              </a:solidFill>
              <a:latin typeface="Calibri"/>
              <a:ea typeface="Calibri"/>
              <a:cs typeface="Calibri"/>
              <a:sym typeface="Calibri"/>
            </a:endParaRPr>
          </a:p>
        </p:txBody>
      </p:sp>
      <p:sp>
        <p:nvSpPr>
          <p:cNvPr id="409" name="Google Shape;409;p72"/>
          <p:cNvSpPr txBox="1">
            <a:spLocks noGrp="1"/>
          </p:cNvSpPr>
          <p:nvPr>
            <p:ph type="body" idx="2"/>
          </p:nvPr>
        </p:nvSpPr>
        <p:spPr>
          <a:xfrm>
            <a:off x="502922" y="1612437"/>
            <a:ext cx="8072847" cy="4053552"/>
          </a:xfrm>
          <a:prstGeom prst="rect">
            <a:avLst/>
          </a:prstGeom>
          <a:noFill/>
          <a:ln>
            <a:noFill/>
          </a:ln>
        </p:spPr>
        <p:txBody>
          <a:bodyPr spcFirstLastPara="1" wrap="square" lIns="91425" tIns="45700" rIns="91425" bIns="45700" anchor="t" anchorCtr="0">
            <a:noAutofit/>
          </a:bodyPr>
          <a:lstStyle>
            <a:lvl1pPr marL="457200" marR="0" lvl="0" indent="-319786" algn="l" rtl="0">
              <a:spcBef>
                <a:spcPts val="287"/>
              </a:spcBef>
              <a:spcAft>
                <a:spcPts val="0"/>
              </a:spcAft>
              <a:buClr>
                <a:schemeClr val="dk1"/>
              </a:buClr>
              <a:buSzPts val="1436"/>
              <a:buFont typeface="Merriweather Sans"/>
              <a:buChar char="&gt;"/>
              <a:defRPr sz="1436" b="1" i="0" u="none" strike="noStrike" cap="none">
                <a:solidFill>
                  <a:schemeClr val="dk1"/>
                </a:solidFill>
                <a:latin typeface="Open Sans"/>
                <a:ea typeface="Open Sans"/>
                <a:cs typeface="Open Sans"/>
                <a:sym typeface="Open Sans"/>
              </a:defRPr>
            </a:lvl1pPr>
            <a:lvl2pPr marL="914400" marR="0" lvl="1" indent="-310642" algn="l" rtl="0">
              <a:spcBef>
                <a:spcPts val="258"/>
              </a:spcBef>
              <a:spcAft>
                <a:spcPts val="0"/>
              </a:spcAft>
              <a:buClr>
                <a:schemeClr val="dk1"/>
              </a:buClr>
              <a:buSzPts val="1292"/>
              <a:buFont typeface="Arial"/>
              <a:buChar char="–"/>
              <a:defRPr sz="1292" b="0" i="0" u="none" strike="noStrike" cap="none">
                <a:solidFill>
                  <a:schemeClr val="dk1"/>
                </a:solidFill>
                <a:latin typeface="Open Sans"/>
                <a:ea typeface="Open Sans"/>
                <a:cs typeface="Open Sans"/>
                <a:sym typeface="Open Sans"/>
              </a:defRPr>
            </a:lvl2pPr>
            <a:lvl3pPr marL="1371600" marR="0" lvl="2" indent="-301497" algn="l" rtl="0">
              <a:spcBef>
                <a:spcPts val="230"/>
              </a:spcBef>
              <a:spcAft>
                <a:spcPts val="0"/>
              </a:spcAft>
              <a:buClr>
                <a:schemeClr val="dk1"/>
              </a:buClr>
              <a:buSzPts val="1148"/>
              <a:buFont typeface="Merriweather Sans"/>
              <a:buChar char="&gt;"/>
              <a:defRPr sz="1148" b="0" i="0" u="none" strike="noStrike" cap="none">
                <a:solidFill>
                  <a:schemeClr val="dk1"/>
                </a:solidFill>
                <a:latin typeface="Open Sans"/>
                <a:ea typeface="Open Sans"/>
                <a:cs typeface="Open Sans"/>
                <a:sym typeface="Open Sans"/>
              </a:defRPr>
            </a:lvl3pPr>
            <a:lvl4pPr marL="1828800" marR="0" lvl="3" indent="-292417" algn="l" rtl="0">
              <a:spcBef>
                <a:spcPts val="201"/>
              </a:spcBef>
              <a:spcAft>
                <a:spcPts val="0"/>
              </a:spcAft>
              <a:buClr>
                <a:schemeClr val="dk1"/>
              </a:buClr>
              <a:buSzPts val="1005"/>
              <a:buFont typeface="Arial"/>
              <a:buChar char="–"/>
              <a:defRPr sz="1005" b="0" i="0" u="none" strike="noStrike" cap="none">
                <a:solidFill>
                  <a:schemeClr val="dk1"/>
                </a:solidFill>
                <a:latin typeface="Open Sans"/>
                <a:ea typeface="Open Sans"/>
                <a:cs typeface="Open Sans"/>
                <a:sym typeface="Open Sans"/>
              </a:defRPr>
            </a:lvl4pPr>
            <a:lvl5pPr marL="2286000" marR="0" lvl="4" indent="-283336" algn="l" rtl="0">
              <a:spcBef>
                <a:spcPts val="172"/>
              </a:spcBef>
              <a:spcAft>
                <a:spcPts val="0"/>
              </a:spcAft>
              <a:buClr>
                <a:schemeClr val="dk1"/>
              </a:buClr>
              <a:buSzPts val="862"/>
              <a:buFont typeface="Merriweather Sans"/>
              <a:buChar char="&gt;"/>
              <a:defRPr sz="862" b="0" i="0" u="none" strike="noStrike" cap="none">
                <a:solidFill>
                  <a:schemeClr val="dk1"/>
                </a:solidFill>
                <a:latin typeface="Open Sans"/>
                <a:ea typeface="Open Sans"/>
                <a:cs typeface="Open Sans"/>
                <a:sym typeface="Open Sans"/>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Title Slide">
  <p:cSld name="Title Slide 2">
    <p:spTree>
      <p:nvGrpSpPr>
        <p:cNvPr id="1" name="Shape 410"/>
        <p:cNvGrpSpPr/>
        <p:nvPr/>
      </p:nvGrpSpPr>
      <p:grpSpPr>
        <a:xfrm>
          <a:off x="0" y="0"/>
          <a:ext cx="0" cy="0"/>
          <a:chOff x="0" y="0"/>
          <a:chExt cx="0" cy="0"/>
        </a:xfrm>
      </p:grpSpPr>
      <p:pic>
        <p:nvPicPr>
          <p:cNvPr id="411" name="Google Shape;411;p73" descr="Bar_RtAngle_7502_RGB.png"/>
          <p:cNvPicPr preferRelativeResize="0"/>
          <p:nvPr/>
        </p:nvPicPr>
        <p:blipFill rotWithShape="1">
          <a:blip r:embed="rId2">
            <a:alphaModFix/>
          </a:blip>
          <a:srcRect/>
          <a:stretch/>
        </p:blipFill>
        <p:spPr>
          <a:xfrm>
            <a:off x="813590" y="4006086"/>
            <a:ext cx="2284303" cy="112771"/>
          </a:xfrm>
          <a:prstGeom prst="rect">
            <a:avLst/>
          </a:prstGeom>
          <a:noFill/>
          <a:ln>
            <a:noFill/>
          </a:ln>
        </p:spPr>
      </p:pic>
      <p:sp>
        <p:nvSpPr>
          <p:cNvPr id="412" name="Google Shape;412;p73"/>
          <p:cNvSpPr txBox="1">
            <a:spLocks noGrp="1"/>
          </p:cNvSpPr>
          <p:nvPr>
            <p:ph type="title"/>
          </p:nvPr>
        </p:nvSpPr>
        <p:spPr>
          <a:xfrm>
            <a:off x="671757" y="1167126"/>
            <a:ext cx="6972300" cy="2641756"/>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rgbClr val="4B2E83"/>
              </a:buClr>
              <a:buSzPts val="3750"/>
              <a:buFont typeface="Encode Sans Black"/>
              <a:buNone/>
              <a:defRPr sz="3750" b="1" i="0" u="none" strike="noStrike" cap="none">
                <a:solidFill>
                  <a:srgbClr val="4B2E83"/>
                </a:solidFill>
                <a:latin typeface="Encode Sans Black"/>
                <a:ea typeface="Encode Sans Black"/>
                <a:cs typeface="Encode Sans Black"/>
                <a:sym typeface="Encode Sans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413" name="Google Shape;413;p73"/>
          <p:cNvPicPr preferRelativeResize="0"/>
          <p:nvPr/>
        </p:nvPicPr>
        <p:blipFill rotWithShape="1">
          <a:blip r:embed="rId3">
            <a:alphaModFix/>
          </a:blip>
          <a:srcRect/>
          <a:stretch/>
        </p:blipFill>
        <p:spPr>
          <a:xfrm>
            <a:off x="5603966" y="5924997"/>
            <a:ext cx="3296973" cy="575173"/>
          </a:xfrm>
          <a:prstGeom prst="rect">
            <a:avLst/>
          </a:prstGeom>
          <a:noFill/>
          <a:ln>
            <a:noFill/>
          </a:ln>
        </p:spPr>
      </p:pic>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Header + Subheader + Content">
  <p:cSld name="Header + Subheader + Content 2">
    <p:spTree>
      <p:nvGrpSpPr>
        <p:cNvPr id="1" name="Shape 414"/>
        <p:cNvGrpSpPr/>
        <p:nvPr/>
      </p:nvGrpSpPr>
      <p:grpSpPr>
        <a:xfrm>
          <a:off x="0" y="0"/>
          <a:ext cx="0" cy="0"/>
          <a:chOff x="0" y="0"/>
          <a:chExt cx="0" cy="0"/>
        </a:xfrm>
      </p:grpSpPr>
      <p:sp>
        <p:nvSpPr>
          <p:cNvPr id="415" name="Google Shape;415;p74"/>
          <p:cNvSpPr txBox="1">
            <a:spLocks noGrp="1"/>
          </p:cNvSpPr>
          <p:nvPr>
            <p:ph type="title"/>
          </p:nvPr>
        </p:nvSpPr>
        <p:spPr>
          <a:xfrm>
            <a:off x="502921" y="527747"/>
            <a:ext cx="8072846" cy="536196"/>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rgbClr val="4B2E83"/>
              </a:buClr>
              <a:buSzPts val="2250"/>
              <a:buFont typeface="Encode Sans Black"/>
              <a:buNone/>
              <a:defRPr sz="2250" b="1" i="0" u="none" strike="noStrike" cap="none">
                <a:solidFill>
                  <a:srgbClr val="4B2E83"/>
                </a:solidFill>
                <a:latin typeface="Encode Sans Black"/>
                <a:ea typeface="Encode Sans Black"/>
                <a:cs typeface="Encode Sans Black"/>
                <a:sym typeface="Encode Sans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16" name="Google Shape;416;p74"/>
          <p:cNvSpPr txBox="1">
            <a:spLocks noGrp="1"/>
          </p:cNvSpPr>
          <p:nvPr>
            <p:ph type="body" idx="1"/>
          </p:nvPr>
        </p:nvSpPr>
        <p:spPr>
          <a:xfrm>
            <a:off x="502921" y="2278440"/>
            <a:ext cx="8072846" cy="3646431"/>
          </a:xfrm>
          <a:prstGeom prst="rect">
            <a:avLst/>
          </a:prstGeom>
          <a:noFill/>
          <a:ln>
            <a:noFill/>
          </a:ln>
        </p:spPr>
        <p:txBody>
          <a:bodyPr spcFirstLastPara="1" wrap="square" lIns="91425" tIns="45700" rIns="91425" bIns="45700" anchor="t" anchorCtr="0">
            <a:noAutofit/>
          </a:bodyPr>
          <a:lstStyle>
            <a:lvl1pPr marL="457200" marR="0" lvl="0" indent="-342900" algn="l" rtl="0">
              <a:spcBef>
                <a:spcPts val="360"/>
              </a:spcBef>
              <a:spcAft>
                <a:spcPts val="0"/>
              </a:spcAft>
              <a:buClr>
                <a:schemeClr val="dk1"/>
              </a:buClr>
              <a:buSzPts val="1800"/>
              <a:buFont typeface="Merriweather Sans"/>
              <a:buChar char="&gt;"/>
              <a:defRPr sz="1800" b="1" i="0" u="none" strike="noStrike" cap="none">
                <a:solidFill>
                  <a:schemeClr val="dk1"/>
                </a:solidFill>
                <a:latin typeface="Open Sans"/>
                <a:ea typeface="Open Sans"/>
                <a:cs typeface="Open Sans"/>
                <a:sym typeface="Open Sans"/>
              </a:defRPr>
            </a:lvl1pPr>
            <a:lvl2pPr marL="914400" marR="0" lvl="1" indent="-323850" algn="l" rtl="0">
              <a:spcBef>
                <a:spcPts val="300"/>
              </a:spcBef>
              <a:spcAft>
                <a:spcPts val="0"/>
              </a:spcAft>
              <a:buClr>
                <a:schemeClr val="dk1"/>
              </a:buClr>
              <a:buSzPts val="1500"/>
              <a:buFont typeface="Arial"/>
              <a:buChar char="–"/>
              <a:defRPr sz="1500" b="1" i="0" u="none" strike="noStrike" cap="none">
                <a:solidFill>
                  <a:schemeClr val="dk1"/>
                </a:solidFill>
                <a:latin typeface="Open Sans"/>
                <a:ea typeface="Open Sans"/>
                <a:cs typeface="Open Sans"/>
                <a:sym typeface="Open Sans"/>
              </a:defRPr>
            </a:lvl2pPr>
            <a:lvl3pPr marL="1371600" marR="0" lvl="2" indent="-314325" algn="l" rtl="0">
              <a:spcBef>
                <a:spcPts val="270"/>
              </a:spcBef>
              <a:spcAft>
                <a:spcPts val="0"/>
              </a:spcAft>
              <a:buClr>
                <a:schemeClr val="dk1"/>
              </a:buClr>
              <a:buSzPts val="1350"/>
              <a:buFont typeface="Merriweather Sans"/>
              <a:buChar char="&gt;"/>
              <a:defRPr sz="1350" b="1" i="0" u="none" strike="noStrike" cap="none">
                <a:solidFill>
                  <a:schemeClr val="dk1"/>
                </a:solidFill>
                <a:latin typeface="Open Sans"/>
                <a:ea typeface="Open Sans"/>
                <a:cs typeface="Open Sans"/>
                <a:sym typeface="Open Sans"/>
              </a:defRPr>
            </a:lvl3pPr>
            <a:lvl4pPr marL="1828800" marR="0" lvl="3" indent="-304800" algn="l" rtl="0">
              <a:spcBef>
                <a:spcPts val="240"/>
              </a:spcBef>
              <a:spcAft>
                <a:spcPts val="0"/>
              </a:spcAft>
              <a:buClr>
                <a:schemeClr val="dk1"/>
              </a:buClr>
              <a:buSzPts val="1200"/>
              <a:buFont typeface="Arial"/>
              <a:buChar char="–"/>
              <a:defRPr sz="1200" b="1" i="0" u="none" strike="noStrike" cap="none">
                <a:solidFill>
                  <a:schemeClr val="dk1"/>
                </a:solidFill>
                <a:latin typeface="Open Sans"/>
                <a:ea typeface="Open Sans"/>
                <a:cs typeface="Open Sans"/>
                <a:sym typeface="Open Sans"/>
              </a:defRPr>
            </a:lvl4pPr>
            <a:lvl5pPr marL="2286000" marR="0" lvl="4" indent="-295275" algn="l" rtl="0">
              <a:spcBef>
                <a:spcPts val="210"/>
              </a:spcBef>
              <a:spcAft>
                <a:spcPts val="0"/>
              </a:spcAft>
              <a:buClr>
                <a:schemeClr val="dk1"/>
              </a:buClr>
              <a:buSzPts val="1050"/>
              <a:buFont typeface="Merriweather Sans"/>
              <a:buChar char="&gt;"/>
              <a:defRPr sz="1050" b="1" i="0" u="none" strike="noStrike" cap="none">
                <a:solidFill>
                  <a:schemeClr val="dk1"/>
                </a:solidFill>
                <a:latin typeface="Open Sans"/>
                <a:ea typeface="Open Sans"/>
                <a:cs typeface="Open Sans"/>
                <a:sym typeface="Open Sans"/>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417" name="Google Shape;417;p74"/>
          <p:cNvSpPr txBox="1">
            <a:spLocks noGrp="1"/>
          </p:cNvSpPr>
          <p:nvPr>
            <p:ph type="body" idx="2"/>
          </p:nvPr>
        </p:nvSpPr>
        <p:spPr>
          <a:xfrm>
            <a:off x="502921" y="1299582"/>
            <a:ext cx="8072846" cy="26810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210"/>
              </a:spcBef>
              <a:spcAft>
                <a:spcPts val="0"/>
              </a:spcAft>
              <a:buClr>
                <a:srgbClr val="595959"/>
              </a:buClr>
              <a:buSzPts val="1050"/>
              <a:buFont typeface="Arial"/>
              <a:buNone/>
              <a:defRPr sz="1050" b="0" i="0" u="none" strike="noStrike" cap="none">
                <a:solidFill>
                  <a:srgbClr val="595959"/>
                </a:solidFill>
                <a:latin typeface="Arial"/>
                <a:ea typeface="Arial"/>
                <a:cs typeface="Arial"/>
                <a:sym typeface="Arial"/>
              </a:defRPr>
            </a:lvl1pPr>
            <a:lvl2pPr marL="914400" marR="0" lvl="1" indent="-228600" algn="l" rtl="0">
              <a:spcBef>
                <a:spcPts val="420"/>
              </a:spcBef>
              <a:spcAft>
                <a:spcPts val="0"/>
              </a:spcAft>
              <a:buClr>
                <a:srgbClr val="E8D3A2"/>
              </a:buClr>
              <a:buSzPts val="2100"/>
              <a:buFont typeface="Arial"/>
              <a:buNone/>
              <a:defRPr sz="21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360"/>
              </a:spcBef>
              <a:spcAft>
                <a:spcPts val="0"/>
              </a:spcAft>
              <a:buClr>
                <a:srgbClr val="E8D3A2"/>
              </a:buClr>
              <a:buSzPts val="1800"/>
              <a:buFont typeface="Arial"/>
              <a:buNone/>
              <a:defRPr sz="18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300"/>
              </a:spcBef>
              <a:spcAft>
                <a:spcPts val="0"/>
              </a:spcAft>
              <a:buClr>
                <a:srgbClr val="E8D3A2"/>
              </a:buClr>
              <a:buSzPts val="1500"/>
              <a:buFont typeface="Arial"/>
              <a:buNone/>
              <a:defRPr sz="15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300"/>
              </a:spcBef>
              <a:spcAft>
                <a:spcPts val="0"/>
              </a:spcAft>
              <a:buClr>
                <a:srgbClr val="E8D3A2"/>
              </a:buClr>
              <a:buSzPts val="1500"/>
              <a:buFont typeface="Arial"/>
              <a:buNone/>
              <a:defRPr sz="1500" b="0" i="0" u="none" strike="noStrike" cap="none">
                <a:solidFill>
                  <a:srgbClr val="E8D3A2"/>
                </a:solidFill>
                <a:latin typeface="Encode Sans Black"/>
                <a:ea typeface="Encode Sans Black"/>
                <a:cs typeface="Encode Sans Black"/>
                <a:sym typeface="Encode Sans Black"/>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418" name="Google Shape;418;p74"/>
          <p:cNvSpPr txBox="1"/>
          <p:nvPr/>
        </p:nvSpPr>
        <p:spPr>
          <a:xfrm>
            <a:off x="184107" y="6307213"/>
            <a:ext cx="318815" cy="365125"/>
          </a:xfrm>
          <a:prstGeom prst="rect">
            <a:avLst/>
          </a:prstGeom>
          <a:noFill/>
          <a:ln>
            <a:noFill/>
          </a:ln>
        </p:spPr>
        <p:txBody>
          <a:bodyPr spcFirstLastPara="1" wrap="square" lIns="68575" tIns="34275" rIns="68575" bIns="34275" anchor="ctr" anchorCtr="0">
            <a:noAutofit/>
          </a:bodyPr>
          <a:lstStyle/>
          <a:p>
            <a:pPr marL="0" marR="0" lvl="0" indent="0" algn="r" rtl="0">
              <a:lnSpc>
                <a:spcPct val="100000"/>
              </a:lnSpc>
              <a:spcBef>
                <a:spcPts val="0"/>
              </a:spcBef>
              <a:spcAft>
                <a:spcPts val="0"/>
              </a:spcAft>
              <a:buClr>
                <a:srgbClr val="8D88A2"/>
              </a:buClr>
              <a:buSzPts val="900"/>
              <a:buFont typeface="Calibri"/>
              <a:buNone/>
            </a:pPr>
            <a:fld id="{00000000-1234-1234-1234-123412341234}" type="slidenum">
              <a:rPr lang="en-US" sz="900" b="0" i="0" u="none" strike="noStrike" cap="none">
                <a:solidFill>
                  <a:srgbClr val="8D88A2"/>
                </a:solidFill>
                <a:latin typeface="Calibri"/>
                <a:ea typeface="Calibri"/>
                <a:cs typeface="Calibri"/>
                <a:sym typeface="Calibri"/>
              </a:rPr>
              <a:t>‹#›</a:t>
            </a:fld>
            <a:endParaRPr sz="900" b="0" i="0" u="none" strike="noStrike" cap="none">
              <a:solidFill>
                <a:srgbClr val="8D88A2"/>
              </a:solidFill>
              <a:latin typeface="Calibri"/>
              <a:ea typeface="Calibri"/>
              <a:cs typeface="Calibri"/>
              <a:sym typeface="Calibri"/>
            </a:endParaRPr>
          </a:p>
        </p:txBody>
      </p:sp>
      <p:pic>
        <p:nvPicPr>
          <p:cNvPr id="419" name="Google Shape;419;p74"/>
          <p:cNvPicPr preferRelativeResize="0"/>
          <p:nvPr/>
        </p:nvPicPr>
        <p:blipFill rotWithShape="1">
          <a:blip r:embed="rId2">
            <a:alphaModFix/>
          </a:blip>
          <a:srcRect/>
          <a:stretch/>
        </p:blipFill>
        <p:spPr>
          <a:xfrm>
            <a:off x="502920" y="1160305"/>
            <a:ext cx="827836" cy="96363"/>
          </a:xfrm>
          <a:prstGeom prst="rect">
            <a:avLst/>
          </a:prstGeom>
          <a:noFill/>
          <a:ln>
            <a:noFill/>
          </a:ln>
        </p:spPr>
      </p:pic>
      <p:pic>
        <p:nvPicPr>
          <p:cNvPr id="420" name="Google Shape;420;p74"/>
          <p:cNvPicPr preferRelativeResize="0"/>
          <p:nvPr/>
        </p:nvPicPr>
        <p:blipFill rotWithShape="1">
          <a:blip r:embed="rId3">
            <a:alphaModFix/>
          </a:blip>
          <a:srcRect/>
          <a:stretch/>
        </p:blipFill>
        <p:spPr>
          <a:xfrm>
            <a:off x="6198329" y="6174379"/>
            <a:ext cx="2377439" cy="414756"/>
          </a:xfrm>
          <a:prstGeom prst="rect">
            <a:avLst/>
          </a:prstGeom>
          <a:noFill/>
          <a:ln>
            <a:noFill/>
          </a:ln>
        </p:spPr>
      </p:pic>
      <p:pic>
        <p:nvPicPr>
          <p:cNvPr id="421" name="Google Shape;421;p74"/>
          <p:cNvPicPr preferRelativeResize="0"/>
          <p:nvPr/>
        </p:nvPicPr>
        <p:blipFill rotWithShape="1">
          <a:blip r:embed="rId4">
            <a:alphaModFix/>
          </a:blip>
          <a:srcRect/>
          <a:stretch/>
        </p:blipFill>
        <p:spPr>
          <a:xfrm>
            <a:off x="555383" y="1198461"/>
            <a:ext cx="1103781" cy="128481"/>
          </a:xfrm>
          <a:prstGeom prst="rect">
            <a:avLst/>
          </a:prstGeom>
          <a:noFill/>
          <a:ln>
            <a:noFill/>
          </a:ln>
        </p:spPr>
      </p:pic>
      <p:pic>
        <p:nvPicPr>
          <p:cNvPr id="422" name="Google Shape;422;p74" descr="W Logo_Purple_2685_HEX.png"/>
          <p:cNvPicPr preferRelativeResize="0"/>
          <p:nvPr/>
        </p:nvPicPr>
        <p:blipFill rotWithShape="1">
          <a:blip r:embed="rId5">
            <a:alphaModFix/>
          </a:blip>
          <a:srcRect/>
          <a:stretch/>
        </p:blipFill>
        <p:spPr>
          <a:xfrm>
            <a:off x="8582878" y="6071618"/>
            <a:ext cx="561122" cy="503763"/>
          </a:xfrm>
          <a:prstGeom prst="rect">
            <a:avLst/>
          </a:prstGeom>
          <a:noFill/>
          <a:ln>
            <a:noFill/>
          </a:ln>
        </p:spPr>
      </p:pic>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Header + Content">
  <p:cSld name="Header + Content 2">
    <p:spTree>
      <p:nvGrpSpPr>
        <p:cNvPr id="1" name="Shape 423"/>
        <p:cNvGrpSpPr/>
        <p:nvPr/>
      </p:nvGrpSpPr>
      <p:grpSpPr>
        <a:xfrm>
          <a:off x="0" y="0"/>
          <a:ext cx="0" cy="0"/>
          <a:chOff x="0" y="0"/>
          <a:chExt cx="0" cy="0"/>
        </a:xfrm>
      </p:grpSpPr>
      <p:pic>
        <p:nvPicPr>
          <p:cNvPr id="424" name="Google Shape;424;p75"/>
          <p:cNvPicPr preferRelativeResize="0"/>
          <p:nvPr/>
        </p:nvPicPr>
        <p:blipFill rotWithShape="1">
          <a:blip r:embed="rId2">
            <a:alphaModFix/>
          </a:blip>
          <a:srcRect/>
          <a:stretch/>
        </p:blipFill>
        <p:spPr>
          <a:xfrm>
            <a:off x="6198329" y="6174379"/>
            <a:ext cx="2377439" cy="414756"/>
          </a:xfrm>
          <a:prstGeom prst="rect">
            <a:avLst/>
          </a:prstGeom>
          <a:noFill/>
          <a:ln>
            <a:noFill/>
          </a:ln>
        </p:spPr>
      </p:pic>
      <p:sp>
        <p:nvSpPr>
          <p:cNvPr id="425" name="Google Shape;425;p75"/>
          <p:cNvSpPr txBox="1"/>
          <p:nvPr/>
        </p:nvSpPr>
        <p:spPr>
          <a:xfrm>
            <a:off x="184107" y="6307213"/>
            <a:ext cx="318815" cy="365125"/>
          </a:xfrm>
          <a:prstGeom prst="rect">
            <a:avLst/>
          </a:prstGeom>
          <a:noFill/>
          <a:ln>
            <a:noFill/>
          </a:ln>
        </p:spPr>
        <p:txBody>
          <a:bodyPr spcFirstLastPara="1" wrap="square" lIns="68575" tIns="34275" rIns="68575" bIns="34275" anchor="ctr" anchorCtr="0">
            <a:noAutofit/>
          </a:bodyPr>
          <a:lstStyle/>
          <a:p>
            <a:pPr marL="0" marR="0" lvl="0" indent="0" algn="r" rtl="0">
              <a:lnSpc>
                <a:spcPct val="100000"/>
              </a:lnSpc>
              <a:spcBef>
                <a:spcPts val="0"/>
              </a:spcBef>
              <a:spcAft>
                <a:spcPts val="0"/>
              </a:spcAft>
              <a:buClr>
                <a:srgbClr val="8D88A2"/>
              </a:buClr>
              <a:buSzPts val="900"/>
              <a:buFont typeface="Calibri"/>
              <a:buNone/>
            </a:pPr>
            <a:fld id="{00000000-1234-1234-1234-123412341234}" type="slidenum">
              <a:rPr lang="en-US" sz="900" b="0" i="0" u="none" strike="noStrike" cap="none">
                <a:solidFill>
                  <a:srgbClr val="8D88A2"/>
                </a:solidFill>
                <a:latin typeface="Calibri"/>
                <a:ea typeface="Calibri"/>
                <a:cs typeface="Calibri"/>
                <a:sym typeface="Calibri"/>
              </a:rPr>
              <a:t>‹#›</a:t>
            </a:fld>
            <a:endParaRPr sz="900" b="0" i="0" u="none" strike="noStrike" cap="none">
              <a:solidFill>
                <a:srgbClr val="8D88A2"/>
              </a:solidFill>
              <a:latin typeface="Calibri"/>
              <a:ea typeface="Calibri"/>
              <a:cs typeface="Calibri"/>
              <a:sym typeface="Calibri"/>
            </a:endParaRPr>
          </a:p>
        </p:txBody>
      </p:sp>
      <p:sp>
        <p:nvSpPr>
          <p:cNvPr id="426" name="Google Shape;426;p75"/>
          <p:cNvSpPr txBox="1">
            <a:spLocks noGrp="1"/>
          </p:cNvSpPr>
          <p:nvPr>
            <p:ph type="title"/>
          </p:nvPr>
        </p:nvSpPr>
        <p:spPr>
          <a:xfrm>
            <a:off x="502921" y="1059843"/>
            <a:ext cx="8072846" cy="536196"/>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rgbClr val="4B2E83"/>
              </a:buClr>
              <a:buSzPts val="2250"/>
              <a:buFont typeface="Encode Sans Black"/>
              <a:buNone/>
              <a:defRPr sz="2250" b="1" i="0" u="none" strike="noStrike" cap="none">
                <a:solidFill>
                  <a:srgbClr val="4B2E83"/>
                </a:solidFill>
                <a:latin typeface="Encode Sans Black"/>
                <a:ea typeface="Encode Sans Black"/>
                <a:cs typeface="Encode Sans Black"/>
                <a:sym typeface="Encode Sans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27" name="Google Shape;427;p75"/>
          <p:cNvSpPr txBox="1">
            <a:spLocks noGrp="1"/>
          </p:cNvSpPr>
          <p:nvPr>
            <p:ph type="body" idx="1"/>
          </p:nvPr>
        </p:nvSpPr>
        <p:spPr>
          <a:xfrm>
            <a:off x="502921" y="1871317"/>
            <a:ext cx="8072846" cy="4053552"/>
          </a:xfrm>
          <a:prstGeom prst="rect">
            <a:avLst/>
          </a:prstGeom>
          <a:noFill/>
          <a:ln>
            <a:noFill/>
          </a:ln>
        </p:spPr>
        <p:txBody>
          <a:bodyPr spcFirstLastPara="1" wrap="square" lIns="91425" tIns="45700" rIns="91425" bIns="45700" anchor="t" anchorCtr="0">
            <a:noAutofit/>
          </a:bodyPr>
          <a:lstStyle>
            <a:lvl1pPr marL="457200" marR="0" lvl="0" indent="-342900" algn="l" rtl="0">
              <a:spcBef>
                <a:spcPts val="360"/>
              </a:spcBef>
              <a:spcAft>
                <a:spcPts val="0"/>
              </a:spcAft>
              <a:buClr>
                <a:schemeClr val="dk1"/>
              </a:buClr>
              <a:buSzPts val="1800"/>
              <a:buFont typeface="Merriweather Sans"/>
              <a:buChar char="&gt;"/>
              <a:defRPr sz="1800" b="1" i="0" u="none" strike="noStrike" cap="none">
                <a:solidFill>
                  <a:schemeClr val="dk1"/>
                </a:solidFill>
                <a:latin typeface="Open Sans"/>
                <a:ea typeface="Open Sans"/>
                <a:cs typeface="Open Sans"/>
                <a:sym typeface="Open Sans"/>
              </a:defRPr>
            </a:lvl1pPr>
            <a:lvl2pPr marL="914400" marR="0" lvl="1" indent="-323850" algn="l" rtl="0">
              <a:spcBef>
                <a:spcPts val="300"/>
              </a:spcBef>
              <a:spcAft>
                <a:spcPts val="0"/>
              </a:spcAft>
              <a:buClr>
                <a:schemeClr val="dk1"/>
              </a:buClr>
              <a:buSzPts val="1500"/>
              <a:buFont typeface="Arial"/>
              <a:buChar char="–"/>
              <a:defRPr sz="1500" b="1" i="0" u="none" strike="noStrike" cap="none">
                <a:solidFill>
                  <a:schemeClr val="dk1"/>
                </a:solidFill>
                <a:latin typeface="Open Sans"/>
                <a:ea typeface="Open Sans"/>
                <a:cs typeface="Open Sans"/>
                <a:sym typeface="Open Sans"/>
              </a:defRPr>
            </a:lvl2pPr>
            <a:lvl3pPr marL="1371600" marR="0" lvl="2" indent="-314325" algn="l" rtl="0">
              <a:spcBef>
                <a:spcPts val="270"/>
              </a:spcBef>
              <a:spcAft>
                <a:spcPts val="0"/>
              </a:spcAft>
              <a:buClr>
                <a:schemeClr val="dk1"/>
              </a:buClr>
              <a:buSzPts val="1350"/>
              <a:buFont typeface="Merriweather Sans"/>
              <a:buChar char="&gt;"/>
              <a:defRPr sz="1350" b="1" i="0" u="none" strike="noStrike" cap="none">
                <a:solidFill>
                  <a:schemeClr val="dk1"/>
                </a:solidFill>
                <a:latin typeface="Open Sans"/>
                <a:ea typeface="Open Sans"/>
                <a:cs typeface="Open Sans"/>
                <a:sym typeface="Open Sans"/>
              </a:defRPr>
            </a:lvl3pPr>
            <a:lvl4pPr marL="1828800" marR="0" lvl="3" indent="-304800" algn="l" rtl="0">
              <a:spcBef>
                <a:spcPts val="240"/>
              </a:spcBef>
              <a:spcAft>
                <a:spcPts val="0"/>
              </a:spcAft>
              <a:buClr>
                <a:schemeClr val="dk1"/>
              </a:buClr>
              <a:buSzPts val="1200"/>
              <a:buFont typeface="Arial"/>
              <a:buChar char="–"/>
              <a:defRPr sz="1200" b="1" i="0" u="none" strike="noStrike" cap="none">
                <a:solidFill>
                  <a:schemeClr val="dk1"/>
                </a:solidFill>
                <a:latin typeface="Open Sans"/>
                <a:ea typeface="Open Sans"/>
                <a:cs typeface="Open Sans"/>
                <a:sym typeface="Open Sans"/>
              </a:defRPr>
            </a:lvl4pPr>
            <a:lvl5pPr marL="2286000" marR="0" lvl="4" indent="-295275" algn="l" rtl="0">
              <a:spcBef>
                <a:spcPts val="210"/>
              </a:spcBef>
              <a:spcAft>
                <a:spcPts val="0"/>
              </a:spcAft>
              <a:buClr>
                <a:schemeClr val="dk1"/>
              </a:buClr>
              <a:buSzPts val="1050"/>
              <a:buFont typeface="Merriweather Sans"/>
              <a:buChar char="&gt;"/>
              <a:defRPr sz="1050" b="1" i="0" u="none" strike="noStrike" cap="none">
                <a:solidFill>
                  <a:schemeClr val="dk1"/>
                </a:solidFill>
                <a:latin typeface="Open Sans"/>
                <a:ea typeface="Open Sans"/>
                <a:cs typeface="Open Sans"/>
                <a:sym typeface="Open Sans"/>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pic>
        <p:nvPicPr>
          <p:cNvPr id="428" name="Google Shape;428;p75"/>
          <p:cNvPicPr preferRelativeResize="0"/>
          <p:nvPr/>
        </p:nvPicPr>
        <p:blipFill rotWithShape="1">
          <a:blip r:embed="rId3">
            <a:alphaModFix/>
          </a:blip>
          <a:srcRect/>
          <a:stretch/>
        </p:blipFill>
        <p:spPr>
          <a:xfrm>
            <a:off x="502920" y="1685497"/>
            <a:ext cx="827836" cy="96363"/>
          </a:xfrm>
          <a:prstGeom prst="rect">
            <a:avLst/>
          </a:prstGeom>
          <a:noFill/>
          <a:ln>
            <a:noFill/>
          </a:ln>
        </p:spPr>
      </p:pic>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Header Only">
  <p:cSld name="Header Only">
    <p:spTree>
      <p:nvGrpSpPr>
        <p:cNvPr id="1" name="Shape 429"/>
        <p:cNvGrpSpPr/>
        <p:nvPr/>
      </p:nvGrpSpPr>
      <p:grpSpPr>
        <a:xfrm>
          <a:off x="0" y="0"/>
          <a:ext cx="0" cy="0"/>
          <a:chOff x="0" y="0"/>
          <a:chExt cx="0" cy="0"/>
        </a:xfrm>
      </p:grpSpPr>
      <p:pic>
        <p:nvPicPr>
          <p:cNvPr id="430" name="Google Shape;430;p76"/>
          <p:cNvPicPr preferRelativeResize="0"/>
          <p:nvPr/>
        </p:nvPicPr>
        <p:blipFill rotWithShape="1">
          <a:blip r:embed="rId2">
            <a:alphaModFix/>
          </a:blip>
          <a:srcRect/>
          <a:stretch/>
        </p:blipFill>
        <p:spPr>
          <a:xfrm>
            <a:off x="6198329" y="6174379"/>
            <a:ext cx="2377439" cy="414756"/>
          </a:xfrm>
          <a:prstGeom prst="rect">
            <a:avLst/>
          </a:prstGeom>
          <a:noFill/>
          <a:ln>
            <a:noFill/>
          </a:ln>
        </p:spPr>
      </p:pic>
      <p:sp>
        <p:nvSpPr>
          <p:cNvPr id="431" name="Google Shape;431;p76"/>
          <p:cNvSpPr txBox="1"/>
          <p:nvPr/>
        </p:nvSpPr>
        <p:spPr>
          <a:xfrm>
            <a:off x="184107" y="6307213"/>
            <a:ext cx="318815" cy="365125"/>
          </a:xfrm>
          <a:prstGeom prst="rect">
            <a:avLst/>
          </a:prstGeom>
          <a:noFill/>
          <a:ln>
            <a:noFill/>
          </a:ln>
        </p:spPr>
        <p:txBody>
          <a:bodyPr spcFirstLastPara="1" wrap="square" lIns="68575" tIns="34275" rIns="68575" bIns="34275" anchor="ctr" anchorCtr="0">
            <a:noAutofit/>
          </a:bodyPr>
          <a:lstStyle/>
          <a:p>
            <a:pPr marL="0" marR="0" lvl="0" indent="0" algn="r" rtl="0">
              <a:lnSpc>
                <a:spcPct val="100000"/>
              </a:lnSpc>
              <a:spcBef>
                <a:spcPts val="0"/>
              </a:spcBef>
              <a:spcAft>
                <a:spcPts val="0"/>
              </a:spcAft>
              <a:buClr>
                <a:srgbClr val="8D88A2"/>
              </a:buClr>
              <a:buSzPts val="900"/>
              <a:buFont typeface="Calibri"/>
              <a:buNone/>
            </a:pPr>
            <a:fld id="{00000000-1234-1234-1234-123412341234}" type="slidenum">
              <a:rPr lang="en-US" sz="900" b="0" i="0" u="none" strike="noStrike" cap="none">
                <a:solidFill>
                  <a:srgbClr val="8D88A2"/>
                </a:solidFill>
                <a:latin typeface="Calibri"/>
                <a:ea typeface="Calibri"/>
                <a:cs typeface="Calibri"/>
                <a:sym typeface="Calibri"/>
              </a:rPr>
              <a:t>‹#›</a:t>
            </a:fld>
            <a:endParaRPr sz="900" b="0" i="0" u="none" strike="noStrike" cap="none">
              <a:solidFill>
                <a:srgbClr val="8D88A2"/>
              </a:solidFill>
              <a:latin typeface="Calibri"/>
              <a:ea typeface="Calibri"/>
              <a:cs typeface="Calibri"/>
              <a:sym typeface="Calibri"/>
            </a:endParaRPr>
          </a:p>
        </p:txBody>
      </p:sp>
      <p:sp>
        <p:nvSpPr>
          <p:cNvPr id="432" name="Google Shape;432;p76"/>
          <p:cNvSpPr txBox="1">
            <a:spLocks noGrp="1"/>
          </p:cNvSpPr>
          <p:nvPr>
            <p:ph type="title"/>
          </p:nvPr>
        </p:nvSpPr>
        <p:spPr>
          <a:xfrm>
            <a:off x="502921" y="527747"/>
            <a:ext cx="8072846" cy="536196"/>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rgbClr val="4B2E83"/>
              </a:buClr>
              <a:buSzPts val="2250"/>
              <a:buFont typeface="Encode Sans Black"/>
              <a:buNone/>
              <a:defRPr sz="2250" b="1" i="0" u="none" strike="noStrike" cap="none">
                <a:solidFill>
                  <a:srgbClr val="4B2E83"/>
                </a:solidFill>
                <a:latin typeface="Encode Sans Black"/>
                <a:ea typeface="Encode Sans Black"/>
                <a:cs typeface="Encode Sans Black"/>
                <a:sym typeface="Encode Sans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433" name="Google Shape;433;p76"/>
          <p:cNvPicPr preferRelativeResize="0"/>
          <p:nvPr/>
        </p:nvPicPr>
        <p:blipFill rotWithShape="1">
          <a:blip r:embed="rId3">
            <a:alphaModFix/>
          </a:blip>
          <a:srcRect/>
          <a:stretch/>
        </p:blipFill>
        <p:spPr>
          <a:xfrm>
            <a:off x="502920" y="1160305"/>
            <a:ext cx="827836" cy="96363"/>
          </a:xfrm>
          <a:prstGeom prst="rect">
            <a:avLst/>
          </a:prstGeom>
          <a:noFill/>
          <a:ln>
            <a:noFill/>
          </a:ln>
        </p:spPr>
      </p:pic>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Header Only NO Logo">
  <p:cSld name="Header Only NO Logo">
    <p:spTree>
      <p:nvGrpSpPr>
        <p:cNvPr id="1" name="Shape 434"/>
        <p:cNvGrpSpPr/>
        <p:nvPr/>
      </p:nvGrpSpPr>
      <p:grpSpPr>
        <a:xfrm>
          <a:off x="0" y="0"/>
          <a:ext cx="0" cy="0"/>
          <a:chOff x="0" y="0"/>
          <a:chExt cx="0" cy="0"/>
        </a:xfrm>
      </p:grpSpPr>
      <p:sp>
        <p:nvSpPr>
          <p:cNvPr id="435" name="Google Shape;435;p77"/>
          <p:cNvSpPr txBox="1"/>
          <p:nvPr/>
        </p:nvSpPr>
        <p:spPr>
          <a:xfrm>
            <a:off x="184107" y="6307213"/>
            <a:ext cx="318815" cy="365125"/>
          </a:xfrm>
          <a:prstGeom prst="rect">
            <a:avLst/>
          </a:prstGeom>
          <a:noFill/>
          <a:ln>
            <a:noFill/>
          </a:ln>
        </p:spPr>
        <p:txBody>
          <a:bodyPr spcFirstLastPara="1" wrap="square" lIns="68575" tIns="34275" rIns="68575" bIns="34275" anchor="ctr" anchorCtr="0">
            <a:noAutofit/>
          </a:bodyPr>
          <a:lstStyle/>
          <a:p>
            <a:pPr marL="0" marR="0" lvl="0" indent="0" algn="r" rtl="0">
              <a:lnSpc>
                <a:spcPct val="100000"/>
              </a:lnSpc>
              <a:spcBef>
                <a:spcPts val="0"/>
              </a:spcBef>
              <a:spcAft>
                <a:spcPts val="0"/>
              </a:spcAft>
              <a:buClr>
                <a:srgbClr val="8D88A2"/>
              </a:buClr>
              <a:buSzPts val="900"/>
              <a:buFont typeface="Calibri"/>
              <a:buNone/>
            </a:pPr>
            <a:fld id="{00000000-1234-1234-1234-123412341234}" type="slidenum">
              <a:rPr lang="en-US" sz="900" b="0" i="0" u="none" strike="noStrike" cap="none">
                <a:solidFill>
                  <a:srgbClr val="8D88A2"/>
                </a:solidFill>
                <a:latin typeface="Calibri"/>
                <a:ea typeface="Calibri"/>
                <a:cs typeface="Calibri"/>
                <a:sym typeface="Calibri"/>
              </a:rPr>
              <a:t>‹#›</a:t>
            </a:fld>
            <a:endParaRPr sz="900" b="0" i="0" u="none" strike="noStrike" cap="none">
              <a:solidFill>
                <a:srgbClr val="8D88A2"/>
              </a:solidFill>
              <a:latin typeface="Calibri"/>
              <a:ea typeface="Calibri"/>
              <a:cs typeface="Calibri"/>
              <a:sym typeface="Calibri"/>
            </a:endParaRPr>
          </a:p>
        </p:txBody>
      </p:sp>
      <p:sp>
        <p:nvSpPr>
          <p:cNvPr id="436" name="Google Shape;436;p77"/>
          <p:cNvSpPr txBox="1">
            <a:spLocks noGrp="1"/>
          </p:cNvSpPr>
          <p:nvPr>
            <p:ph type="title"/>
          </p:nvPr>
        </p:nvSpPr>
        <p:spPr>
          <a:xfrm>
            <a:off x="502921" y="110607"/>
            <a:ext cx="8072846" cy="536196"/>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rgbClr val="4B2E83"/>
              </a:buClr>
              <a:buSzPts val="2250"/>
              <a:buFont typeface="Encode Sans Black"/>
              <a:buNone/>
              <a:defRPr sz="2250" b="1" i="0" u="none" strike="noStrike" cap="none">
                <a:solidFill>
                  <a:srgbClr val="4B2E83"/>
                </a:solidFill>
                <a:latin typeface="Encode Sans Black"/>
                <a:ea typeface="Encode Sans Black"/>
                <a:cs typeface="Encode Sans Black"/>
                <a:sym typeface="Encode Sans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437" name="Google Shape;437;p77"/>
          <p:cNvPicPr preferRelativeResize="0"/>
          <p:nvPr/>
        </p:nvPicPr>
        <p:blipFill rotWithShape="1">
          <a:blip r:embed="rId2">
            <a:alphaModFix/>
          </a:blip>
          <a:srcRect/>
          <a:stretch/>
        </p:blipFill>
        <p:spPr>
          <a:xfrm>
            <a:off x="502920" y="736262"/>
            <a:ext cx="827836" cy="96363"/>
          </a:xfrm>
          <a:prstGeom prst="rect">
            <a:avLst/>
          </a:prstGeom>
          <a:noFill/>
          <a:ln>
            <a:noFill/>
          </a:ln>
        </p:spPr>
      </p:pic>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438"/>
        <p:cNvGrpSpPr/>
        <p:nvPr/>
      </p:nvGrpSpPr>
      <p:grpSpPr>
        <a:xfrm>
          <a:off x="0" y="0"/>
          <a:ext cx="0" cy="0"/>
          <a:chOff x="0" y="0"/>
          <a:chExt cx="0" cy="0"/>
        </a:xfrm>
      </p:grpSpPr>
      <p:sp>
        <p:nvSpPr>
          <p:cNvPr id="439" name="Google Shape;439;p78"/>
          <p:cNvSpPr txBox="1">
            <a:spLocks noGrp="1"/>
          </p:cNvSpPr>
          <p:nvPr>
            <p:ph type="title"/>
          </p:nvPr>
        </p:nvSpPr>
        <p:spPr>
          <a:xfrm>
            <a:off x="352425" y="402589"/>
            <a:ext cx="8439150" cy="698501"/>
          </a:xfrm>
          <a:prstGeom prst="rect">
            <a:avLst/>
          </a:prstGeom>
          <a:noFill/>
          <a:ln>
            <a:noFill/>
          </a:ln>
        </p:spPr>
        <p:txBody>
          <a:bodyPr spcFirstLastPara="1" wrap="square" lIns="0" tIns="0" rIns="0" bIns="0" anchor="t" anchorCtr="0">
            <a:noAutofit/>
          </a:bodyPr>
          <a:lstStyle>
            <a:lvl1pPr marR="0" lvl="0" algn="ctr" rtl="0">
              <a:spcBef>
                <a:spcPts val="0"/>
              </a:spcBef>
              <a:spcAft>
                <a:spcPts val="0"/>
              </a:spcAft>
              <a:buClr>
                <a:schemeClr val="dk1"/>
              </a:buClr>
              <a:buSzPts val="1500"/>
              <a:buFont typeface="Calibri"/>
              <a:buNone/>
              <a:defRPr sz="15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40" name="Google Shape;440;p78"/>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pic>
        <p:nvPicPr>
          <p:cNvPr id="441" name="Google Shape;441;p78"/>
          <p:cNvPicPr preferRelativeResize="0"/>
          <p:nvPr/>
        </p:nvPicPr>
        <p:blipFill rotWithShape="1">
          <a:blip r:embed="rId2">
            <a:alphaModFix/>
          </a:blip>
          <a:srcRect/>
          <a:stretch/>
        </p:blipFill>
        <p:spPr>
          <a:xfrm>
            <a:off x="568087" y="1011359"/>
            <a:ext cx="2539991" cy="229748"/>
          </a:xfrm>
          <a:prstGeom prst="rect">
            <a:avLst/>
          </a:prstGeom>
          <a:noFill/>
          <a:ln>
            <a:noFill/>
          </a:ln>
        </p:spPr>
      </p:pic>
      <p:pic>
        <p:nvPicPr>
          <p:cNvPr id="442" name="Google Shape;442;p78"/>
          <p:cNvPicPr preferRelativeResize="0"/>
          <p:nvPr/>
        </p:nvPicPr>
        <p:blipFill rotWithShape="1">
          <a:blip r:embed="rId3">
            <a:alphaModFix/>
          </a:blip>
          <a:srcRect/>
          <a:stretch/>
        </p:blipFill>
        <p:spPr>
          <a:xfrm>
            <a:off x="568081" y="5157722"/>
            <a:ext cx="1600200" cy="186267"/>
          </a:xfrm>
          <a:prstGeom prst="rect">
            <a:avLst/>
          </a:prstGeom>
          <a:noFill/>
          <a:ln>
            <a:noFill/>
          </a:ln>
        </p:spPr>
      </p:pic>
      <p:pic>
        <p:nvPicPr>
          <p:cNvPr id="443" name="Google Shape;443;p78" descr="W Logo_Purple_2685_HEX.png"/>
          <p:cNvPicPr preferRelativeResize="0"/>
          <p:nvPr/>
        </p:nvPicPr>
        <p:blipFill rotWithShape="1">
          <a:blip r:embed="rId4">
            <a:alphaModFix/>
          </a:blip>
          <a:srcRect/>
          <a:stretch/>
        </p:blipFill>
        <p:spPr>
          <a:xfrm>
            <a:off x="8582878" y="6071618"/>
            <a:ext cx="561122" cy="503763"/>
          </a:xfrm>
          <a:prstGeom prst="rect">
            <a:avLst/>
          </a:prstGeom>
          <a:noFill/>
          <a:ln>
            <a:noFill/>
          </a:ln>
        </p:spPr>
      </p:pic>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White_Title Slide 1">
  <p:cSld name="White_Title Slide 1">
    <p:spTree>
      <p:nvGrpSpPr>
        <p:cNvPr id="1" name="Shape 55"/>
        <p:cNvGrpSpPr/>
        <p:nvPr/>
      </p:nvGrpSpPr>
      <p:grpSpPr>
        <a:xfrm>
          <a:off x="0" y="0"/>
          <a:ext cx="0" cy="0"/>
          <a:chOff x="0" y="0"/>
          <a:chExt cx="0" cy="0"/>
        </a:xfrm>
      </p:grpSpPr>
      <p:pic>
        <p:nvPicPr>
          <p:cNvPr id="56" name="Google Shape;56;p9" descr="A black and white photo of a building&#10;&#10;Description automatically generated"/>
          <p:cNvPicPr preferRelativeResize="0"/>
          <p:nvPr/>
        </p:nvPicPr>
        <p:blipFill rotWithShape="1">
          <a:blip r:embed="rId2">
            <a:alphaModFix/>
          </a:blip>
          <a:srcRect t="15743"/>
          <a:stretch/>
        </p:blipFill>
        <p:spPr>
          <a:xfrm>
            <a:off x="3" y="0"/>
            <a:ext cx="9156790" cy="6858000"/>
          </a:xfrm>
          <a:prstGeom prst="rect">
            <a:avLst/>
          </a:prstGeom>
          <a:noFill/>
          <a:ln>
            <a:noFill/>
          </a:ln>
        </p:spPr>
      </p:pic>
      <p:sp>
        <p:nvSpPr>
          <p:cNvPr id="57" name="Google Shape;57;p9"/>
          <p:cNvSpPr/>
          <p:nvPr/>
        </p:nvSpPr>
        <p:spPr>
          <a:xfrm>
            <a:off x="-12790" y="0"/>
            <a:ext cx="9169580" cy="6858000"/>
          </a:xfrm>
          <a:prstGeom prst="rect">
            <a:avLst/>
          </a:prstGeom>
          <a:solidFill>
            <a:schemeClr val="lt2">
              <a:alpha val="75686"/>
            </a:schemeClr>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58" name="Google Shape;58;p9"/>
          <p:cNvPicPr preferRelativeResize="0"/>
          <p:nvPr/>
        </p:nvPicPr>
        <p:blipFill rotWithShape="1">
          <a:blip r:embed="rId3">
            <a:alphaModFix/>
          </a:blip>
          <a:srcRect/>
          <a:stretch/>
        </p:blipFill>
        <p:spPr>
          <a:xfrm>
            <a:off x="568081" y="4568603"/>
            <a:ext cx="1600200" cy="186267"/>
          </a:xfrm>
          <a:prstGeom prst="rect">
            <a:avLst/>
          </a:prstGeom>
          <a:noFill/>
          <a:ln>
            <a:noFill/>
          </a:ln>
        </p:spPr>
      </p:pic>
      <p:pic>
        <p:nvPicPr>
          <p:cNvPr id="59" name="Google Shape;59;p9" descr="A screenshot of a cell phone&#10;&#10;Description automatically generated"/>
          <p:cNvPicPr preferRelativeResize="0"/>
          <p:nvPr/>
        </p:nvPicPr>
        <p:blipFill rotWithShape="1">
          <a:blip r:embed="rId4">
            <a:alphaModFix/>
          </a:blip>
          <a:srcRect/>
          <a:stretch/>
        </p:blipFill>
        <p:spPr>
          <a:xfrm>
            <a:off x="6602010" y="5859015"/>
            <a:ext cx="2105049" cy="681777"/>
          </a:xfrm>
          <a:prstGeom prst="rect">
            <a:avLst/>
          </a:prstGeom>
          <a:noFill/>
          <a:ln>
            <a:noFill/>
          </a:ln>
        </p:spPr>
      </p:pic>
      <p:sp>
        <p:nvSpPr>
          <p:cNvPr id="60" name="Google Shape;60;p9"/>
          <p:cNvSpPr txBox="1">
            <a:spLocks noGrp="1"/>
          </p:cNvSpPr>
          <p:nvPr>
            <p:ph type="sldNum" idx="12"/>
          </p:nvPr>
        </p:nvSpPr>
        <p:spPr>
          <a:xfrm>
            <a:off x="1" y="6491825"/>
            <a:ext cx="666750" cy="366183"/>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200">
                <a:solidFill>
                  <a:srgbClr val="33006F"/>
                </a:solidFill>
                <a:latin typeface="Calibri"/>
                <a:ea typeface="Calibri"/>
                <a:cs typeface="Calibri"/>
                <a:sym typeface="Calibri"/>
              </a:defRPr>
            </a:lvl1pPr>
            <a:lvl2pPr marL="0" lvl="1" indent="0" algn="l">
              <a:spcBef>
                <a:spcPts val="0"/>
              </a:spcBef>
              <a:buNone/>
              <a:defRPr sz="1200">
                <a:solidFill>
                  <a:srgbClr val="33006F"/>
                </a:solidFill>
                <a:latin typeface="Calibri"/>
                <a:ea typeface="Calibri"/>
                <a:cs typeface="Calibri"/>
                <a:sym typeface="Calibri"/>
              </a:defRPr>
            </a:lvl2pPr>
            <a:lvl3pPr marL="0" lvl="2" indent="0" algn="l">
              <a:spcBef>
                <a:spcPts val="0"/>
              </a:spcBef>
              <a:buNone/>
              <a:defRPr sz="1200">
                <a:solidFill>
                  <a:srgbClr val="33006F"/>
                </a:solidFill>
                <a:latin typeface="Calibri"/>
                <a:ea typeface="Calibri"/>
                <a:cs typeface="Calibri"/>
                <a:sym typeface="Calibri"/>
              </a:defRPr>
            </a:lvl3pPr>
            <a:lvl4pPr marL="0" lvl="3" indent="0" algn="l">
              <a:spcBef>
                <a:spcPts val="0"/>
              </a:spcBef>
              <a:buNone/>
              <a:defRPr sz="1200">
                <a:solidFill>
                  <a:srgbClr val="33006F"/>
                </a:solidFill>
                <a:latin typeface="Calibri"/>
                <a:ea typeface="Calibri"/>
                <a:cs typeface="Calibri"/>
                <a:sym typeface="Calibri"/>
              </a:defRPr>
            </a:lvl4pPr>
            <a:lvl5pPr marL="0" lvl="4" indent="0" algn="l">
              <a:spcBef>
                <a:spcPts val="0"/>
              </a:spcBef>
              <a:buNone/>
              <a:defRPr sz="1200">
                <a:solidFill>
                  <a:srgbClr val="33006F"/>
                </a:solidFill>
                <a:latin typeface="Calibri"/>
                <a:ea typeface="Calibri"/>
                <a:cs typeface="Calibri"/>
                <a:sym typeface="Calibri"/>
              </a:defRPr>
            </a:lvl5pPr>
            <a:lvl6pPr marL="0" lvl="5" indent="0" algn="l">
              <a:spcBef>
                <a:spcPts val="0"/>
              </a:spcBef>
              <a:buNone/>
              <a:defRPr sz="1200">
                <a:solidFill>
                  <a:srgbClr val="33006F"/>
                </a:solidFill>
                <a:latin typeface="Calibri"/>
                <a:ea typeface="Calibri"/>
                <a:cs typeface="Calibri"/>
                <a:sym typeface="Calibri"/>
              </a:defRPr>
            </a:lvl6pPr>
            <a:lvl7pPr marL="0" lvl="6" indent="0" algn="l">
              <a:spcBef>
                <a:spcPts val="0"/>
              </a:spcBef>
              <a:buNone/>
              <a:defRPr sz="1200">
                <a:solidFill>
                  <a:srgbClr val="33006F"/>
                </a:solidFill>
                <a:latin typeface="Calibri"/>
                <a:ea typeface="Calibri"/>
                <a:cs typeface="Calibri"/>
                <a:sym typeface="Calibri"/>
              </a:defRPr>
            </a:lvl7pPr>
            <a:lvl8pPr marL="0" lvl="7" indent="0" algn="l">
              <a:spcBef>
                <a:spcPts val="0"/>
              </a:spcBef>
              <a:buNone/>
              <a:defRPr sz="1200">
                <a:solidFill>
                  <a:srgbClr val="33006F"/>
                </a:solidFill>
                <a:latin typeface="Calibri"/>
                <a:ea typeface="Calibri"/>
                <a:cs typeface="Calibri"/>
                <a:sym typeface="Calibri"/>
              </a:defRPr>
            </a:lvl8pPr>
            <a:lvl9pPr marL="0" lvl="8" indent="0" algn="l">
              <a:spcBef>
                <a:spcPts val="0"/>
              </a:spcBef>
              <a:buNone/>
              <a:defRPr sz="1200">
                <a:solidFill>
                  <a:srgbClr val="33006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61" name="Google Shape;61;p9"/>
          <p:cNvSpPr txBox="1">
            <a:spLocks noGrp="1"/>
          </p:cNvSpPr>
          <p:nvPr>
            <p:ph type="title"/>
          </p:nvPr>
        </p:nvSpPr>
        <p:spPr>
          <a:xfrm>
            <a:off x="460375" y="859993"/>
            <a:ext cx="7023540" cy="3522341"/>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dk1"/>
              </a:buClr>
              <a:buSzPts val="5025"/>
              <a:buFont typeface="Encode Sans Black"/>
              <a:buNone/>
              <a:defRPr sz="5025" b="1" i="0" u="none" strike="noStrike" cap="none">
                <a:solidFill>
                  <a:schemeClr val="dk1"/>
                </a:solidFill>
                <a:latin typeface="Encode Sans Black"/>
                <a:ea typeface="Encode Sans Black"/>
                <a:cs typeface="Encode Sans Black"/>
                <a:sym typeface="Encode Sans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1_White_Content Slide 3">
  <p:cSld name="1_White_Content Slide 3">
    <p:spTree>
      <p:nvGrpSpPr>
        <p:cNvPr id="1" name="Shape 444"/>
        <p:cNvGrpSpPr/>
        <p:nvPr/>
      </p:nvGrpSpPr>
      <p:grpSpPr>
        <a:xfrm>
          <a:off x="0" y="0"/>
          <a:ext cx="0" cy="0"/>
          <a:chOff x="0" y="0"/>
          <a:chExt cx="0" cy="0"/>
        </a:xfrm>
      </p:grpSpPr>
      <p:pic>
        <p:nvPicPr>
          <p:cNvPr id="445" name="Google Shape;445;p79"/>
          <p:cNvPicPr preferRelativeResize="0"/>
          <p:nvPr/>
        </p:nvPicPr>
        <p:blipFill rotWithShape="1">
          <a:blip r:embed="rId2">
            <a:alphaModFix/>
          </a:blip>
          <a:srcRect/>
          <a:stretch/>
        </p:blipFill>
        <p:spPr>
          <a:xfrm>
            <a:off x="549032" y="1157865"/>
            <a:ext cx="1103781" cy="128483"/>
          </a:xfrm>
          <a:prstGeom prst="rect">
            <a:avLst/>
          </a:prstGeom>
          <a:noFill/>
          <a:ln>
            <a:noFill/>
          </a:ln>
        </p:spPr>
      </p:pic>
      <p:sp>
        <p:nvSpPr>
          <p:cNvPr id="446" name="Google Shape;446;p79"/>
          <p:cNvSpPr txBox="1">
            <a:spLocks noGrp="1"/>
          </p:cNvSpPr>
          <p:nvPr>
            <p:ph type="title"/>
          </p:nvPr>
        </p:nvSpPr>
        <p:spPr>
          <a:xfrm>
            <a:off x="435471" y="559589"/>
            <a:ext cx="8197114" cy="66251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dk2"/>
              </a:buClr>
              <a:buSzPts val="3000"/>
              <a:buFont typeface="Encode Sans Black"/>
              <a:buNone/>
              <a:defRPr sz="3000" b="1" i="0" u="none" strike="noStrike" cap="none">
                <a:solidFill>
                  <a:schemeClr val="dk2"/>
                </a:solidFill>
                <a:latin typeface="Encode Sans Black"/>
                <a:ea typeface="Encode Sans Black"/>
                <a:cs typeface="Encode Sans Black"/>
                <a:sym typeface="Encode Sans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447" name="Google Shape;447;p79" descr="A screenshot of a cell phone&#10;&#10;Description automatically generated"/>
          <p:cNvPicPr preferRelativeResize="0"/>
          <p:nvPr/>
        </p:nvPicPr>
        <p:blipFill rotWithShape="1">
          <a:blip r:embed="rId3">
            <a:alphaModFix/>
          </a:blip>
          <a:srcRect/>
          <a:stretch/>
        </p:blipFill>
        <p:spPr>
          <a:xfrm>
            <a:off x="7024791" y="6316979"/>
            <a:ext cx="1418737" cy="245968"/>
          </a:xfrm>
          <a:prstGeom prst="rect">
            <a:avLst/>
          </a:prstGeom>
          <a:noFill/>
          <a:ln>
            <a:noFill/>
          </a:ln>
        </p:spPr>
      </p:pic>
      <p:sp>
        <p:nvSpPr>
          <p:cNvPr id="448" name="Google Shape;448;p79"/>
          <p:cNvSpPr txBox="1">
            <a:spLocks noGrp="1"/>
          </p:cNvSpPr>
          <p:nvPr>
            <p:ph type="body" idx="1"/>
          </p:nvPr>
        </p:nvSpPr>
        <p:spPr>
          <a:xfrm>
            <a:off x="447925" y="1662370"/>
            <a:ext cx="8184662" cy="54822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480"/>
              </a:spcBef>
              <a:spcAft>
                <a:spcPts val="0"/>
              </a:spcAft>
              <a:buClr>
                <a:schemeClr val="dk2"/>
              </a:buClr>
              <a:buSzPts val="2400"/>
              <a:buFont typeface="Arial"/>
              <a:buNone/>
              <a:defRPr sz="2400" b="0" i="0" u="none" strike="noStrike" cap="none">
                <a:solidFill>
                  <a:schemeClr val="dk2"/>
                </a:solidFill>
                <a:latin typeface="Arial"/>
                <a:ea typeface="Arial"/>
                <a:cs typeface="Arial"/>
                <a:sym typeface="Arial"/>
              </a:defRPr>
            </a:lvl1pPr>
            <a:lvl2pPr marL="914400" marR="0" lvl="1" indent="-228600" algn="l" rtl="0">
              <a:spcBef>
                <a:spcPts val="420"/>
              </a:spcBef>
              <a:spcAft>
                <a:spcPts val="0"/>
              </a:spcAft>
              <a:buClr>
                <a:srgbClr val="E8D3A2"/>
              </a:buClr>
              <a:buSzPts val="2100"/>
              <a:buFont typeface="Arial"/>
              <a:buNone/>
              <a:defRPr sz="21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360"/>
              </a:spcBef>
              <a:spcAft>
                <a:spcPts val="0"/>
              </a:spcAft>
              <a:buClr>
                <a:srgbClr val="E8D3A2"/>
              </a:buClr>
              <a:buSzPts val="1800"/>
              <a:buFont typeface="Arial"/>
              <a:buNone/>
              <a:defRPr sz="18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300"/>
              </a:spcBef>
              <a:spcAft>
                <a:spcPts val="0"/>
              </a:spcAft>
              <a:buClr>
                <a:srgbClr val="E8D3A2"/>
              </a:buClr>
              <a:buSzPts val="1500"/>
              <a:buFont typeface="Arial"/>
              <a:buNone/>
              <a:defRPr sz="15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300"/>
              </a:spcBef>
              <a:spcAft>
                <a:spcPts val="0"/>
              </a:spcAft>
              <a:buClr>
                <a:srgbClr val="E8D3A2"/>
              </a:buClr>
              <a:buSzPts val="1500"/>
              <a:buFont typeface="Arial"/>
              <a:buNone/>
              <a:defRPr sz="1500" b="0" i="0" u="none" strike="noStrike" cap="none">
                <a:solidFill>
                  <a:srgbClr val="E8D3A2"/>
                </a:solidFill>
                <a:latin typeface="Encode Sans Black"/>
                <a:ea typeface="Encode Sans Black"/>
                <a:cs typeface="Encode Sans Black"/>
                <a:sym typeface="Encode Sans Black"/>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449" name="Google Shape;449;p79"/>
          <p:cNvSpPr txBox="1">
            <a:spLocks noGrp="1"/>
          </p:cNvSpPr>
          <p:nvPr>
            <p:ph type="sldNum" idx="12"/>
          </p:nvPr>
        </p:nvSpPr>
        <p:spPr>
          <a:xfrm>
            <a:off x="1" y="6491820"/>
            <a:ext cx="577850" cy="366183"/>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200">
                <a:solidFill>
                  <a:schemeClr val="dk2"/>
                </a:solidFill>
                <a:latin typeface="Calibri"/>
                <a:ea typeface="Calibri"/>
                <a:cs typeface="Calibri"/>
                <a:sym typeface="Calibri"/>
              </a:defRPr>
            </a:lvl1pPr>
            <a:lvl2pPr marL="0" marR="0" lvl="1" indent="0" algn="l" rtl="0">
              <a:spcBef>
                <a:spcPts val="0"/>
              </a:spcBef>
              <a:buNone/>
              <a:defRPr sz="1200">
                <a:solidFill>
                  <a:schemeClr val="dk2"/>
                </a:solidFill>
                <a:latin typeface="Calibri"/>
                <a:ea typeface="Calibri"/>
                <a:cs typeface="Calibri"/>
                <a:sym typeface="Calibri"/>
              </a:defRPr>
            </a:lvl2pPr>
            <a:lvl3pPr marL="0" marR="0" lvl="2" indent="0" algn="l" rtl="0">
              <a:spcBef>
                <a:spcPts val="0"/>
              </a:spcBef>
              <a:buNone/>
              <a:defRPr sz="1200">
                <a:solidFill>
                  <a:schemeClr val="dk2"/>
                </a:solidFill>
                <a:latin typeface="Calibri"/>
                <a:ea typeface="Calibri"/>
                <a:cs typeface="Calibri"/>
                <a:sym typeface="Calibri"/>
              </a:defRPr>
            </a:lvl3pPr>
            <a:lvl4pPr marL="0" marR="0" lvl="3" indent="0" algn="l" rtl="0">
              <a:spcBef>
                <a:spcPts val="0"/>
              </a:spcBef>
              <a:buNone/>
              <a:defRPr sz="1200">
                <a:solidFill>
                  <a:schemeClr val="dk2"/>
                </a:solidFill>
                <a:latin typeface="Calibri"/>
                <a:ea typeface="Calibri"/>
                <a:cs typeface="Calibri"/>
                <a:sym typeface="Calibri"/>
              </a:defRPr>
            </a:lvl4pPr>
            <a:lvl5pPr marL="0" marR="0" lvl="4" indent="0" algn="l" rtl="0">
              <a:spcBef>
                <a:spcPts val="0"/>
              </a:spcBef>
              <a:buNone/>
              <a:defRPr sz="1200">
                <a:solidFill>
                  <a:schemeClr val="dk2"/>
                </a:solidFill>
                <a:latin typeface="Calibri"/>
                <a:ea typeface="Calibri"/>
                <a:cs typeface="Calibri"/>
                <a:sym typeface="Calibri"/>
              </a:defRPr>
            </a:lvl5pPr>
            <a:lvl6pPr marL="0" marR="0" lvl="5" indent="0" algn="l" rtl="0">
              <a:spcBef>
                <a:spcPts val="0"/>
              </a:spcBef>
              <a:buNone/>
              <a:defRPr sz="1200">
                <a:solidFill>
                  <a:schemeClr val="dk2"/>
                </a:solidFill>
                <a:latin typeface="Calibri"/>
                <a:ea typeface="Calibri"/>
                <a:cs typeface="Calibri"/>
                <a:sym typeface="Calibri"/>
              </a:defRPr>
            </a:lvl6pPr>
            <a:lvl7pPr marL="0" marR="0" lvl="6" indent="0" algn="l" rtl="0">
              <a:spcBef>
                <a:spcPts val="0"/>
              </a:spcBef>
              <a:buNone/>
              <a:defRPr sz="1200">
                <a:solidFill>
                  <a:schemeClr val="dk2"/>
                </a:solidFill>
                <a:latin typeface="Calibri"/>
                <a:ea typeface="Calibri"/>
                <a:cs typeface="Calibri"/>
                <a:sym typeface="Calibri"/>
              </a:defRPr>
            </a:lvl7pPr>
            <a:lvl8pPr marL="0" marR="0" lvl="7" indent="0" algn="l" rtl="0">
              <a:spcBef>
                <a:spcPts val="0"/>
              </a:spcBef>
              <a:buNone/>
              <a:defRPr sz="1200">
                <a:solidFill>
                  <a:schemeClr val="dk2"/>
                </a:solidFill>
                <a:latin typeface="Calibri"/>
                <a:ea typeface="Calibri"/>
                <a:cs typeface="Calibri"/>
                <a:sym typeface="Calibri"/>
              </a:defRPr>
            </a:lvl8pPr>
            <a:lvl9pPr marL="0" marR="0" lvl="8" indent="0" algn="l" rtl="0">
              <a:spcBef>
                <a:spcPts val="0"/>
              </a:spcBef>
              <a:buNone/>
              <a:defRPr sz="1200">
                <a:solidFill>
                  <a:schemeClr val="dk2"/>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450" name="Google Shape;450;p79"/>
          <p:cNvSpPr txBox="1">
            <a:spLocks noGrp="1"/>
          </p:cNvSpPr>
          <p:nvPr>
            <p:ph type="body" idx="2"/>
          </p:nvPr>
        </p:nvSpPr>
        <p:spPr>
          <a:xfrm>
            <a:off x="435471" y="2434979"/>
            <a:ext cx="8197114" cy="3002348"/>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chemeClr val="dk2"/>
              </a:buClr>
              <a:buSzPts val="2400"/>
              <a:buFont typeface="Merriweather Sans"/>
              <a:buChar char="&gt;"/>
              <a:defRPr sz="2400" b="1" i="0" u="none" strike="noStrike" cap="none">
                <a:solidFill>
                  <a:schemeClr val="dk2"/>
                </a:solidFill>
                <a:latin typeface="Open Sans"/>
                <a:ea typeface="Open Sans"/>
                <a:cs typeface="Open Sans"/>
                <a:sym typeface="Open Sans"/>
              </a:defRPr>
            </a:lvl1pPr>
            <a:lvl2pPr marL="914400" marR="0" lvl="1" indent="-355600" algn="l" rtl="0">
              <a:spcBef>
                <a:spcPts val="400"/>
              </a:spcBef>
              <a:spcAft>
                <a:spcPts val="0"/>
              </a:spcAft>
              <a:buClr>
                <a:schemeClr val="dk2"/>
              </a:buClr>
              <a:buSzPts val="2000"/>
              <a:buFont typeface="Arial"/>
              <a:buChar char="–"/>
              <a:defRPr sz="2000" b="0" i="0" u="none" strike="noStrike" cap="none">
                <a:solidFill>
                  <a:schemeClr val="dk2"/>
                </a:solidFill>
                <a:latin typeface="Open Sans"/>
                <a:ea typeface="Open Sans"/>
                <a:cs typeface="Open Sans"/>
                <a:sym typeface="Open Sans"/>
              </a:defRPr>
            </a:lvl2pPr>
            <a:lvl3pPr marL="1371600" marR="0" lvl="2" indent="-342900" algn="l" rtl="0">
              <a:spcBef>
                <a:spcPts val="360"/>
              </a:spcBef>
              <a:spcAft>
                <a:spcPts val="0"/>
              </a:spcAft>
              <a:buClr>
                <a:schemeClr val="dk2"/>
              </a:buClr>
              <a:buSzPts val="1800"/>
              <a:buFont typeface="Merriweather Sans"/>
              <a:buChar char="&gt;"/>
              <a:defRPr sz="1800" b="0" i="0" u="none" strike="noStrike" cap="none">
                <a:solidFill>
                  <a:schemeClr val="dk2"/>
                </a:solidFill>
                <a:latin typeface="Open Sans"/>
                <a:ea typeface="Open Sans"/>
                <a:cs typeface="Open Sans"/>
                <a:sym typeface="Open Sans"/>
              </a:defRPr>
            </a:lvl3pPr>
            <a:lvl4pPr marL="1828800" marR="0" lvl="3" indent="-330200" algn="l" rtl="0">
              <a:spcBef>
                <a:spcPts val="320"/>
              </a:spcBef>
              <a:spcAft>
                <a:spcPts val="0"/>
              </a:spcAft>
              <a:buClr>
                <a:schemeClr val="dk2"/>
              </a:buClr>
              <a:buSzPts val="1600"/>
              <a:buFont typeface="Arial"/>
              <a:buChar char="–"/>
              <a:defRPr sz="1600" b="0" i="0" u="none" strike="noStrike" cap="none">
                <a:solidFill>
                  <a:schemeClr val="dk2"/>
                </a:solidFill>
                <a:latin typeface="Open Sans"/>
                <a:ea typeface="Open Sans"/>
                <a:cs typeface="Open Sans"/>
                <a:sym typeface="Open Sans"/>
              </a:defRPr>
            </a:lvl4pPr>
            <a:lvl5pPr marL="2286000" marR="0" lvl="4" indent="-317500" algn="l" rtl="0">
              <a:spcBef>
                <a:spcPts val="280"/>
              </a:spcBef>
              <a:spcAft>
                <a:spcPts val="0"/>
              </a:spcAft>
              <a:buClr>
                <a:schemeClr val="dk2"/>
              </a:buClr>
              <a:buSzPts val="1400"/>
              <a:buFont typeface="Merriweather Sans"/>
              <a:buChar char="&gt;"/>
              <a:defRPr sz="1400" b="0" i="0" u="none" strike="noStrike" cap="none">
                <a:solidFill>
                  <a:schemeClr val="dk2"/>
                </a:solidFill>
                <a:latin typeface="Open Sans"/>
                <a:ea typeface="Open Sans"/>
                <a:cs typeface="Open Sans"/>
                <a:sym typeface="Open Sans"/>
              </a:defRPr>
            </a:lvl5pPr>
            <a:lvl6pPr marL="2743200" marR="0" lvl="5" indent="-323850" algn="l" rtl="0">
              <a:spcBef>
                <a:spcPts val="300"/>
              </a:spcBef>
              <a:spcAft>
                <a:spcPts val="0"/>
              </a:spcAft>
              <a:buClr>
                <a:schemeClr val="dk2"/>
              </a:buClr>
              <a:buSzPts val="1500"/>
              <a:buFont typeface="Arial"/>
              <a:buChar char="•"/>
              <a:defRPr sz="1500" b="0" i="0" u="none" strike="noStrike" cap="none">
                <a:solidFill>
                  <a:schemeClr val="dk2"/>
                </a:solidFill>
                <a:latin typeface="Calibri"/>
                <a:ea typeface="Calibri"/>
                <a:cs typeface="Calibri"/>
                <a:sym typeface="Calibri"/>
              </a:defRPr>
            </a:lvl6pPr>
            <a:lvl7pPr marL="3200400" marR="0" lvl="6" indent="-323850" algn="l" rtl="0">
              <a:spcBef>
                <a:spcPts val="300"/>
              </a:spcBef>
              <a:spcAft>
                <a:spcPts val="0"/>
              </a:spcAft>
              <a:buClr>
                <a:schemeClr val="dk2"/>
              </a:buClr>
              <a:buSzPts val="1500"/>
              <a:buFont typeface="Arial"/>
              <a:buChar char="•"/>
              <a:defRPr sz="1500" b="0" i="0" u="none" strike="noStrike" cap="none">
                <a:solidFill>
                  <a:schemeClr val="dk2"/>
                </a:solidFill>
                <a:latin typeface="Calibri"/>
                <a:ea typeface="Calibri"/>
                <a:cs typeface="Calibri"/>
                <a:sym typeface="Calibri"/>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pic>
        <p:nvPicPr>
          <p:cNvPr id="451" name="Google Shape;451;p79" descr="A close up of a logo&#10;&#10;Description automatically generated"/>
          <p:cNvPicPr preferRelativeResize="0"/>
          <p:nvPr/>
        </p:nvPicPr>
        <p:blipFill rotWithShape="1">
          <a:blip r:embed="rId4">
            <a:alphaModFix/>
          </a:blip>
          <a:srcRect/>
          <a:stretch/>
        </p:blipFill>
        <p:spPr>
          <a:xfrm>
            <a:off x="7003020" y="6316987"/>
            <a:ext cx="1642019" cy="284679"/>
          </a:xfrm>
          <a:prstGeom prst="rect">
            <a:avLst/>
          </a:prstGeom>
          <a:noFill/>
          <a:ln>
            <a:noFill/>
          </a:ln>
        </p:spPr>
      </p:pic>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White_Title Slide 1">
  <p:cSld name="White_Title Slide 1">
    <p:spTree>
      <p:nvGrpSpPr>
        <p:cNvPr id="1" name="Shape 452"/>
        <p:cNvGrpSpPr/>
        <p:nvPr/>
      </p:nvGrpSpPr>
      <p:grpSpPr>
        <a:xfrm>
          <a:off x="0" y="0"/>
          <a:ext cx="0" cy="0"/>
          <a:chOff x="0" y="0"/>
          <a:chExt cx="0" cy="0"/>
        </a:xfrm>
      </p:grpSpPr>
      <p:pic>
        <p:nvPicPr>
          <p:cNvPr id="453" name="Google Shape;453;p80" descr="A black and white photo of a building&#10;&#10;Description automatically generated"/>
          <p:cNvPicPr preferRelativeResize="0"/>
          <p:nvPr/>
        </p:nvPicPr>
        <p:blipFill rotWithShape="1">
          <a:blip r:embed="rId2">
            <a:alphaModFix/>
          </a:blip>
          <a:srcRect t="15743"/>
          <a:stretch/>
        </p:blipFill>
        <p:spPr>
          <a:xfrm>
            <a:off x="0" y="0"/>
            <a:ext cx="9156790" cy="6858000"/>
          </a:xfrm>
          <a:prstGeom prst="rect">
            <a:avLst/>
          </a:prstGeom>
          <a:noFill/>
          <a:ln>
            <a:noFill/>
          </a:ln>
        </p:spPr>
      </p:pic>
      <p:sp>
        <p:nvSpPr>
          <p:cNvPr id="454" name="Google Shape;454;p80"/>
          <p:cNvSpPr/>
          <p:nvPr/>
        </p:nvSpPr>
        <p:spPr>
          <a:xfrm>
            <a:off x="-12790" y="0"/>
            <a:ext cx="9169580" cy="6858000"/>
          </a:xfrm>
          <a:prstGeom prst="rect">
            <a:avLst/>
          </a:prstGeom>
          <a:solidFill>
            <a:schemeClr val="lt2">
              <a:alpha val="75686"/>
            </a:schemeClr>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455" name="Google Shape;455;p80"/>
          <p:cNvPicPr preferRelativeResize="0"/>
          <p:nvPr/>
        </p:nvPicPr>
        <p:blipFill rotWithShape="1">
          <a:blip r:embed="rId3">
            <a:alphaModFix/>
          </a:blip>
          <a:srcRect/>
          <a:stretch/>
        </p:blipFill>
        <p:spPr>
          <a:xfrm>
            <a:off x="568081" y="4568601"/>
            <a:ext cx="1600200" cy="186267"/>
          </a:xfrm>
          <a:prstGeom prst="rect">
            <a:avLst/>
          </a:prstGeom>
          <a:noFill/>
          <a:ln>
            <a:noFill/>
          </a:ln>
        </p:spPr>
      </p:pic>
      <p:pic>
        <p:nvPicPr>
          <p:cNvPr id="456" name="Google Shape;456;p80" descr="A screenshot of a cell phone&#10;&#10;Description automatically generated"/>
          <p:cNvPicPr preferRelativeResize="0"/>
          <p:nvPr/>
        </p:nvPicPr>
        <p:blipFill rotWithShape="1">
          <a:blip r:embed="rId4">
            <a:alphaModFix/>
          </a:blip>
          <a:srcRect/>
          <a:stretch/>
        </p:blipFill>
        <p:spPr>
          <a:xfrm>
            <a:off x="6602009" y="5859011"/>
            <a:ext cx="2105049" cy="681777"/>
          </a:xfrm>
          <a:prstGeom prst="rect">
            <a:avLst/>
          </a:prstGeom>
          <a:noFill/>
          <a:ln>
            <a:noFill/>
          </a:ln>
        </p:spPr>
      </p:pic>
      <p:sp>
        <p:nvSpPr>
          <p:cNvPr id="457" name="Google Shape;457;p80"/>
          <p:cNvSpPr txBox="1">
            <a:spLocks noGrp="1"/>
          </p:cNvSpPr>
          <p:nvPr>
            <p:ph type="sldNum" idx="12"/>
          </p:nvPr>
        </p:nvSpPr>
        <p:spPr>
          <a:xfrm>
            <a:off x="0" y="6491820"/>
            <a:ext cx="666750" cy="366183"/>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200">
                <a:solidFill>
                  <a:schemeClr val="dk1"/>
                </a:solidFill>
                <a:latin typeface="Calibri"/>
                <a:ea typeface="Calibri"/>
                <a:cs typeface="Calibri"/>
                <a:sym typeface="Calibri"/>
              </a:defRPr>
            </a:lvl1pPr>
            <a:lvl2pPr marL="0" marR="0" lvl="1" indent="0" algn="l" rtl="0">
              <a:spcBef>
                <a:spcPts val="0"/>
              </a:spcBef>
              <a:buNone/>
              <a:defRPr sz="1200">
                <a:solidFill>
                  <a:schemeClr val="dk1"/>
                </a:solidFill>
                <a:latin typeface="Calibri"/>
                <a:ea typeface="Calibri"/>
                <a:cs typeface="Calibri"/>
                <a:sym typeface="Calibri"/>
              </a:defRPr>
            </a:lvl2pPr>
            <a:lvl3pPr marL="0" marR="0" lvl="2" indent="0" algn="l" rtl="0">
              <a:spcBef>
                <a:spcPts val="0"/>
              </a:spcBef>
              <a:buNone/>
              <a:defRPr sz="1200">
                <a:solidFill>
                  <a:schemeClr val="dk1"/>
                </a:solidFill>
                <a:latin typeface="Calibri"/>
                <a:ea typeface="Calibri"/>
                <a:cs typeface="Calibri"/>
                <a:sym typeface="Calibri"/>
              </a:defRPr>
            </a:lvl3pPr>
            <a:lvl4pPr marL="0" marR="0" lvl="3" indent="0" algn="l" rtl="0">
              <a:spcBef>
                <a:spcPts val="0"/>
              </a:spcBef>
              <a:buNone/>
              <a:defRPr sz="1200">
                <a:solidFill>
                  <a:schemeClr val="dk1"/>
                </a:solidFill>
                <a:latin typeface="Calibri"/>
                <a:ea typeface="Calibri"/>
                <a:cs typeface="Calibri"/>
                <a:sym typeface="Calibri"/>
              </a:defRPr>
            </a:lvl4pPr>
            <a:lvl5pPr marL="0" marR="0" lvl="4" indent="0" algn="l" rtl="0">
              <a:spcBef>
                <a:spcPts val="0"/>
              </a:spcBef>
              <a:buNone/>
              <a:defRPr sz="1200">
                <a:solidFill>
                  <a:schemeClr val="dk1"/>
                </a:solidFill>
                <a:latin typeface="Calibri"/>
                <a:ea typeface="Calibri"/>
                <a:cs typeface="Calibri"/>
                <a:sym typeface="Calibri"/>
              </a:defRPr>
            </a:lvl5pPr>
            <a:lvl6pPr marL="0" marR="0" lvl="5" indent="0" algn="l" rtl="0">
              <a:spcBef>
                <a:spcPts val="0"/>
              </a:spcBef>
              <a:buNone/>
              <a:defRPr sz="1200">
                <a:solidFill>
                  <a:schemeClr val="dk1"/>
                </a:solidFill>
                <a:latin typeface="Calibri"/>
                <a:ea typeface="Calibri"/>
                <a:cs typeface="Calibri"/>
                <a:sym typeface="Calibri"/>
              </a:defRPr>
            </a:lvl6pPr>
            <a:lvl7pPr marL="0" marR="0" lvl="6" indent="0" algn="l" rtl="0">
              <a:spcBef>
                <a:spcPts val="0"/>
              </a:spcBef>
              <a:buNone/>
              <a:defRPr sz="1200">
                <a:solidFill>
                  <a:schemeClr val="dk1"/>
                </a:solidFill>
                <a:latin typeface="Calibri"/>
                <a:ea typeface="Calibri"/>
                <a:cs typeface="Calibri"/>
                <a:sym typeface="Calibri"/>
              </a:defRPr>
            </a:lvl7pPr>
            <a:lvl8pPr marL="0" marR="0" lvl="7" indent="0" algn="l" rtl="0">
              <a:spcBef>
                <a:spcPts val="0"/>
              </a:spcBef>
              <a:buNone/>
              <a:defRPr sz="1200">
                <a:solidFill>
                  <a:schemeClr val="dk1"/>
                </a:solidFill>
                <a:latin typeface="Calibri"/>
                <a:ea typeface="Calibri"/>
                <a:cs typeface="Calibri"/>
                <a:sym typeface="Calibri"/>
              </a:defRPr>
            </a:lvl8pPr>
            <a:lvl9pPr marL="0" marR="0" lvl="8" indent="0" algn="l" rtl="0">
              <a:spcBef>
                <a:spcPts val="0"/>
              </a:spcBef>
              <a:buNone/>
              <a:defRPr sz="12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458" name="Google Shape;458;p80"/>
          <p:cNvSpPr txBox="1">
            <a:spLocks noGrp="1"/>
          </p:cNvSpPr>
          <p:nvPr>
            <p:ph type="title"/>
          </p:nvPr>
        </p:nvSpPr>
        <p:spPr>
          <a:xfrm>
            <a:off x="460375" y="859993"/>
            <a:ext cx="7023540" cy="3522341"/>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dk1"/>
              </a:buClr>
              <a:buSzPts val="5000"/>
              <a:buFont typeface="Encode Sans Black"/>
              <a:buNone/>
              <a:defRPr sz="5000" b="1" i="0" u="none" strike="noStrike" cap="none">
                <a:solidFill>
                  <a:schemeClr val="dk1"/>
                </a:solidFill>
                <a:latin typeface="Encode Sans Black"/>
                <a:ea typeface="Encode Sans Black"/>
                <a:cs typeface="Encode Sans Black"/>
                <a:sym typeface="Encode Sans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White_Content Slide 3">
  <p:cSld name="White_Content Slide 3">
    <p:spTree>
      <p:nvGrpSpPr>
        <p:cNvPr id="1" name="Shape 459"/>
        <p:cNvGrpSpPr/>
        <p:nvPr/>
      </p:nvGrpSpPr>
      <p:grpSpPr>
        <a:xfrm>
          <a:off x="0" y="0"/>
          <a:ext cx="0" cy="0"/>
          <a:chOff x="0" y="0"/>
          <a:chExt cx="0" cy="0"/>
        </a:xfrm>
      </p:grpSpPr>
      <p:pic>
        <p:nvPicPr>
          <p:cNvPr id="460" name="Google Shape;460;p81"/>
          <p:cNvPicPr preferRelativeResize="0"/>
          <p:nvPr/>
        </p:nvPicPr>
        <p:blipFill rotWithShape="1">
          <a:blip r:embed="rId2">
            <a:alphaModFix/>
          </a:blip>
          <a:srcRect/>
          <a:stretch/>
        </p:blipFill>
        <p:spPr>
          <a:xfrm>
            <a:off x="549032" y="1155494"/>
            <a:ext cx="1103781" cy="128483"/>
          </a:xfrm>
          <a:prstGeom prst="rect">
            <a:avLst/>
          </a:prstGeom>
          <a:noFill/>
          <a:ln>
            <a:noFill/>
          </a:ln>
        </p:spPr>
      </p:pic>
      <p:sp>
        <p:nvSpPr>
          <p:cNvPr id="461" name="Google Shape;461;p81"/>
          <p:cNvSpPr txBox="1">
            <a:spLocks noGrp="1"/>
          </p:cNvSpPr>
          <p:nvPr>
            <p:ph type="title"/>
          </p:nvPr>
        </p:nvSpPr>
        <p:spPr>
          <a:xfrm>
            <a:off x="442855" y="609812"/>
            <a:ext cx="8172210" cy="577528"/>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dk1"/>
              </a:buClr>
              <a:buSzPts val="3000"/>
              <a:buFont typeface="Encode Sans Black"/>
              <a:buNone/>
              <a:defRPr sz="3000" b="1" i="0" u="none" strike="noStrike" cap="none">
                <a:solidFill>
                  <a:schemeClr val="dk1"/>
                </a:solidFill>
                <a:latin typeface="Encode Sans Black"/>
                <a:ea typeface="Encode Sans Black"/>
                <a:cs typeface="Encode Sans Black"/>
                <a:sym typeface="Encode Sans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62" name="Google Shape;462;p81"/>
          <p:cNvSpPr txBox="1">
            <a:spLocks noGrp="1"/>
          </p:cNvSpPr>
          <p:nvPr>
            <p:ph type="body" idx="1"/>
          </p:nvPr>
        </p:nvSpPr>
        <p:spPr>
          <a:xfrm>
            <a:off x="447925" y="1662370"/>
            <a:ext cx="8184662" cy="54822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480"/>
              </a:spcBef>
              <a:spcAft>
                <a:spcPts val="0"/>
              </a:spcAft>
              <a:buClr>
                <a:schemeClr val="dk2"/>
              </a:buClr>
              <a:buSzPts val="2400"/>
              <a:buFont typeface="Arial"/>
              <a:buNone/>
              <a:defRPr sz="2400" b="0" i="0" u="none" strike="noStrike" cap="none">
                <a:solidFill>
                  <a:schemeClr val="dk2"/>
                </a:solidFill>
                <a:latin typeface="Arial"/>
                <a:ea typeface="Arial"/>
                <a:cs typeface="Arial"/>
                <a:sym typeface="Arial"/>
              </a:defRPr>
            </a:lvl1pPr>
            <a:lvl2pPr marL="914400" marR="0" lvl="1" indent="-228600" algn="l" rtl="0">
              <a:spcBef>
                <a:spcPts val="420"/>
              </a:spcBef>
              <a:spcAft>
                <a:spcPts val="0"/>
              </a:spcAft>
              <a:buClr>
                <a:srgbClr val="E8D3A2"/>
              </a:buClr>
              <a:buSzPts val="2100"/>
              <a:buFont typeface="Arial"/>
              <a:buNone/>
              <a:defRPr sz="21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360"/>
              </a:spcBef>
              <a:spcAft>
                <a:spcPts val="0"/>
              </a:spcAft>
              <a:buClr>
                <a:srgbClr val="E8D3A2"/>
              </a:buClr>
              <a:buSzPts val="1800"/>
              <a:buFont typeface="Arial"/>
              <a:buNone/>
              <a:defRPr sz="18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300"/>
              </a:spcBef>
              <a:spcAft>
                <a:spcPts val="0"/>
              </a:spcAft>
              <a:buClr>
                <a:srgbClr val="E8D3A2"/>
              </a:buClr>
              <a:buSzPts val="1500"/>
              <a:buFont typeface="Arial"/>
              <a:buNone/>
              <a:defRPr sz="15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300"/>
              </a:spcBef>
              <a:spcAft>
                <a:spcPts val="0"/>
              </a:spcAft>
              <a:buClr>
                <a:srgbClr val="E8D3A2"/>
              </a:buClr>
              <a:buSzPts val="1500"/>
              <a:buFont typeface="Arial"/>
              <a:buNone/>
              <a:defRPr sz="1500" b="0" i="0" u="none" strike="noStrike" cap="none">
                <a:solidFill>
                  <a:srgbClr val="E8D3A2"/>
                </a:solidFill>
                <a:latin typeface="Encode Sans Black"/>
                <a:ea typeface="Encode Sans Black"/>
                <a:cs typeface="Encode Sans Black"/>
                <a:sym typeface="Encode Sans Black"/>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pic>
        <p:nvPicPr>
          <p:cNvPr id="463" name="Google Shape;463;p81" descr="A close up of a logo&#10;&#10;Description automatically generated"/>
          <p:cNvPicPr preferRelativeResize="0"/>
          <p:nvPr/>
        </p:nvPicPr>
        <p:blipFill rotWithShape="1">
          <a:blip r:embed="rId3">
            <a:alphaModFix/>
          </a:blip>
          <a:srcRect/>
          <a:stretch/>
        </p:blipFill>
        <p:spPr>
          <a:xfrm>
            <a:off x="7003020" y="6316987"/>
            <a:ext cx="1642019" cy="284679"/>
          </a:xfrm>
          <a:prstGeom prst="rect">
            <a:avLst/>
          </a:prstGeom>
          <a:noFill/>
          <a:ln>
            <a:noFill/>
          </a:ln>
        </p:spPr>
      </p:pic>
      <p:sp>
        <p:nvSpPr>
          <p:cNvPr id="464" name="Google Shape;464;p81"/>
          <p:cNvSpPr txBox="1">
            <a:spLocks noGrp="1"/>
          </p:cNvSpPr>
          <p:nvPr>
            <p:ph type="sldNum" idx="12"/>
          </p:nvPr>
        </p:nvSpPr>
        <p:spPr>
          <a:xfrm>
            <a:off x="0" y="6491820"/>
            <a:ext cx="666750" cy="366183"/>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200">
                <a:solidFill>
                  <a:schemeClr val="dk1"/>
                </a:solidFill>
                <a:latin typeface="Calibri"/>
                <a:ea typeface="Calibri"/>
                <a:cs typeface="Calibri"/>
                <a:sym typeface="Calibri"/>
              </a:defRPr>
            </a:lvl1pPr>
            <a:lvl2pPr marL="0" marR="0" lvl="1" indent="0" algn="l" rtl="0">
              <a:spcBef>
                <a:spcPts val="0"/>
              </a:spcBef>
              <a:buNone/>
              <a:defRPr sz="1200">
                <a:solidFill>
                  <a:schemeClr val="dk1"/>
                </a:solidFill>
                <a:latin typeface="Calibri"/>
                <a:ea typeface="Calibri"/>
                <a:cs typeface="Calibri"/>
                <a:sym typeface="Calibri"/>
              </a:defRPr>
            </a:lvl2pPr>
            <a:lvl3pPr marL="0" marR="0" lvl="2" indent="0" algn="l" rtl="0">
              <a:spcBef>
                <a:spcPts val="0"/>
              </a:spcBef>
              <a:buNone/>
              <a:defRPr sz="1200">
                <a:solidFill>
                  <a:schemeClr val="dk1"/>
                </a:solidFill>
                <a:latin typeface="Calibri"/>
                <a:ea typeface="Calibri"/>
                <a:cs typeface="Calibri"/>
                <a:sym typeface="Calibri"/>
              </a:defRPr>
            </a:lvl3pPr>
            <a:lvl4pPr marL="0" marR="0" lvl="3" indent="0" algn="l" rtl="0">
              <a:spcBef>
                <a:spcPts val="0"/>
              </a:spcBef>
              <a:buNone/>
              <a:defRPr sz="1200">
                <a:solidFill>
                  <a:schemeClr val="dk1"/>
                </a:solidFill>
                <a:latin typeface="Calibri"/>
                <a:ea typeface="Calibri"/>
                <a:cs typeface="Calibri"/>
                <a:sym typeface="Calibri"/>
              </a:defRPr>
            </a:lvl4pPr>
            <a:lvl5pPr marL="0" marR="0" lvl="4" indent="0" algn="l" rtl="0">
              <a:spcBef>
                <a:spcPts val="0"/>
              </a:spcBef>
              <a:buNone/>
              <a:defRPr sz="1200">
                <a:solidFill>
                  <a:schemeClr val="dk1"/>
                </a:solidFill>
                <a:latin typeface="Calibri"/>
                <a:ea typeface="Calibri"/>
                <a:cs typeface="Calibri"/>
                <a:sym typeface="Calibri"/>
              </a:defRPr>
            </a:lvl5pPr>
            <a:lvl6pPr marL="0" marR="0" lvl="5" indent="0" algn="l" rtl="0">
              <a:spcBef>
                <a:spcPts val="0"/>
              </a:spcBef>
              <a:buNone/>
              <a:defRPr sz="1200">
                <a:solidFill>
                  <a:schemeClr val="dk1"/>
                </a:solidFill>
                <a:latin typeface="Calibri"/>
                <a:ea typeface="Calibri"/>
                <a:cs typeface="Calibri"/>
                <a:sym typeface="Calibri"/>
              </a:defRPr>
            </a:lvl6pPr>
            <a:lvl7pPr marL="0" marR="0" lvl="6" indent="0" algn="l" rtl="0">
              <a:spcBef>
                <a:spcPts val="0"/>
              </a:spcBef>
              <a:buNone/>
              <a:defRPr sz="1200">
                <a:solidFill>
                  <a:schemeClr val="dk1"/>
                </a:solidFill>
                <a:latin typeface="Calibri"/>
                <a:ea typeface="Calibri"/>
                <a:cs typeface="Calibri"/>
                <a:sym typeface="Calibri"/>
              </a:defRPr>
            </a:lvl7pPr>
            <a:lvl8pPr marL="0" marR="0" lvl="7" indent="0" algn="l" rtl="0">
              <a:spcBef>
                <a:spcPts val="0"/>
              </a:spcBef>
              <a:buNone/>
              <a:defRPr sz="1200">
                <a:solidFill>
                  <a:schemeClr val="dk1"/>
                </a:solidFill>
                <a:latin typeface="Calibri"/>
                <a:ea typeface="Calibri"/>
                <a:cs typeface="Calibri"/>
                <a:sym typeface="Calibri"/>
              </a:defRPr>
            </a:lvl8pPr>
            <a:lvl9pPr marL="0" marR="0" lvl="8" indent="0" algn="l" rtl="0">
              <a:spcBef>
                <a:spcPts val="0"/>
              </a:spcBef>
              <a:buNone/>
              <a:defRPr sz="12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465" name="Google Shape;465;p81"/>
          <p:cNvSpPr txBox="1">
            <a:spLocks noGrp="1"/>
          </p:cNvSpPr>
          <p:nvPr>
            <p:ph type="body" idx="2"/>
          </p:nvPr>
        </p:nvSpPr>
        <p:spPr>
          <a:xfrm>
            <a:off x="435471" y="2434979"/>
            <a:ext cx="8197114" cy="3002348"/>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chemeClr val="dk2"/>
              </a:buClr>
              <a:buSzPts val="2400"/>
              <a:buFont typeface="Merriweather Sans"/>
              <a:buChar char="&gt;"/>
              <a:defRPr sz="2400" b="1" i="0" u="none" strike="noStrike" cap="none">
                <a:solidFill>
                  <a:schemeClr val="dk2"/>
                </a:solidFill>
                <a:latin typeface="Open Sans"/>
                <a:ea typeface="Open Sans"/>
                <a:cs typeface="Open Sans"/>
                <a:sym typeface="Open Sans"/>
              </a:defRPr>
            </a:lvl1pPr>
            <a:lvl2pPr marL="914400" marR="0" lvl="1" indent="-355600" algn="l" rtl="0">
              <a:spcBef>
                <a:spcPts val="400"/>
              </a:spcBef>
              <a:spcAft>
                <a:spcPts val="0"/>
              </a:spcAft>
              <a:buClr>
                <a:schemeClr val="dk2"/>
              </a:buClr>
              <a:buSzPts val="2000"/>
              <a:buFont typeface="Arial"/>
              <a:buChar char="–"/>
              <a:defRPr sz="2000" b="0" i="0" u="none" strike="noStrike" cap="none">
                <a:solidFill>
                  <a:schemeClr val="dk2"/>
                </a:solidFill>
                <a:latin typeface="Open Sans"/>
                <a:ea typeface="Open Sans"/>
                <a:cs typeface="Open Sans"/>
                <a:sym typeface="Open Sans"/>
              </a:defRPr>
            </a:lvl2pPr>
            <a:lvl3pPr marL="1371600" marR="0" lvl="2" indent="-342900" algn="l" rtl="0">
              <a:spcBef>
                <a:spcPts val="360"/>
              </a:spcBef>
              <a:spcAft>
                <a:spcPts val="0"/>
              </a:spcAft>
              <a:buClr>
                <a:schemeClr val="dk2"/>
              </a:buClr>
              <a:buSzPts val="1800"/>
              <a:buFont typeface="Merriweather Sans"/>
              <a:buChar char="&gt;"/>
              <a:defRPr sz="1800" b="0" i="0" u="none" strike="noStrike" cap="none">
                <a:solidFill>
                  <a:schemeClr val="dk2"/>
                </a:solidFill>
                <a:latin typeface="Open Sans"/>
                <a:ea typeface="Open Sans"/>
                <a:cs typeface="Open Sans"/>
                <a:sym typeface="Open Sans"/>
              </a:defRPr>
            </a:lvl3pPr>
            <a:lvl4pPr marL="1828800" marR="0" lvl="3" indent="-330200" algn="l" rtl="0">
              <a:spcBef>
                <a:spcPts val="320"/>
              </a:spcBef>
              <a:spcAft>
                <a:spcPts val="0"/>
              </a:spcAft>
              <a:buClr>
                <a:schemeClr val="dk2"/>
              </a:buClr>
              <a:buSzPts val="1600"/>
              <a:buFont typeface="Arial"/>
              <a:buChar char="–"/>
              <a:defRPr sz="1600" b="0" i="0" u="none" strike="noStrike" cap="none">
                <a:solidFill>
                  <a:schemeClr val="dk2"/>
                </a:solidFill>
                <a:latin typeface="Open Sans"/>
                <a:ea typeface="Open Sans"/>
                <a:cs typeface="Open Sans"/>
                <a:sym typeface="Open Sans"/>
              </a:defRPr>
            </a:lvl4pPr>
            <a:lvl5pPr marL="2286000" marR="0" lvl="4" indent="-317500" algn="l" rtl="0">
              <a:spcBef>
                <a:spcPts val="280"/>
              </a:spcBef>
              <a:spcAft>
                <a:spcPts val="0"/>
              </a:spcAft>
              <a:buClr>
                <a:schemeClr val="dk2"/>
              </a:buClr>
              <a:buSzPts val="1400"/>
              <a:buFont typeface="Merriweather Sans"/>
              <a:buChar char="&gt;"/>
              <a:defRPr sz="1400" b="0" i="0" u="none" strike="noStrike" cap="none">
                <a:solidFill>
                  <a:schemeClr val="dk2"/>
                </a:solidFill>
                <a:latin typeface="Open Sans"/>
                <a:ea typeface="Open Sans"/>
                <a:cs typeface="Open Sans"/>
                <a:sym typeface="Open Sans"/>
              </a:defRPr>
            </a:lvl5pPr>
            <a:lvl6pPr marL="2743200" marR="0" lvl="5" indent="-323850" algn="l" rtl="0">
              <a:spcBef>
                <a:spcPts val="300"/>
              </a:spcBef>
              <a:spcAft>
                <a:spcPts val="0"/>
              </a:spcAft>
              <a:buClr>
                <a:schemeClr val="dk2"/>
              </a:buClr>
              <a:buSzPts val="1500"/>
              <a:buFont typeface="Arial"/>
              <a:buChar char="•"/>
              <a:defRPr sz="1500" b="0" i="0" u="none" strike="noStrike" cap="none">
                <a:solidFill>
                  <a:schemeClr val="dk2"/>
                </a:solidFill>
                <a:latin typeface="Calibri"/>
                <a:ea typeface="Calibri"/>
                <a:cs typeface="Calibri"/>
                <a:sym typeface="Calibri"/>
              </a:defRPr>
            </a:lvl6pPr>
            <a:lvl7pPr marL="3200400" marR="0" lvl="6" indent="-323850" algn="l" rtl="0">
              <a:spcBef>
                <a:spcPts val="300"/>
              </a:spcBef>
              <a:spcAft>
                <a:spcPts val="0"/>
              </a:spcAft>
              <a:buClr>
                <a:schemeClr val="dk2"/>
              </a:buClr>
              <a:buSzPts val="1500"/>
              <a:buFont typeface="Arial"/>
              <a:buChar char="•"/>
              <a:defRPr sz="1500" b="0" i="0" u="none" strike="noStrike" cap="none">
                <a:solidFill>
                  <a:schemeClr val="dk2"/>
                </a:solidFill>
                <a:latin typeface="Calibri"/>
                <a:ea typeface="Calibri"/>
                <a:cs typeface="Calibri"/>
                <a:sym typeface="Calibri"/>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1_Title Slide" type="title">
  <p:cSld name="TITLE">
    <p:spTree>
      <p:nvGrpSpPr>
        <p:cNvPr id="1" name="Shape 466"/>
        <p:cNvGrpSpPr/>
        <p:nvPr/>
      </p:nvGrpSpPr>
      <p:grpSpPr>
        <a:xfrm>
          <a:off x="0" y="0"/>
          <a:ext cx="0" cy="0"/>
          <a:chOff x="0" y="0"/>
          <a:chExt cx="0" cy="0"/>
        </a:xfrm>
      </p:grpSpPr>
      <p:sp>
        <p:nvSpPr>
          <p:cNvPr id="467" name="Google Shape;467;p82"/>
          <p:cNvSpPr txBox="1">
            <a:spLocks noGrp="1"/>
          </p:cNvSpPr>
          <p:nvPr>
            <p:ph type="ctrTitle"/>
          </p:nvPr>
        </p:nvSpPr>
        <p:spPr>
          <a:xfrm>
            <a:off x="1143000" y="1122363"/>
            <a:ext cx="6858000" cy="2387600"/>
          </a:xfrm>
          <a:prstGeom prst="rect">
            <a:avLst/>
          </a:prstGeom>
          <a:noFill/>
          <a:ln>
            <a:noFill/>
          </a:ln>
        </p:spPr>
        <p:txBody>
          <a:bodyPr spcFirstLastPara="1" wrap="square" lIns="91425" tIns="45700" rIns="91425" bIns="45700" anchor="b" anchorCtr="0">
            <a:noAutofit/>
          </a:bodyPr>
          <a:lstStyle>
            <a:lvl1pPr marR="0" lvl="0" algn="ctr" rtl="0">
              <a:spcBef>
                <a:spcPts val="0"/>
              </a:spcBef>
              <a:spcAft>
                <a:spcPts val="0"/>
              </a:spcAft>
              <a:buClr>
                <a:schemeClr val="dk1"/>
              </a:buClr>
              <a:buSzPts val="4500"/>
              <a:buFont typeface="Calibri"/>
              <a:buNone/>
              <a:defRPr sz="45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68" name="Google Shape;468;p82"/>
          <p:cNvSpPr txBox="1">
            <a:spLocks noGrp="1"/>
          </p:cNvSpPr>
          <p:nvPr>
            <p:ph type="subTitle" idx="1"/>
          </p:nvPr>
        </p:nvSpPr>
        <p:spPr>
          <a:xfrm>
            <a:off x="1143000" y="3602038"/>
            <a:ext cx="6858000" cy="1655763"/>
          </a:xfrm>
          <a:prstGeom prst="rect">
            <a:avLst/>
          </a:prstGeom>
          <a:noFill/>
          <a:ln>
            <a:noFill/>
          </a:ln>
        </p:spPr>
        <p:txBody>
          <a:bodyPr spcFirstLastPara="1" wrap="square" lIns="91425" tIns="45700" rIns="91425" bIns="45700" anchor="t" anchorCtr="0">
            <a:noAutofit/>
          </a:bodyPr>
          <a:lstStyle>
            <a:lvl1pPr marR="0" lvl="0" algn="ctr" rtl="0">
              <a:spcBef>
                <a:spcPts val="36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1pPr>
            <a:lvl2pPr marR="0" lvl="1" algn="ctr" rtl="0">
              <a:spcBef>
                <a:spcPts val="3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2pPr>
            <a:lvl3pPr marR="0" lvl="2" algn="ctr" rtl="0">
              <a:spcBef>
                <a:spcPts val="270"/>
              </a:spcBef>
              <a:spcAft>
                <a:spcPts val="0"/>
              </a:spcAft>
              <a:buClr>
                <a:schemeClr val="dk1"/>
              </a:buClr>
              <a:buSzPts val="1350"/>
              <a:buFont typeface="Arial"/>
              <a:buNone/>
              <a:defRPr sz="1350" b="0" i="0" u="none" strike="noStrike" cap="none">
                <a:solidFill>
                  <a:schemeClr val="dk1"/>
                </a:solidFill>
                <a:latin typeface="Calibri"/>
                <a:ea typeface="Calibri"/>
                <a:cs typeface="Calibri"/>
                <a:sym typeface="Calibri"/>
              </a:defRPr>
            </a:lvl3pPr>
            <a:lvl4pPr marR="0" lvl="3" algn="ctr"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4pPr>
            <a:lvl5pPr marR="0" lvl="4" algn="ctr"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5pPr>
            <a:lvl6pPr marR="0" lvl="5" algn="ctr"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6pPr>
            <a:lvl7pPr marR="0" lvl="6" algn="ctr"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7pPr>
            <a:lvl8pPr marR="0" lvl="7" algn="ctr"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8pPr>
            <a:lvl9pPr marR="0" lvl="8" algn="ctr"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469" name="Google Shape;469;p82"/>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70" name="Google Shape;470;p82"/>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71" name="Google Shape;471;p82"/>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Title Slide">
  <p:cSld name="Title Slide 3">
    <p:spTree>
      <p:nvGrpSpPr>
        <p:cNvPr id="1" name="Shape 472"/>
        <p:cNvGrpSpPr/>
        <p:nvPr/>
      </p:nvGrpSpPr>
      <p:grpSpPr>
        <a:xfrm>
          <a:off x="0" y="0"/>
          <a:ext cx="0" cy="0"/>
          <a:chOff x="0" y="0"/>
          <a:chExt cx="0" cy="0"/>
        </a:xfrm>
      </p:grpSpPr>
      <p:pic>
        <p:nvPicPr>
          <p:cNvPr id="473" name="Google Shape;473;p83" descr="Bar_RtAngle_7502_RGB.png"/>
          <p:cNvPicPr preferRelativeResize="0"/>
          <p:nvPr/>
        </p:nvPicPr>
        <p:blipFill rotWithShape="1">
          <a:blip r:embed="rId2">
            <a:alphaModFix/>
          </a:blip>
          <a:srcRect/>
          <a:stretch/>
        </p:blipFill>
        <p:spPr>
          <a:xfrm>
            <a:off x="813589" y="4006086"/>
            <a:ext cx="2284303" cy="112771"/>
          </a:xfrm>
          <a:prstGeom prst="rect">
            <a:avLst/>
          </a:prstGeom>
          <a:noFill/>
          <a:ln>
            <a:noFill/>
          </a:ln>
        </p:spPr>
      </p:pic>
      <p:sp>
        <p:nvSpPr>
          <p:cNvPr id="474" name="Google Shape;474;p83"/>
          <p:cNvSpPr txBox="1">
            <a:spLocks noGrp="1"/>
          </p:cNvSpPr>
          <p:nvPr>
            <p:ph type="title"/>
          </p:nvPr>
        </p:nvSpPr>
        <p:spPr>
          <a:xfrm>
            <a:off x="671757" y="1167125"/>
            <a:ext cx="6972300" cy="2641756"/>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rgbClr val="4B2E83"/>
              </a:buClr>
              <a:buSzPts val="3750"/>
              <a:buFont typeface="Encode Sans Black"/>
              <a:buNone/>
              <a:defRPr sz="3750" b="1" i="0" u="none" strike="noStrike" cap="none">
                <a:solidFill>
                  <a:srgbClr val="4B2E83"/>
                </a:solidFill>
                <a:latin typeface="Encode Sans Black"/>
                <a:ea typeface="Encode Sans Black"/>
                <a:cs typeface="Encode Sans Black"/>
                <a:sym typeface="Encode Sans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475" name="Google Shape;475;p83"/>
          <p:cNvPicPr preferRelativeResize="0"/>
          <p:nvPr/>
        </p:nvPicPr>
        <p:blipFill rotWithShape="1">
          <a:blip r:embed="rId3">
            <a:alphaModFix/>
          </a:blip>
          <a:srcRect/>
          <a:stretch/>
        </p:blipFill>
        <p:spPr>
          <a:xfrm>
            <a:off x="5603966" y="5924997"/>
            <a:ext cx="3296973" cy="575173"/>
          </a:xfrm>
          <a:prstGeom prst="rect">
            <a:avLst/>
          </a:prstGeom>
          <a:noFill/>
          <a:ln>
            <a:noFill/>
          </a:ln>
        </p:spPr>
      </p:pic>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Header + Subheader + Content">
  <p:cSld name="Header + Subheader + Content 3">
    <p:spTree>
      <p:nvGrpSpPr>
        <p:cNvPr id="1" name="Shape 476"/>
        <p:cNvGrpSpPr/>
        <p:nvPr/>
      </p:nvGrpSpPr>
      <p:grpSpPr>
        <a:xfrm>
          <a:off x="0" y="0"/>
          <a:ext cx="0" cy="0"/>
          <a:chOff x="0" y="0"/>
          <a:chExt cx="0" cy="0"/>
        </a:xfrm>
      </p:grpSpPr>
      <p:sp>
        <p:nvSpPr>
          <p:cNvPr id="477" name="Google Shape;477;p84"/>
          <p:cNvSpPr txBox="1">
            <a:spLocks noGrp="1"/>
          </p:cNvSpPr>
          <p:nvPr>
            <p:ph type="title"/>
          </p:nvPr>
        </p:nvSpPr>
        <p:spPr>
          <a:xfrm>
            <a:off x="502921" y="527746"/>
            <a:ext cx="8072846" cy="536196"/>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rgbClr val="4B2E83"/>
              </a:buClr>
              <a:buSzPts val="2250"/>
              <a:buFont typeface="Encode Sans Black"/>
              <a:buNone/>
              <a:defRPr sz="2250" b="1" i="0" u="none" strike="noStrike" cap="none">
                <a:solidFill>
                  <a:srgbClr val="4B2E83"/>
                </a:solidFill>
                <a:latin typeface="Encode Sans Black"/>
                <a:ea typeface="Encode Sans Black"/>
                <a:cs typeface="Encode Sans Black"/>
                <a:sym typeface="Encode Sans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78" name="Google Shape;478;p84"/>
          <p:cNvSpPr txBox="1">
            <a:spLocks noGrp="1"/>
          </p:cNvSpPr>
          <p:nvPr>
            <p:ph type="body" idx="1"/>
          </p:nvPr>
        </p:nvSpPr>
        <p:spPr>
          <a:xfrm>
            <a:off x="502921" y="2278440"/>
            <a:ext cx="8072846" cy="3646431"/>
          </a:xfrm>
          <a:prstGeom prst="rect">
            <a:avLst/>
          </a:prstGeom>
          <a:noFill/>
          <a:ln>
            <a:noFill/>
          </a:ln>
        </p:spPr>
        <p:txBody>
          <a:bodyPr spcFirstLastPara="1" wrap="square" lIns="91425" tIns="45700" rIns="91425" bIns="45700" anchor="t" anchorCtr="0">
            <a:noAutofit/>
          </a:bodyPr>
          <a:lstStyle>
            <a:lvl1pPr marL="457200" marR="0" lvl="0" indent="-342900" algn="l" rtl="0">
              <a:spcBef>
                <a:spcPts val="360"/>
              </a:spcBef>
              <a:spcAft>
                <a:spcPts val="0"/>
              </a:spcAft>
              <a:buClr>
                <a:schemeClr val="dk1"/>
              </a:buClr>
              <a:buSzPts val="1800"/>
              <a:buFont typeface="Merriweather Sans"/>
              <a:buChar char="&gt;"/>
              <a:defRPr sz="1800" b="1" i="0" u="none" strike="noStrike" cap="none">
                <a:solidFill>
                  <a:schemeClr val="dk1"/>
                </a:solidFill>
                <a:latin typeface="Open Sans"/>
                <a:ea typeface="Open Sans"/>
                <a:cs typeface="Open Sans"/>
                <a:sym typeface="Open Sans"/>
              </a:defRPr>
            </a:lvl1pPr>
            <a:lvl2pPr marL="914400" marR="0" lvl="1" indent="-323850" algn="l" rtl="0">
              <a:spcBef>
                <a:spcPts val="300"/>
              </a:spcBef>
              <a:spcAft>
                <a:spcPts val="0"/>
              </a:spcAft>
              <a:buClr>
                <a:schemeClr val="dk1"/>
              </a:buClr>
              <a:buSzPts val="1500"/>
              <a:buFont typeface="Arial"/>
              <a:buChar char="–"/>
              <a:defRPr sz="1500" b="1" i="0" u="none" strike="noStrike" cap="none">
                <a:solidFill>
                  <a:schemeClr val="dk1"/>
                </a:solidFill>
                <a:latin typeface="Open Sans"/>
                <a:ea typeface="Open Sans"/>
                <a:cs typeface="Open Sans"/>
                <a:sym typeface="Open Sans"/>
              </a:defRPr>
            </a:lvl2pPr>
            <a:lvl3pPr marL="1371600" marR="0" lvl="2" indent="-314325" algn="l" rtl="0">
              <a:spcBef>
                <a:spcPts val="270"/>
              </a:spcBef>
              <a:spcAft>
                <a:spcPts val="0"/>
              </a:spcAft>
              <a:buClr>
                <a:schemeClr val="dk1"/>
              </a:buClr>
              <a:buSzPts val="1350"/>
              <a:buFont typeface="Merriweather Sans"/>
              <a:buChar char="&gt;"/>
              <a:defRPr sz="1350" b="1" i="0" u="none" strike="noStrike" cap="none">
                <a:solidFill>
                  <a:schemeClr val="dk1"/>
                </a:solidFill>
                <a:latin typeface="Open Sans"/>
                <a:ea typeface="Open Sans"/>
                <a:cs typeface="Open Sans"/>
                <a:sym typeface="Open Sans"/>
              </a:defRPr>
            </a:lvl3pPr>
            <a:lvl4pPr marL="1828800" marR="0" lvl="3" indent="-304800" algn="l" rtl="0">
              <a:spcBef>
                <a:spcPts val="240"/>
              </a:spcBef>
              <a:spcAft>
                <a:spcPts val="0"/>
              </a:spcAft>
              <a:buClr>
                <a:schemeClr val="dk1"/>
              </a:buClr>
              <a:buSzPts val="1200"/>
              <a:buFont typeface="Arial"/>
              <a:buChar char="–"/>
              <a:defRPr sz="1200" b="1" i="0" u="none" strike="noStrike" cap="none">
                <a:solidFill>
                  <a:schemeClr val="dk1"/>
                </a:solidFill>
                <a:latin typeface="Open Sans"/>
                <a:ea typeface="Open Sans"/>
                <a:cs typeface="Open Sans"/>
                <a:sym typeface="Open Sans"/>
              </a:defRPr>
            </a:lvl4pPr>
            <a:lvl5pPr marL="2286000" marR="0" lvl="4" indent="-295275" algn="l" rtl="0">
              <a:spcBef>
                <a:spcPts val="210"/>
              </a:spcBef>
              <a:spcAft>
                <a:spcPts val="0"/>
              </a:spcAft>
              <a:buClr>
                <a:schemeClr val="dk1"/>
              </a:buClr>
              <a:buSzPts val="1050"/>
              <a:buFont typeface="Merriweather Sans"/>
              <a:buChar char="&gt;"/>
              <a:defRPr sz="1050" b="1" i="0" u="none" strike="noStrike" cap="none">
                <a:solidFill>
                  <a:schemeClr val="dk1"/>
                </a:solidFill>
                <a:latin typeface="Open Sans"/>
                <a:ea typeface="Open Sans"/>
                <a:cs typeface="Open Sans"/>
                <a:sym typeface="Open Sans"/>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479" name="Google Shape;479;p84"/>
          <p:cNvSpPr txBox="1">
            <a:spLocks noGrp="1"/>
          </p:cNvSpPr>
          <p:nvPr>
            <p:ph type="body" idx="2"/>
          </p:nvPr>
        </p:nvSpPr>
        <p:spPr>
          <a:xfrm>
            <a:off x="502921" y="1299581"/>
            <a:ext cx="8072846" cy="26810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210"/>
              </a:spcBef>
              <a:spcAft>
                <a:spcPts val="0"/>
              </a:spcAft>
              <a:buClr>
                <a:srgbClr val="595959"/>
              </a:buClr>
              <a:buSzPts val="1050"/>
              <a:buFont typeface="Arial"/>
              <a:buNone/>
              <a:defRPr sz="1050" b="0" i="0" u="none" strike="noStrike" cap="none">
                <a:solidFill>
                  <a:srgbClr val="595959"/>
                </a:solidFill>
                <a:latin typeface="Arial"/>
                <a:ea typeface="Arial"/>
                <a:cs typeface="Arial"/>
                <a:sym typeface="Arial"/>
              </a:defRPr>
            </a:lvl1pPr>
            <a:lvl2pPr marL="914400" marR="0" lvl="1" indent="-228600" algn="l" rtl="0">
              <a:spcBef>
                <a:spcPts val="420"/>
              </a:spcBef>
              <a:spcAft>
                <a:spcPts val="0"/>
              </a:spcAft>
              <a:buClr>
                <a:srgbClr val="E8D3A2"/>
              </a:buClr>
              <a:buSzPts val="2100"/>
              <a:buFont typeface="Arial"/>
              <a:buNone/>
              <a:defRPr sz="21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360"/>
              </a:spcBef>
              <a:spcAft>
                <a:spcPts val="0"/>
              </a:spcAft>
              <a:buClr>
                <a:srgbClr val="E8D3A2"/>
              </a:buClr>
              <a:buSzPts val="1800"/>
              <a:buFont typeface="Arial"/>
              <a:buNone/>
              <a:defRPr sz="18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300"/>
              </a:spcBef>
              <a:spcAft>
                <a:spcPts val="0"/>
              </a:spcAft>
              <a:buClr>
                <a:srgbClr val="E8D3A2"/>
              </a:buClr>
              <a:buSzPts val="1500"/>
              <a:buFont typeface="Arial"/>
              <a:buNone/>
              <a:defRPr sz="15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300"/>
              </a:spcBef>
              <a:spcAft>
                <a:spcPts val="0"/>
              </a:spcAft>
              <a:buClr>
                <a:srgbClr val="E8D3A2"/>
              </a:buClr>
              <a:buSzPts val="1500"/>
              <a:buFont typeface="Arial"/>
              <a:buNone/>
              <a:defRPr sz="1500" b="0" i="0" u="none" strike="noStrike" cap="none">
                <a:solidFill>
                  <a:srgbClr val="E8D3A2"/>
                </a:solidFill>
                <a:latin typeface="Encode Sans Black"/>
                <a:ea typeface="Encode Sans Black"/>
                <a:cs typeface="Encode Sans Black"/>
                <a:sym typeface="Encode Sans Black"/>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480" name="Google Shape;480;p84"/>
          <p:cNvSpPr txBox="1"/>
          <p:nvPr/>
        </p:nvSpPr>
        <p:spPr>
          <a:xfrm>
            <a:off x="184106" y="6307213"/>
            <a:ext cx="318815" cy="365125"/>
          </a:xfrm>
          <a:prstGeom prst="rect">
            <a:avLst/>
          </a:prstGeom>
          <a:noFill/>
          <a:ln>
            <a:noFill/>
          </a:ln>
        </p:spPr>
        <p:txBody>
          <a:bodyPr spcFirstLastPara="1" wrap="square" lIns="68575" tIns="34275" rIns="68575" bIns="34275" anchor="ctr" anchorCtr="0">
            <a:noAutofit/>
          </a:bodyPr>
          <a:lstStyle/>
          <a:p>
            <a:pPr marL="0" marR="0" lvl="0" indent="0" algn="r" rtl="0">
              <a:lnSpc>
                <a:spcPct val="100000"/>
              </a:lnSpc>
              <a:spcBef>
                <a:spcPts val="0"/>
              </a:spcBef>
              <a:spcAft>
                <a:spcPts val="0"/>
              </a:spcAft>
              <a:buClr>
                <a:srgbClr val="8D88A2"/>
              </a:buClr>
              <a:buSzPts val="900"/>
              <a:buFont typeface="Calibri"/>
              <a:buNone/>
            </a:pPr>
            <a:fld id="{00000000-1234-1234-1234-123412341234}" type="slidenum">
              <a:rPr lang="en-US" sz="900" b="0" i="0" u="none" strike="noStrike" cap="none">
                <a:solidFill>
                  <a:srgbClr val="8D88A2"/>
                </a:solidFill>
                <a:latin typeface="Calibri"/>
                <a:ea typeface="Calibri"/>
                <a:cs typeface="Calibri"/>
                <a:sym typeface="Calibri"/>
              </a:rPr>
              <a:t>‹#›</a:t>
            </a:fld>
            <a:endParaRPr sz="900" b="0" i="0" u="none" strike="noStrike" cap="none">
              <a:solidFill>
                <a:srgbClr val="8D88A2"/>
              </a:solidFill>
              <a:latin typeface="Calibri"/>
              <a:ea typeface="Calibri"/>
              <a:cs typeface="Calibri"/>
              <a:sym typeface="Calibri"/>
            </a:endParaRPr>
          </a:p>
        </p:txBody>
      </p:sp>
      <p:pic>
        <p:nvPicPr>
          <p:cNvPr id="481" name="Google Shape;481;p84"/>
          <p:cNvPicPr preferRelativeResize="0"/>
          <p:nvPr/>
        </p:nvPicPr>
        <p:blipFill rotWithShape="1">
          <a:blip r:embed="rId2">
            <a:alphaModFix/>
          </a:blip>
          <a:srcRect/>
          <a:stretch/>
        </p:blipFill>
        <p:spPr>
          <a:xfrm>
            <a:off x="502920" y="1160304"/>
            <a:ext cx="827836" cy="96363"/>
          </a:xfrm>
          <a:prstGeom prst="rect">
            <a:avLst/>
          </a:prstGeom>
          <a:noFill/>
          <a:ln>
            <a:noFill/>
          </a:ln>
        </p:spPr>
      </p:pic>
      <p:pic>
        <p:nvPicPr>
          <p:cNvPr id="482" name="Google Shape;482;p84"/>
          <p:cNvPicPr preferRelativeResize="0"/>
          <p:nvPr/>
        </p:nvPicPr>
        <p:blipFill rotWithShape="1">
          <a:blip r:embed="rId3">
            <a:alphaModFix/>
          </a:blip>
          <a:srcRect/>
          <a:stretch/>
        </p:blipFill>
        <p:spPr>
          <a:xfrm>
            <a:off x="6198328" y="6174378"/>
            <a:ext cx="2377439" cy="414756"/>
          </a:xfrm>
          <a:prstGeom prst="rect">
            <a:avLst/>
          </a:prstGeom>
          <a:noFill/>
          <a:ln>
            <a:noFill/>
          </a:ln>
        </p:spPr>
      </p:pic>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THIS ONE">
  <p:cSld name="THIS ONE">
    <p:spTree>
      <p:nvGrpSpPr>
        <p:cNvPr id="1" name="Shape 483"/>
        <p:cNvGrpSpPr/>
        <p:nvPr/>
      </p:nvGrpSpPr>
      <p:grpSpPr>
        <a:xfrm>
          <a:off x="0" y="0"/>
          <a:ext cx="0" cy="0"/>
          <a:chOff x="0" y="0"/>
          <a:chExt cx="0" cy="0"/>
        </a:xfrm>
      </p:grpSpPr>
      <p:pic>
        <p:nvPicPr>
          <p:cNvPr id="484" name="Google Shape;484;p85"/>
          <p:cNvPicPr preferRelativeResize="0"/>
          <p:nvPr/>
        </p:nvPicPr>
        <p:blipFill rotWithShape="1">
          <a:blip r:embed="rId2">
            <a:alphaModFix/>
          </a:blip>
          <a:srcRect/>
          <a:stretch/>
        </p:blipFill>
        <p:spPr>
          <a:xfrm>
            <a:off x="6198328" y="6174378"/>
            <a:ext cx="2377439" cy="414756"/>
          </a:xfrm>
          <a:prstGeom prst="rect">
            <a:avLst/>
          </a:prstGeom>
          <a:noFill/>
          <a:ln>
            <a:noFill/>
          </a:ln>
        </p:spPr>
      </p:pic>
      <p:sp>
        <p:nvSpPr>
          <p:cNvPr id="485" name="Google Shape;485;p85"/>
          <p:cNvSpPr txBox="1"/>
          <p:nvPr/>
        </p:nvSpPr>
        <p:spPr>
          <a:xfrm>
            <a:off x="184106" y="6307213"/>
            <a:ext cx="318815" cy="365125"/>
          </a:xfrm>
          <a:prstGeom prst="rect">
            <a:avLst/>
          </a:prstGeom>
          <a:noFill/>
          <a:ln>
            <a:noFill/>
          </a:ln>
        </p:spPr>
        <p:txBody>
          <a:bodyPr spcFirstLastPara="1" wrap="square" lIns="68575" tIns="34275" rIns="68575" bIns="34275" anchor="ctr" anchorCtr="0">
            <a:noAutofit/>
          </a:bodyPr>
          <a:lstStyle/>
          <a:p>
            <a:pPr marL="0" marR="0" lvl="0" indent="0" algn="r" rtl="0">
              <a:lnSpc>
                <a:spcPct val="100000"/>
              </a:lnSpc>
              <a:spcBef>
                <a:spcPts val="0"/>
              </a:spcBef>
              <a:spcAft>
                <a:spcPts val="0"/>
              </a:spcAft>
              <a:buClr>
                <a:srgbClr val="8D88A2"/>
              </a:buClr>
              <a:buSzPts val="900"/>
              <a:buFont typeface="Calibri"/>
              <a:buNone/>
            </a:pPr>
            <a:fld id="{00000000-1234-1234-1234-123412341234}" type="slidenum">
              <a:rPr lang="en-US" sz="900" b="0" i="0" u="none" strike="noStrike" cap="none">
                <a:solidFill>
                  <a:srgbClr val="8D88A2"/>
                </a:solidFill>
                <a:latin typeface="Calibri"/>
                <a:ea typeface="Calibri"/>
                <a:cs typeface="Calibri"/>
                <a:sym typeface="Calibri"/>
              </a:rPr>
              <a:t>‹#›</a:t>
            </a:fld>
            <a:endParaRPr sz="900" b="0" i="0" u="none" strike="noStrike" cap="none">
              <a:solidFill>
                <a:srgbClr val="8D88A2"/>
              </a:solidFill>
              <a:latin typeface="Calibri"/>
              <a:ea typeface="Calibri"/>
              <a:cs typeface="Calibri"/>
              <a:sym typeface="Calibri"/>
            </a:endParaRPr>
          </a:p>
        </p:txBody>
      </p:sp>
      <p:sp>
        <p:nvSpPr>
          <p:cNvPr id="486" name="Google Shape;486;p85"/>
          <p:cNvSpPr txBox="1">
            <a:spLocks noGrp="1"/>
          </p:cNvSpPr>
          <p:nvPr>
            <p:ph type="title"/>
          </p:nvPr>
        </p:nvSpPr>
        <p:spPr>
          <a:xfrm>
            <a:off x="502921" y="196242"/>
            <a:ext cx="8072846" cy="536196"/>
          </a:xfrm>
          <a:prstGeom prst="rect">
            <a:avLst/>
          </a:prstGeom>
          <a:noFill/>
          <a:ln>
            <a:noFill/>
          </a:ln>
        </p:spPr>
        <p:txBody>
          <a:bodyPr spcFirstLastPara="1" wrap="square" lIns="0" tIns="45700" rIns="91425" bIns="45700" anchor="b" anchorCtr="0">
            <a:noAutofit/>
          </a:bodyPr>
          <a:lstStyle>
            <a:lvl1pPr marR="0" lvl="0" algn="l" rtl="0">
              <a:spcBef>
                <a:spcPts val="0"/>
              </a:spcBef>
              <a:spcAft>
                <a:spcPts val="0"/>
              </a:spcAft>
              <a:buClr>
                <a:srgbClr val="4B2E83"/>
              </a:buClr>
              <a:buSzPts val="2400"/>
              <a:buFont typeface="Encode Sans Black"/>
              <a:buNone/>
              <a:defRPr sz="2400" b="1" i="0" u="none" strike="noStrike" cap="none">
                <a:solidFill>
                  <a:srgbClr val="4B2E83"/>
                </a:solidFill>
                <a:latin typeface="Encode Sans Black"/>
                <a:ea typeface="Encode Sans Black"/>
                <a:cs typeface="Encode Sans Black"/>
                <a:sym typeface="Encode Sans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87" name="Google Shape;487;p85"/>
          <p:cNvSpPr txBox="1">
            <a:spLocks noGrp="1"/>
          </p:cNvSpPr>
          <p:nvPr>
            <p:ph type="body" idx="1"/>
          </p:nvPr>
        </p:nvSpPr>
        <p:spPr>
          <a:xfrm>
            <a:off x="502921" y="933511"/>
            <a:ext cx="8072846" cy="4991359"/>
          </a:xfrm>
          <a:prstGeom prst="rect">
            <a:avLst/>
          </a:prstGeom>
          <a:noFill/>
          <a:ln>
            <a:noFill/>
          </a:ln>
        </p:spPr>
        <p:txBody>
          <a:bodyPr spcFirstLastPara="1" wrap="square" lIns="91425" tIns="45700" rIns="91425" bIns="45700" anchor="ctr" anchorCtr="0">
            <a:noAutofit/>
          </a:bodyPr>
          <a:lstStyle>
            <a:lvl1pPr marL="457200" marR="0" lvl="0" indent="-342900" algn="l" rtl="0">
              <a:spcBef>
                <a:spcPts val="360"/>
              </a:spcBef>
              <a:spcAft>
                <a:spcPts val="0"/>
              </a:spcAft>
              <a:buClr>
                <a:schemeClr val="dk1"/>
              </a:buClr>
              <a:buSzPts val="1800"/>
              <a:buFont typeface="Merriweather Sans"/>
              <a:buChar char="&gt;"/>
              <a:defRPr sz="1800" b="1" i="0" u="none" strike="noStrike" cap="none">
                <a:solidFill>
                  <a:schemeClr val="dk1"/>
                </a:solidFill>
                <a:latin typeface="Open Sans"/>
                <a:ea typeface="Open Sans"/>
                <a:cs typeface="Open Sans"/>
                <a:sym typeface="Open Sans"/>
              </a:defRPr>
            </a:lvl1pPr>
            <a:lvl2pPr marL="914400" marR="0" lvl="1" indent="-323850" algn="l" rtl="0">
              <a:spcBef>
                <a:spcPts val="300"/>
              </a:spcBef>
              <a:spcAft>
                <a:spcPts val="0"/>
              </a:spcAft>
              <a:buClr>
                <a:schemeClr val="dk1"/>
              </a:buClr>
              <a:buSzPts val="1500"/>
              <a:buFont typeface="Arial"/>
              <a:buChar char="–"/>
              <a:defRPr sz="1500" b="1" i="0" u="none" strike="noStrike" cap="none">
                <a:solidFill>
                  <a:schemeClr val="dk1"/>
                </a:solidFill>
                <a:latin typeface="Open Sans"/>
                <a:ea typeface="Open Sans"/>
                <a:cs typeface="Open Sans"/>
                <a:sym typeface="Open Sans"/>
              </a:defRPr>
            </a:lvl2pPr>
            <a:lvl3pPr marL="1371600" marR="0" lvl="2" indent="-314325" algn="l" rtl="0">
              <a:spcBef>
                <a:spcPts val="270"/>
              </a:spcBef>
              <a:spcAft>
                <a:spcPts val="0"/>
              </a:spcAft>
              <a:buClr>
                <a:schemeClr val="dk1"/>
              </a:buClr>
              <a:buSzPts val="1350"/>
              <a:buFont typeface="Merriweather Sans"/>
              <a:buChar char="&gt;"/>
              <a:defRPr sz="1350" b="1" i="0" u="none" strike="noStrike" cap="none">
                <a:solidFill>
                  <a:schemeClr val="dk1"/>
                </a:solidFill>
                <a:latin typeface="Open Sans"/>
                <a:ea typeface="Open Sans"/>
                <a:cs typeface="Open Sans"/>
                <a:sym typeface="Open Sans"/>
              </a:defRPr>
            </a:lvl3pPr>
            <a:lvl4pPr marL="1828800" marR="0" lvl="3" indent="-304800" algn="l" rtl="0">
              <a:spcBef>
                <a:spcPts val="240"/>
              </a:spcBef>
              <a:spcAft>
                <a:spcPts val="0"/>
              </a:spcAft>
              <a:buClr>
                <a:schemeClr val="dk1"/>
              </a:buClr>
              <a:buSzPts val="1200"/>
              <a:buFont typeface="Arial"/>
              <a:buChar char="–"/>
              <a:defRPr sz="1200" b="1" i="0" u="none" strike="noStrike" cap="none">
                <a:solidFill>
                  <a:schemeClr val="dk1"/>
                </a:solidFill>
                <a:latin typeface="Open Sans"/>
                <a:ea typeface="Open Sans"/>
                <a:cs typeface="Open Sans"/>
                <a:sym typeface="Open Sans"/>
              </a:defRPr>
            </a:lvl4pPr>
            <a:lvl5pPr marL="2286000" marR="0" lvl="4" indent="-295275" algn="l" rtl="0">
              <a:spcBef>
                <a:spcPts val="210"/>
              </a:spcBef>
              <a:spcAft>
                <a:spcPts val="0"/>
              </a:spcAft>
              <a:buClr>
                <a:schemeClr val="dk1"/>
              </a:buClr>
              <a:buSzPts val="1050"/>
              <a:buFont typeface="Merriweather Sans"/>
              <a:buChar char="&gt;"/>
              <a:defRPr sz="1050" b="1" i="0" u="none" strike="noStrike" cap="none">
                <a:solidFill>
                  <a:schemeClr val="dk1"/>
                </a:solidFill>
                <a:latin typeface="Open Sans"/>
                <a:ea typeface="Open Sans"/>
                <a:cs typeface="Open Sans"/>
                <a:sym typeface="Open Sans"/>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pic>
        <p:nvPicPr>
          <p:cNvPr id="488" name="Google Shape;488;p85"/>
          <p:cNvPicPr preferRelativeResize="0"/>
          <p:nvPr/>
        </p:nvPicPr>
        <p:blipFill rotWithShape="1">
          <a:blip r:embed="rId3">
            <a:alphaModFix/>
          </a:blip>
          <a:srcRect/>
          <a:stretch/>
        </p:blipFill>
        <p:spPr>
          <a:xfrm>
            <a:off x="502920" y="784794"/>
            <a:ext cx="827836" cy="96363"/>
          </a:xfrm>
          <a:prstGeom prst="rect">
            <a:avLst/>
          </a:prstGeom>
          <a:noFill/>
          <a:ln>
            <a:noFill/>
          </a:ln>
        </p:spPr>
      </p:pic>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Header Only">
  <p:cSld name="Header Only 2">
    <p:spTree>
      <p:nvGrpSpPr>
        <p:cNvPr id="1" name="Shape 489"/>
        <p:cNvGrpSpPr/>
        <p:nvPr/>
      </p:nvGrpSpPr>
      <p:grpSpPr>
        <a:xfrm>
          <a:off x="0" y="0"/>
          <a:ext cx="0" cy="0"/>
          <a:chOff x="0" y="0"/>
          <a:chExt cx="0" cy="0"/>
        </a:xfrm>
      </p:grpSpPr>
      <p:pic>
        <p:nvPicPr>
          <p:cNvPr id="490" name="Google Shape;490;p86"/>
          <p:cNvPicPr preferRelativeResize="0"/>
          <p:nvPr/>
        </p:nvPicPr>
        <p:blipFill rotWithShape="1">
          <a:blip r:embed="rId2">
            <a:alphaModFix/>
          </a:blip>
          <a:srcRect/>
          <a:stretch/>
        </p:blipFill>
        <p:spPr>
          <a:xfrm>
            <a:off x="6198328" y="6174378"/>
            <a:ext cx="2377439" cy="414756"/>
          </a:xfrm>
          <a:prstGeom prst="rect">
            <a:avLst/>
          </a:prstGeom>
          <a:noFill/>
          <a:ln>
            <a:noFill/>
          </a:ln>
        </p:spPr>
      </p:pic>
      <p:sp>
        <p:nvSpPr>
          <p:cNvPr id="491" name="Google Shape;491;p86"/>
          <p:cNvSpPr txBox="1"/>
          <p:nvPr/>
        </p:nvSpPr>
        <p:spPr>
          <a:xfrm>
            <a:off x="184106" y="6307213"/>
            <a:ext cx="318815" cy="365125"/>
          </a:xfrm>
          <a:prstGeom prst="rect">
            <a:avLst/>
          </a:prstGeom>
          <a:noFill/>
          <a:ln>
            <a:noFill/>
          </a:ln>
        </p:spPr>
        <p:txBody>
          <a:bodyPr spcFirstLastPara="1" wrap="square" lIns="68575" tIns="34275" rIns="68575" bIns="34275" anchor="ctr" anchorCtr="0">
            <a:noAutofit/>
          </a:bodyPr>
          <a:lstStyle/>
          <a:p>
            <a:pPr marL="0" marR="0" lvl="0" indent="0" algn="r" rtl="0">
              <a:lnSpc>
                <a:spcPct val="100000"/>
              </a:lnSpc>
              <a:spcBef>
                <a:spcPts val="0"/>
              </a:spcBef>
              <a:spcAft>
                <a:spcPts val="0"/>
              </a:spcAft>
              <a:buClr>
                <a:srgbClr val="8D88A2"/>
              </a:buClr>
              <a:buSzPts val="900"/>
              <a:buFont typeface="Calibri"/>
              <a:buNone/>
            </a:pPr>
            <a:fld id="{00000000-1234-1234-1234-123412341234}" type="slidenum">
              <a:rPr lang="en-US" sz="900" b="0" i="0" u="none" strike="noStrike" cap="none">
                <a:solidFill>
                  <a:srgbClr val="8D88A2"/>
                </a:solidFill>
                <a:latin typeface="Calibri"/>
                <a:ea typeface="Calibri"/>
                <a:cs typeface="Calibri"/>
                <a:sym typeface="Calibri"/>
              </a:rPr>
              <a:t>‹#›</a:t>
            </a:fld>
            <a:endParaRPr sz="900" b="0" i="0" u="none" strike="noStrike" cap="none">
              <a:solidFill>
                <a:srgbClr val="8D88A2"/>
              </a:solidFill>
              <a:latin typeface="Calibri"/>
              <a:ea typeface="Calibri"/>
              <a:cs typeface="Calibri"/>
              <a:sym typeface="Calibri"/>
            </a:endParaRPr>
          </a:p>
        </p:txBody>
      </p:sp>
      <p:sp>
        <p:nvSpPr>
          <p:cNvPr id="492" name="Google Shape;492;p86"/>
          <p:cNvSpPr txBox="1">
            <a:spLocks noGrp="1"/>
          </p:cNvSpPr>
          <p:nvPr>
            <p:ph type="title"/>
          </p:nvPr>
        </p:nvSpPr>
        <p:spPr>
          <a:xfrm>
            <a:off x="502921" y="527746"/>
            <a:ext cx="8072846" cy="536196"/>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rgbClr val="4B2E83"/>
              </a:buClr>
              <a:buSzPts val="2250"/>
              <a:buFont typeface="Encode Sans Black"/>
              <a:buNone/>
              <a:defRPr sz="2250" b="1" i="0" u="none" strike="noStrike" cap="none">
                <a:solidFill>
                  <a:srgbClr val="4B2E83"/>
                </a:solidFill>
                <a:latin typeface="Encode Sans Black"/>
                <a:ea typeface="Encode Sans Black"/>
                <a:cs typeface="Encode Sans Black"/>
                <a:sym typeface="Encode Sans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493" name="Google Shape;493;p86"/>
          <p:cNvPicPr preferRelativeResize="0"/>
          <p:nvPr/>
        </p:nvPicPr>
        <p:blipFill rotWithShape="1">
          <a:blip r:embed="rId3">
            <a:alphaModFix/>
          </a:blip>
          <a:srcRect/>
          <a:stretch/>
        </p:blipFill>
        <p:spPr>
          <a:xfrm>
            <a:off x="502920" y="1160304"/>
            <a:ext cx="827836" cy="96363"/>
          </a:xfrm>
          <a:prstGeom prst="rect">
            <a:avLst/>
          </a:prstGeom>
          <a:noFill/>
          <a:ln>
            <a:noFill/>
          </a:ln>
        </p:spPr>
      </p:pic>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Header Only NO Logo">
  <p:cSld name="Header Only NO Logo 2">
    <p:spTree>
      <p:nvGrpSpPr>
        <p:cNvPr id="1" name="Shape 494"/>
        <p:cNvGrpSpPr/>
        <p:nvPr/>
      </p:nvGrpSpPr>
      <p:grpSpPr>
        <a:xfrm>
          <a:off x="0" y="0"/>
          <a:ext cx="0" cy="0"/>
          <a:chOff x="0" y="0"/>
          <a:chExt cx="0" cy="0"/>
        </a:xfrm>
      </p:grpSpPr>
      <p:sp>
        <p:nvSpPr>
          <p:cNvPr id="495" name="Google Shape;495;p87"/>
          <p:cNvSpPr txBox="1"/>
          <p:nvPr/>
        </p:nvSpPr>
        <p:spPr>
          <a:xfrm>
            <a:off x="184106" y="6307213"/>
            <a:ext cx="318815" cy="365125"/>
          </a:xfrm>
          <a:prstGeom prst="rect">
            <a:avLst/>
          </a:prstGeom>
          <a:noFill/>
          <a:ln>
            <a:noFill/>
          </a:ln>
        </p:spPr>
        <p:txBody>
          <a:bodyPr spcFirstLastPara="1" wrap="square" lIns="68575" tIns="34275" rIns="68575" bIns="34275" anchor="ctr" anchorCtr="0">
            <a:noAutofit/>
          </a:bodyPr>
          <a:lstStyle/>
          <a:p>
            <a:pPr marL="0" marR="0" lvl="0" indent="0" algn="r" rtl="0">
              <a:lnSpc>
                <a:spcPct val="100000"/>
              </a:lnSpc>
              <a:spcBef>
                <a:spcPts val="0"/>
              </a:spcBef>
              <a:spcAft>
                <a:spcPts val="0"/>
              </a:spcAft>
              <a:buClr>
                <a:srgbClr val="8D88A2"/>
              </a:buClr>
              <a:buSzPts val="900"/>
              <a:buFont typeface="Calibri"/>
              <a:buNone/>
            </a:pPr>
            <a:fld id="{00000000-1234-1234-1234-123412341234}" type="slidenum">
              <a:rPr lang="en-US" sz="900" b="0" i="0" u="none" strike="noStrike" cap="none">
                <a:solidFill>
                  <a:srgbClr val="8D88A2"/>
                </a:solidFill>
                <a:latin typeface="Calibri"/>
                <a:ea typeface="Calibri"/>
                <a:cs typeface="Calibri"/>
                <a:sym typeface="Calibri"/>
              </a:rPr>
              <a:t>‹#›</a:t>
            </a:fld>
            <a:endParaRPr sz="900" b="0" i="0" u="none" strike="noStrike" cap="none">
              <a:solidFill>
                <a:srgbClr val="8D88A2"/>
              </a:solidFill>
              <a:latin typeface="Calibri"/>
              <a:ea typeface="Calibri"/>
              <a:cs typeface="Calibri"/>
              <a:sym typeface="Calibri"/>
            </a:endParaRPr>
          </a:p>
        </p:txBody>
      </p:sp>
      <p:sp>
        <p:nvSpPr>
          <p:cNvPr id="496" name="Google Shape;496;p87"/>
          <p:cNvSpPr txBox="1">
            <a:spLocks noGrp="1"/>
          </p:cNvSpPr>
          <p:nvPr>
            <p:ph type="title"/>
          </p:nvPr>
        </p:nvSpPr>
        <p:spPr>
          <a:xfrm>
            <a:off x="502921" y="110607"/>
            <a:ext cx="8072846" cy="536196"/>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rgbClr val="4B2E83"/>
              </a:buClr>
              <a:buSzPts val="2250"/>
              <a:buFont typeface="Encode Sans Black"/>
              <a:buNone/>
              <a:defRPr sz="2250" b="1" i="0" u="none" strike="noStrike" cap="none">
                <a:solidFill>
                  <a:srgbClr val="4B2E83"/>
                </a:solidFill>
                <a:latin typeface="Encode Sans Black"/>
                <a:ea typeface="Encode Sans Black"/>
                <a:cs typeface="Encode Sans Black"/>
                <a:sym typeface="Encode Sans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497" name="Google Shape;497;p87"/>
          <p:cNvPicPr preferRelativeResize="0"/>
          <p:nvPr/>
        </p:nvPicPr>
        <p:blipFill rotWithShape="1">
          <a:blip r:embed="rId2">
            <a:alphaModFix/>
          </a:blip>
          <a:srcRect/>
          <a:stretch/>
        </p:blipFill>
        <p:spPr>
          <a:xfrm>
            <a:off x="502920" y="736262"/>
            <a:ext cx="827836" cy="96363"/>
          </a:xfrm>
          <a:prstGeom prst="rect">
            <a:avLst/>
          </a:prstGeom>
          <a:noFill/>
          <a:ln>
            <a:noFill/>
          </a:ln>
        </p:spPr>
      </p:pic>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Header + Content">
  <p:cSld name="Header + Content 3">
    <p:spTree>
      <p:nvGrpSpPr>
        <p:cNvPr id="1" name="Shape 498"/>
        <p:cNvGrpSpPr/>
        <p:nvPr/>
      </p:nvGrpSpPr>
      <p:grpSpPr>
        <a:xfrm>
          <a:off x="0" y="0"/>
          <a:ext cx="0" cy="0"/>
          <a:chOff x="0" y="0"/>
          <a:chExt cx="0" cy="0"/>
        </a:xfrm>
      </p:grpSpPr>
      <p:sp>
        <p:nvSpPr>
          <p:cNvPr id="499" name="Google Shape;499;p88"/>
          <p:cNvSpPr txBox="1"/>
          <p:nvPr/>
        </p:nvSpPr>
        <p:spPr>
          <a:xfrm>
            <a:off x="184107" y="6307213"/>
            <a:ext cx="318815" cy="365125"/>
          </a:xfrm>
          <a:prstGeom prst="rect">
            <a:avLst/>
          </a:prstGeom>
          <a:noFill/>
          <a:ln>
            <a:noFill/>
          </a:ln>
        </p:spPr>
        <p:txBody>
          <a:bodyPr spcFirstLastPara="1" wrap="square" lIns="68575" tIns="34275" rIns="68575" bIns="34275" anchor="ctr" anchorCtr="0">
            <a:noAutofit/>
          </a:bodyPr>
          <a:lstStyle/>
          <a:p>
            <a:pPr marL="0" marR="0" lvl="0" indent="0" algn="r" rtl="0">
              <a:lnSpc>
                <a:spcPct val="100000"/>
              </a:lnSpc>
              <a:spcBef>
                <a:spcPts val="0"/>
              </a:spcBef>
              <a:spcAft>
                <a:spcPts val="0"/>
              </a:spcAft>
              <a:buClr>
                <a:srgbClr val="8D88A2"/>
              </a:buClr>
              <a:buSzPts val="900"/>
              <a:buFont typeface="Calibri"/>
              <a:buNone/>
            </a:pPr>
            <a:fld id="{00000000-1234-1234-1234-123412341234}" type="slidenum">
              <a:rPr lang="en-US" sz="900" b="0" i="0" u="none" strike="noStrike" cap="none">
                <a:solidFill>
                  <a:srgbClr val="8D88A2"/>
                </a:solidFill>
                <a:latin typeface="Calibri"/>
                <a:ea typeface="Calibri"/>
                <a:cs typeface="Calibri"/>
                <a:sym typeface="Calibri"/>
              </a:rPr>
              <a:t>‹#›</a:t>
            </a:fld>
            <a:endParaRPr sz="900" b="0" i="0" u="none" strike="noStrike" cap="none">
              <a:solidFill>
                <a:srgbClr val="8D88A2"/>
              </a:solidFill>
              <a:latin typeface="Calibri"/>
              <a:ea typeface="Calibri"/>
              <a:cs typeface="Calibri"/>
              <a:sym typeface="Calibri"/>
            </a:endParaRPr>
          </a:p>
        </p:txBody>
      </p:sp>
      <p:sp>
        <p:nvSpPr>
          <p:cNvPr id="500" name="Google Shape;500;p88"/>
          <p:cNvSpPr txBox="1">
            <a:spLocks noGrp="1"/>
          </p:cNvSpPr>
          <p:nvPr>
            <p:ph type="title"/>
          </p:nvPr>
        </p:nvSpPr>
        <p:spPr>
          <a:xfrm>
            <a:off x="535579" y="523647"/>
            <a:ext cx="8072846" cy="536196"/>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rgbClr val="4B2E83"/>
              </a:buClr>
              <a:buSzPts val="2250"/>
              <a:buFont typeface="Encode Sans Black"/>
              <a:buNone/>
              <a:defRPr sz="2250" b="1" i="0" u="none" strike="noStrike" cap="none">
                <a:solidFill>
                  <a:srgbClr val="4B2E83"/>
                </a:solidFill>
                <a:latin typeface="Encode Sans Black"/>
                <a:ea typeface="Encode Sans Black"/>
                <a:cs typeface="Encode Sans Black"/>
                <a:sym typeface="Encode Sans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01" name="Google Shape;501;p88"/>
          <p:cNvSpPr txBox="1">
            <a:spLocks noGrp="1"/>
          </p:cNvSpPr>
          <p:nvPr>
            <p:ph type="body" idx="1"/>
          </p:nvPr>
        </p:nvSpPr>
        <p:spPr>
          <a:xfrm>
            <a:off x="535579" y="1335121"/>
            <a:ext cx="8072846" cy="4053552"/>
          </a:xfrm>
          <a:prstGeom prst="rect">
            <a:avLst/>
          </a:prstGeom>
          <a:noFill/>
          <a:ln>
            <a:noFill/>
          </a:ln>
        </p:spPr>
        <p:txBody>
          <a:bodyPr spcFirstLastPara="1" wrap="square" lIns="91425" tIns="45700" rIns="91425" bIns="45700" anchor="t" anchorCtr="0">
            <a:noAutofit/>
          </a:bodyPr>
          <a:lstStyle>
            <a:lvl1pPr marL="457200" marR="0" lvl="0" indent="-342900" algn="l" rtl="0">
              <a:spcBef>
                <a:spcPts val="360"/>
              </a:spcBef>
              <a:spcAft>
                <a:spcPts val="0"/>
              </a:spcAft>
              <a:buClr>
                <a:schemeClr val="dk1"/>
              </a:buClr>
              <a:buSzPts val="1800"/>
              <a:buFont typeface="Merriweather Sans"/>
              <a:buChar char="&gt;"/>
              <a:defRPr sz="1800" b="1" i="0" u="none" strike="noStrike" cap="none">
                <a:solidFill>
                  <a:schemeClr val="dk1"/>
                </a:solidFill>
                <a:latin typeface="Open Sans"/>
                <a:ea typeface="Open Sans"/>
                <a:cs typeface="Open Sans"/>
                <a:sym typeface="Open Sans"/>
              </a:defRPr>
            </a:lvl1pPr>
            <a:lvl2pPr marL="914400" marR="0" lvl="1" indent="-323850" algn="l" rtl="0">
              <a:spcBef>
                <a:spcPts val="300"/>
              </a:spcBef>
              <a:spcAft>
                <a:spcPts val="0"/>
              </a:spcAft>
              <a:buClr>
                <a:schemeClr val="dk1"/>
              </a:buClr>
              <a:buSzPts val="1500"/>
              <a:buFont typeface="Arial"/>
              <a:buChar char="–"/>
              <a:defRPr sz="1500" b="1" i="0" u="none" strike="noStrike" cap="none">
                <a:solidFill>
                  <a:schemeClr val="dk1"/>
                </a:solidFill>
                <a:latin typeface="Open Sans"/>
                <a:ea typeface="Open Sans"/>
                <a:cs typeface="Open Sans"/>
                <a:sym typeface="Open Sans"/>
              </a:defRPr>
            </a:lvl2pPr>
            <a:lvl3pPr marL="1371600" marR="0" lvl="2" indent="-314325" algn="l" rtl="0">
              <a:spcBef>
                <a:spcPts val="270"/>
              </a:spcBef>
              <a:spcAft>
                <a:spcPts val="0"/>
              </a:spcAft>
              <a:buClr>
                <a:schemeClr val="dk1"/>
              </a:buClr>
              <a:buSzPts val="1350"/>
              <a:buFont typeface="Merriweather Sans"/>
              <a:buChar char="&gt;"/>
              <a:defRPr sz="1350" b="1" i="0" u="none" strike="noStrike" cap="none">
                <a:solidFill>
                  <a:schemeClr val="dk1"/>
                </a:solidFill>
                <a:latin typeface="Open Sans"/>
                <a:ea typeface="Open Sans"/>
                <a:cs typeface="Open Sans"/>
                <a:sym typeface="Open Sans"/>
              </a:defRPr>
            </a:lvl3pPr>
            <a:lvl4pPr marL="1828800" marR="0" lvl="3" indent="-304800" algn="l" rtl="0">
              <a:spcBef>
                <a:spcPts val="240"/>
              </a:spcBef>
              <a:spcAft>
                <a:spcPts val="0"/>
              </a:spcAft>
              <a:buClr>
                <a:schemeClr val="dk1"/>
              </a:buClr>
              <a:buSzPts val="1200"/>
              <a:buFont typeface="Arial"/>
              <a:buChar char="–"/>
              <a:defRPr sz="1200" b="1" i="0" u="none" strike="noStrike" cap="none">
                <a:solidFill>
                  <a:schemeClr val="dk1"/>
                </a:solidFill>
                <a:latin typeface="Open Sans"/>
                <a:ea typeface="Open Sans"/>
                <a:cs typeface="Open Sans"/>
                <a:sym typeface="Open Sans"/>
              </a:defRPr>
            </a:lvl4pPr>
            <a:lvl5pPr marL="2286000" marR="0" lvl="4" indent="-295275" algn="l" rtl="0">
              <a:spcBef>
                <a:spcPts val="210"/>
              </a:spcBef>
              <a:spcAft>
                <a:spcPts val="0"/>
              </a:spcAft>
              <a:buClr>
                <a:schemeClr val="dk1"/>
              </a:buClr>
              <a:buSzPts val="1050"/>
              <a:buFont typeface="Merriweather Sans"/>
              <a:buChar char="&gt;"/>
              <a:defRPr sz="1050" b="1" i="0" u="none" strike="noStrike" cap="none">
                <a:solidFill>
                  <a:schemeClr val="dk1"/>
                </a:solidFill>
                <a:latin typeface="Open Sans"/>
                <a:ea typeface="Open Sans"/>
                <a:cs typeface="Open Sans"/>
                <a:sym typeface="Open Sans"/>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pic>
        <p:nvPicPr>
          <p:cNvPr id="502" name="Google Shape;502;p88"/>
          <p:cNvPicPr preferRelativeResize="0"/>
          <p:nvPr/>
        </p:nvPicPr>
        <p:blipFill rotWithShape="1">
          <a:blip r:embed="rId2">
            <a:alphaModFix/>
          </a:blip>
          <a:srcRect/>
          <a:stretch/>
        </p:blipFill>
        <p:spPr>
          <a:xfrm>
            <a:off x="535578" y="1149302"/>
            <a:ext cx="827836" cy="96363"/>
          </a:xfrm>
          <a:prstGeom prst="rect">
            <a:avLst/>
          </a:prstGeom>
          <a:noFill/>
          <a:ln>
            <a:noFill/>
          </a:ln>
        </p:spPr>
      </p:pic>
      <p:pic>
        <p:nvPicPr>
          <p:cNvPr id="503" name="Google Shape;503;p88" descr="A close up of a logo&#10;&#10;Description automatically generated"/>
          <p:cNvPicPr preferRelativeResize="0"/>
          <p:nvPr/>
        </p:nvPicPr>
        <p:blipFill rotWithShape="1">
          <a:blip r:embed="rId3">
            <a:alphaModFix/>
          </a:blip>
          <a:srcRect/>
          <a:stretch/>
        </p:blipFill>
        <p:spPr>
          <a:xfrm>
            <a:off x="7477934" y="6328053"/>
            <a:ext cx="1576825" cy="481749"/>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White_Content Slide 2">
  <p:cSld name="White_Content Slide 2">
    <p:spTree>
      <p:nvGrpSpPr>
        <p:cNvPr id="1" name="Shape 62"/>
        <p:cNvGrpSpPr/>
        <p:nvPr/>
      </p:nvGrpSpPr>
      <p:grpSpPr>
        <a:xfrm>
          <a:off x="0" y="0"/>
          <a:ext cx="0" cy="0"/>
          <a:chOff x="0" y="0"/>
          <a:chExt cx="0" cy="0"/>
        </a:xfrm>
      </p:grpSpPr>
      <p:pic>
        <p:nvPicPr>
          <p:cNvPr id="63" name="Google Shape;63;p10" descr="A black and white photo of a building&#10;&#10;Description automatically generated"/>
          <p:cNvPicPr preferRelativeResize="0"/>
          <p:nvPr/>
        </p:nvPicPr>
        <p:blipFill rotWithShape="1">
          <a:blip r:embed="rId2">
            <a:alphaModFix/>
          </a:blip>
          <a:srcRect t="15743"/>
          <a:stretch/>
        </p:blipFill>
        <p:spPr>
          <a:xfrm>
            <a:off x="3" y="0"/>
            <a:ext cx="9156790" cy="6858000"/>
          </a:xfrm>
          <a:prstGeom prst="rect">
            <a:avLst/>
          </a:prstGeom>
          <a:noFill/>
          <a:ln>
            <a:noFill/>
          </a:ln>
        </p:spPr>
      </p:pic>
      <p:sp>
        <p:nvSpPr>
          <p:cNvPr id="64" name="Google Shape;64;p10"/>
          <p:cNvSpPr/>
          <p:nvPr/>
        </p:nvSpPr>
        <p:spPr>
          <a:xfrm>
            <a:off x="3" y="1"/>
            <a:ext cx="9156790" cy="6858000"/>
          </a:xfrm>
          <a:prstGeom prst="rect">
            <a:avLst/>
          </a:prstGeom>
          <a:solidFill>
            <a:schemeClr val="lt2">
              <a:alpha val="75686"/>
            </a:schemeClr>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65" name="Google Shape;65;p10"/>
          <p:cNvPicPr preferRelativeResize="0"/>
          <p:nvPr/>
        </p:nvPicPr>
        <p:blipFill rotWithShape="1">
          <a:blip r:embed="rId3">
            <a:alphaModFix/>
          </a:blip>
          <a:srcRect/>
          <a:stretch/>
        </p:blipFill>
        <p:spPr>
          <a:xfrm>
            <a:off x="549032" y="1155495"/>
            <a:ext cx="1103781" cy="128484"/>
          </a:xfrm>
          <a:prstGeom prst="rect">
            <a:avLst/>
          </a:prstGeom>
          <a:noFill/>
          <a:ln>
            <a:noFill/>
          </a:ln>
        </p:spPr>
      </p:pic>
      <p:sp>
        <p:nvSpPr>
          <p:cNvPr id="66" name="Google Shape;66;p10"/>
          <p:cNvSpPr txBox="1">
            <a:spLocks noGrp="1"/>
          </p:cNvSpPr>
          <p:nvPr>
            <p:ph type="title"/>
          </p:nvPr>
        </p:nvSpPr>
        <p:spPr>
          <a:xfrm>
            <a:off x="442856" y="609812"/>
            <a:ext cx="8172210" cy="577528"/>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dk1"/>
              </a:buClr>
              <a:buSzPts val="3000"/>
              <a:buFont typeface="Encode Sans Black"/>
              <a:buNone/>
              <a:defRPr sz="3000" b="1" i="0" u="none" strike="noStrike" cap="none">
                <a:solidFill>
                  <a:schemeClr val="dk1"/>
                </a:solidFill>
                <a:latin typeface="Encode Sans Black"/>
                <a:ea typeface="Encode Sans Black"/>
                <a:cs typeface="Encode Sans Black"/>
                <a:sym typeface="Encode Sans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7" name="Google Shape;67;p10"/>
          <p:cNvSpPr txBox="1">
            <a:spLocks noGrp="1"/>
          </p:cNvSpPr>
          <p:nvPr>
            <p:ph type="body" idx="1"/>
          </p:nvPr>
        </p:nvSpPr>
        <p:spPr>
          <a:xfrm>
            <a:off x="447926" y="1662372"/>
            <a:ext cx="8184663" cy="54822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480"/>
              </a:spcBef>
              <a:spcAft>
                <a:spcPts val="0"/>
              </a:spcAft>
              <a:buClr>
                <a:schemeClr val="dk2"/>
              </a:buClr>
              <a:buSzPts val="2400"/>
              <a:buFont typeface="Arial"/>
              <a:buNone/>
              <a:defRPr sz="2400" b="0" i="0" u="none" strike="noStrike" cap="none">
                <a:solidFill>
                  <a:schemeClr val="dk2"/>
                </a:solidFill>
                <a:latin typeface="Arial"/>
                <a:ea typeface="Arial"/>
                <a:cs typeface="Arial"/>
                <a:sym typeface="Arial"/>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68" name="Google Shape;68;p10" descr="A close up of a logo&#10;&#10;Description automatically generated"/>
          <p:cNvPicPr preferRelativeResize="0"/>
          <p:nvPr/>
        </p:nvPicPr>
        <p:blipFill rotWithShape="1">
          <a:blip r:embed="rId4">
            <a:alphaModFix/>
          </a:blip>
          <a:srcRect/>
          <a:stretch/>
        </p:blipFill>
        <p:spPr>
          <a:xfrm>
            <a:off x="7003021" y="6316987"/>
            <a:ext cx="1642019" cy="284680"/>
          </a:xfrm>
          <a:prstGeom prst="rect">
            <a:avLst/>
          </a:prstGeom>
          <a:noFill/>
          <a:ln>
            <a:noFill/>
          </a:ln>
        </p:spPr>
      </p:pic>
      <p:sp>
        <p:nvSpPr>
          <p:cNvPr id="69" name="Google Shape;69;p10"/>
          <p:cNvSpPr txBox="1">
            <a:spLocks noGrp="1"/>
          </p:cNvSpPr>
          <p:nvPr>
            <p:ph type="body" idx="2"/>
          </p:nvPr>
        </p:nvSpPr>
        <p:spPr>
          <a:xfrm>
            <a:off x="435474" y="2434982"/>
            <a:ext cx="8197114" cy="3002348"/>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chemeClr val="dk2"/>
              </a:buClr>
              <a:buSzPts val="2400"/>
              <a:buFont typeface="Merriweather Sans"/>
              <a:buChar char="&gt;"/>
              <a:defRPr sz="2400" b="1" i="0" u="none" strike="noStrike" cap="none">
                <a:solidFill>
                  <a:schemeClr val="dk2"/>
                </a:solidFill>
                <a:latin typeface="Open Sans"/>
                <a:ea typeface="Open Sans"/>
                <a:cs typeface="Open Sans"/>
                <a:sym typeface="Open Sans"/>
              </a:defRPr>
            </a:lvl1pPr>
            <a:lvl2pPr marL="914400" marR="0" lvl="1" indent="-357187" algn="l" rtl="0">
              <a:spcBef>
                <a:spcPts val="405"/>
              </a:spcBef>
              <a:spcAft>
                <a:spcPts val="0"/>
              </a:spcAft>
              <a:buClr>
                <a:schemeClr val="dk2"/>
              </a:buClr>
              <a:buSzPts val="2025"/>
              <a:buFont typeface="Arial"/>
              <a:buChar char="–"/>
              <a:defRPr sz="2025" b="0" i="0" u="none" strike="noStrike" cap="none">
                <a:solidFill>
                  <a:schemeClr val="dk2"/>
                </a:solidFill>
                <a:latin typeface="Open Sans"/>
                <a:ea typeface="Open Sans"/>
                <a:cs typeface="Open Sans"/>
                <a:sym typeface="Open Sans"/>
              </a:defRPr>
            </a:lvl2pPr>
            <a:lvl3pPr marL="1371600" marR="0" lvl="2" indent="-342900" algn="l" rtl="0">
              <a:spcBef>
                <a:spcPts val="360"/>
              </a:spcBef>
              <a:spcAft>
                <a:spcPts val="0"/>
              </a:spcAft>
              <a:buClr>
                <a:schemeClr val="dk2"/>
              </a:buClr>
              <a:buSzPts val="1800"/>
              <a:buFont typeface="Merriweather Sans"/>
              <a:buChar char="&gt;"/>
              <a:defRPr sz="1800" b="0" i="0" u="none" strike="noStrike" cap="none">
                <a:solidFill>
                  <a:schemeClr val="dk2"/>
                </a:solidFill>
                <a:latin typeface="Open Sans"/>
                <a:ea typeface="Open Sans"/>
                <a:cs typeface="Open Sans"/>
                <a:sym typeface="Open Sans"/>
              </a:defRPr>
            </a:lvl3pPr>
            <a:lvl4pPr marL="1828800" marR="0" lvl="3" indent="-328612" algn="l" rtl="0">
              <a:spcBef>
                <a:spcPts val="315"/>
              </a:spcBef>
              <a:spcAft>
                <a:spcPts val="0"/>
              </a:spcAft>
              <a:buClr>
                <a:schemeClr val="dk2"/>
              </a:buClr>
              <a:buSzPts val="1575"/>
              <a:buFont typeface="Arial"/>
              <a:buChar char="–"/>
              <a:defRPr sz="1575" b="0" i="0" u="none" strike="noStrike" cap="none">
                <a:solidFill>
                  <a:schemeClr val="dk2"/>
                </a:solidFill>
                <a:latin typeface="Open Sans"/>
                <a:ea typeface="Open Sans"/>
                <a:cs typeface="Open Sans"/>
                <a:sym typeface="Open Sans"/>
              </a:defRPr>
            </a:lvl4pPr>
            <a:lvl5pPr marL="2286000" marR="0" lvl="4" indent="-319087" algn="l" rtl="0">
              <a:spcBef>
                <a:spcPts val="285"/>
              </a:spcBef>
              <a:spcAft>
                <a:spcPts val="0"/>
              </a:spcAft>
              <a:buClr>
                <a:schemeClr val="dk2"/>
              </a:buClr>
              <a:buSzPts val="1425"/>
              <a:buFont typeface="Merriweather Sans"/>
              <a:buChar char="&gt;"/>
              <a:defRPr sz="1425" b="0" i="0" u="none" strike="noStrike" cap="none">
                <a:solidFill>
                  <a:schemeClr val="dk2"/>
                </a:solidFill>
                <a:latin typeface="Open Sans"/>
                <a:ea typeface="Open Sans"/>
                <a:cs typeface="Open Sans"/>
                <a:sym typeface="Open Sans"/>
              </a:defRPr>
            </a:lvl5pPr>
            <a:lvl6pPr marL="2743200" marR="0" lvl="5" indent="-355600" algn="l" rtl="0">
              <a:spcBef>
                <a:spcPts val="400"/>
              </a:spcBef>
              <a:spcAft>
                <a:spcPts val="0"/>
              </a:spcAft>
              <a:buClr>
                <a:schemeClr val="dk2"/>
              </a:buClr>
              <a:buSzPts val="2000"/>
              <a:buFont typeface="Arial"/>
              <a:buChar char="•"/>
              <a:defRPr sz="2000" b="0" i="0" u="none" strike="noStrike" cap="none">
                <a:solidFill>
                  <a:schemeClr val="dk2"/>
                </a:solidFill>
                <a:latin typeface="Calibri"/>
                <a:ea typeface="Calibri"/>
                <a:cs typeface="Calibri"/>
                <a:sym typeface="Calibri"/>
              </a:defRPr>
            </a:lvl6pPr>
            <a:lvl7pPr marL="3200400" marR="0" lvl="6" indent="-355600" algn="l" rtl="0">
              <a:spcBef>
                <a:spcPts val="400"/>
              </a:spcBef>
              <a:spcAft>
                <a:spcPts val="0"/>
              </a:spcAft>
              <a:buClr>
                <a:schemeClr val="dk2"/>
              </a:buClr>
              <a:buSzPts val="2000"/>
              <a:buFont typeface="Arial"/>
              <a:buChar char="•"/>
              <a:defRPr sz="2000" b="0" i="0" u="none" strike="noStrike" cap="none">
                <a:solidFill>
                  <a:schemeClr val="dk2"/>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0" name="Google Shape;70;p10"/>
          <p:cNvSpPr txBox="1">
            <a:spLocks noGrp="1"/>
          </p:cNvSpPr>
          <p:nvPr>
            <p:ph type="sldNum" idx="12"/>
          </p:nvPr>
        </p:nvSpPr>
        <p:spPr>
          <a:xfrm>
            <a:off x="1" y="6491825"/>
            <a:ext cx="666750" cy="366183"/>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200">
                <a:solidFill>
                  <a:srgbClr val="33006F"/>
                </a:solidFill>
                <a:latin typeface="Calibri"/>
                <a:ea typeface="Calibri"/>
                <a:cs typeface="Calibri"/>
                <a:sym typeface="Calibri"/>
              </a:defRPr>
            </a:lvl1pPr>
            <a:lvl2pPr marL="0" lvl="1" indent="0" algn="l">
              <a:spcBef>
                <a:spcPts val="0"/>
              </a:spcBef>
              <a:buNone/>
              <a:defRPr sz="1200">
                <a:solidFill>
                  <a:srgbClr val="33006F"/>
                </a:solidFill>
                <a:latin typeface="Calibri"/>
                <a:ea typeface="Calibri"/>
                <a:cs typeface="Calibri"/>
                <a:sym typeface="Calibri"/>
              </a:defRPr>
            </a:lvl2pPr>
            <a:lvl3pPr marL="0" lvl="2" indent="0" algn="l">
              <a:spcBef>
                <a:spcPts val="0"/>
              </a:spcBef>
              <a:buNone/>
              <a:defRPr sz="1200">
                <a:solidFill>
                  <a:srgbClr val="33006F"/>
                </a:solidFill>
                <a:latin typeface="Calibri"/>
                <a:ea typeface="Calibri"/>
                <a:cs typeface="Calibri"/>
                <a:sym typeface="Calibri"/>
              </a:defRPr>
            </a:lvl3pPr>
            <a:lvl4pPr marL="0" lvl="3" indent="0" algn="l">
              <a:spcBef>
                <a:spcPts val="0"/>
              </a:spcBef>
              <a:buNone/>
              <a:defRPr sz="1200">
                <a:solidFill>
                  <a:srgbClr val="33006F"/>
                </a:solidFill>
                <a:latin typeface="Calibri"/>
                <a:ea typeface="Calibri"/>
                <a:cs typeface="Calibri"/>
                <a:sym typeface="Calibri"/>
              </a:defRPr>
            </a:lvl4pPr>
            <a:lvl5pPr marL="0" lvl="4" indent="0" algn="l">
              <a:spcBef>
                <a:spcPts val="0"/>
              </a:spcBef>
              <a:buNone/>
              <a:defRPr sz="1200">
                <a:solidFill>
                  <a:srgbClr val="33006F"/>
                </a:solidFill>
                <a:latin typeface="Calibri"/>
                <a:ea typeface="Calibri"/>
                <a:cs typeface="Calibri"/>
                <a:sym typeface="Calibri"/>
              </a:defRPr>
            </a:lvl5pPr>
            <a:lvl6pPr marL="0" lvl="5" indent="0" algn="l">
              <a:spcBef>
                <a:spcPts val="0"/>
              </a:spcBef>
              <a:buNone/>
              <a:defRPr sz="1200">
                <a:solidFill>
                  <a:srgbClr val="33006F"/>
                </a:solidFill>
                <a:latin typeface="Calibri"/>
                <a:ea typeface="Calibri"/>
                <a:cs typeface="Calibri"/>
                <a:sym typeface="Calibri"/>
              </a:defRPr>
            </a:lvl6pPr>
            <a:lvl7pPr marL="0" lvl="6" indent="0" algn="l">
              <a:spcBef>
                <a:spcPts val="0"/>
              </a:spcBef>
              <a:buNone/>
              <a:defRPr sz="1200">
                <a:solidFill>
                  <a:srgbClr val="33006F"/>
                </a:solidFill>
                <a:latin typeface="Calibri"/>
                <a:ea typeface="Calibri"/>
                <a:cs typeface="Calibri"/>
                <a:sym typeface="Calibri"/>
              </a:defRPr>
            </a:lvl7pPr>
            <a:lvl8pPr marL="0" lvl="7" indent="0" algn="l">
              <a:spcBef>
                <a:spcPts val="0"/>
              </a:spcBef>
              <a:buNone/>
              <a:defRPr sz="1200">
                <a:solidFill>
                  <a:srgbClr val="33006F"/>
                </a:solidFill>
                <a:latin typeface="Calibri"/>
                <a:ea typeface="Calibri"/>
                <a:cs typeface="Calibri"/>
                <a:sym typeface="Calibri"/>
              </a:defRPr>
            </a:lvl8pPr>
            <a:lvl9pPr marL="0" lvl="8" indent="0" algn="l">
              <a:spcBef>
                <a:spcPts val="0"/>
              </a:spcBef>
              <a:buNone/>
              <a:defRPr sz="1200">
                <a:solidFill>
                  <a:srgbClr val="33006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White_Graphics Slide">
  <p:cSld name="White_Graphics Slide">
    <p:spTree>
      <p:nvGrpSpPr>
        <p:cNvPr id="1" name="Shape 506"/>
        <p:cNvGrpSpPr/>
        <p:nvPr/>
      </p:nvGrpSpPr>
      <p:grpSpPr>
        <a:xfrm>
          <a:off x="0" y="0"/>
          <a:ext cx="0" cy="0"/>
          <a:chOff x="0" y="0"/>
          <a:chExt cx="0" cy="0"/>
        </a:xfrm>
      </p:grpSpPr>
      <p:pic>
        <p:nvPicPr>
          <p:cNvPr id="507" name="Google Shape;507;p90"/>
          <p:cNvPicPr preferRelativeResize="0"/>
          <p:nvPr/>
        </p:nvPicPr>
        <p:blipFill rotWithShape="1">
          <a:blip r:embed="rId2">
            <a:alphaModFix/>
          </a:blip>
          <a:srcRect/>
          <a:stretch/>
        </p:blipFill>
        <p:spPr>
          <a:xfrm>
            <a:off x="549032" y="1155494"/>
            <a:ext cx="1103781" cy="128483"/>
          </a:xfrm>
          <a:prstGeom prst="rect">
            <a:avLst/>
          </a:prstGeom>
          <a:noFill/>
          <a:ln>
            <a:noFill/>
          </a:ln>
        </p:spPr>
      </p:pic>
      <p:sp>
        <p:nvSpPr>
          <p:cNvPr id="508" name="Google Shape;508;p90"/>
          <p:cNvSpPr txBox="1">
            <a:spLocks noGrp="1"/>
          </p:cNvSpPr>
          <p:nvPr>
            <p:ph type="title"/>
          </p:nvPr>
        </p:nvSpPr>
        <p:spPr>
          <a:xfrm>
            <a:off x="442855" y="609812"/>
            <a:ext cx="8172210" cy="577528"/>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dk1"/>
              </a:buClr>
              <a:buSzPts val="3000"/>
              <a:buFont typeface="Encode Sans Black"/>
              <a:buNone/>
              <a:defRPr sz="3000" b="1" i="0" u="none" strike="noStrike" cap="none">
                <a:solidFill>
                  <a:schemeClr val="dk1"/>
                </a:solidFill>
                <a:latin typeface="Encode Sans Black"/>
                <a:ea typeface="Encode Sans Black"/>
                <a:cs typeface="Encode Sans Black"/>
                <a:sym typeface="Encode Sans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509" name="Google Shape;509;p90" descr="A close up of a logo&#10;&#10;Description automatically generated"/>
          <p:cNvPicPr preferRelativeResize="0"/>
          <p:nvPr/>
        </p:nvPicPr>
        <p:blipFill rotWithShape="1">
          <a:blip r:embed="rId3">
            <a:alphaModFix/>
          </a:blip>
          <a:srcRect/>
          <a:stretch/>
        </p:blipFill>
        <p:spPr>
          <a:xfrm>
            <a:off x="7003019" y="6316986"/>
            <a:ext cx="1642019" cy="284679"/>
          </a:xfrm>
          <a:prstGeom prst="rect">
            <a:avLst/>
          </a:prstGeom>
          <a:noFill/>
          <a:ln>
            <a:noFill/>
          </a:ln>
        </p:spPr>
      </p:pic>
      <p:sp>
        <p:nvSpPr>
          <p:cNvPr id="510" name="Google Shape;510;p90"/>
          <p:cNvSpPr>
            <a:spLocks noGrp="1"/>
          </p:cNvSpPr>
          <p:nvPr>
            <p:ph type="chart" idx="2"/>
          </p:nvPr>
        </p:nvSpPr>
        <p:spPr>
          <a:xfrm>
            <a:off x="460375" y="1450425"/>
            <a:ext cx="8184662" cy="4744756"/>
          </a:xfrm>
          <a:prstGeom prst="rect">
            <a:avLst/>
          </a:prstGeom>
          <a:noFill/>
          <a:ln>
            <a:noFill/>
          </a:ln>
        </p:spPr>
        <p:txBody>
          <a:bodyPr spcFirstLastPara="1" wrap="square" lIns="91425" tIns="45700" rIns="91425" bIns="45700" anchor="t" anchorCtr="0">
            <a:noAutofit/>
          </a:bodyPr>
          <a:lstStyle>
            <a:lvl1pPr marR="0" lvl="0" algn="l" rtl="0">
              <a:spcBef>
                <a:spcPts val="480"/>
              </a:spcBef>
              <a:spcAft>
                <a:spcPts val="0"/>
              </a:spcAft>
              <a:buClr>
                <a:schemeClr val="dk1"/>
              </a:buClr>
              <a:buSzPts val="2400"/>
              <a:buFont typeface="Arial"/>
              <a:buNone/>
              <a:defRPr sz="2400" b="0" i="1" u="none" strike="noStrike" cap="none">
                <a:solidFill>
                  <a:schemeClr val="dk1"/>
                </a:solidFill>
                <a:latin typeface="Open Sans Light"/>
                <a:ea typeface="Open Sans Light"/>
                <a:cs typeface="Open Sans Light"/>
                <a:sym typeface="Open Sans Light"/>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11" name="Google Shape;511;p90"/>
          <p:cNvSpPr txBox="1">
            <a:spLocks noGrp="1"/>
          </p:cNvSpPr>
          <p:nvPr>
            <p:ph type="sldNum" idx="12"/>
          </p:nvPr>
        </p:nvSpPr>
        <p:spPr>
          <a:xfrm>
            <a:off x="0" y="6491819"/>
            <a:ext cx="666750" cy="366183"/>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200">
                <a:solidFill>
                  <a:srgbClr val="33006F"/>
                </a:solidFill>
                <a:latin typeface="Calibri"/>
                <a:ea typeface="Calibri"/>
                <a:cs typeface="Calibri"/>
                <a:sym typeface="Calibri"/>
              </a:defRPr>
            </a:lvl1pPr>
            <a:lvl2pPr marL="0" lvl="1" indent="0" algn="l">
              <a:spcBef>
                <a:spcPts val="0"/>
              </a:spcBef>
              <a:buNone/>
              <a:defRPr sz="1200">
                <a:solidFill>
                  <a:srgbClr val="33006F"/>
                </a:solidFill>
                <a:latin typeface="Calibri"/>
                <a:ea typeface="Calibri"/>
                <a:cs typeface="Calibri"/>
                <a:sym typeface="Calibri"/>
              </a:defRPr>
            </a:lvl2pPr>
            <a:lvl3pPr marL="0" lvl="2" indent="0" algn="l">
              <a:spcBef>
                <a:spcPts val="0"/>
              </a:spcBef>
              <a:buNone/>
              <a:defRPr sz="1200">
                <a:solidFill>
                  <a:srgbClr val="33006F"/>
                </a:solidFill>
                <a:latin typeface="Calibri"/>
                <a:ea typeface="Calibri"/>
                <a:cs typeface="Calibri"/>
                <a:sym typeface="Calibri"/>
              </a:defRPr>
            </a:lvl3pPr>
            <a:lvl4pPr marL="0" lvl="3" indent="0" algn="l">
              <a:spcBef>
                <a:spcPts val="0"/>
              </a:spcBef>
              <a:buNone/>
              <a:defRPr sz="1200">
                <a:solidFill>
                  <a:srgbClr val="33006F"/>
                </a:solidFill>
                <a:latin typeface="Calibri"/>
                <a:ea typeface="Calibri"/>
                <a:cs typeface="Calibri"/>
                <a:sym typeface="Calibri"/>
              </a:defRPr>
            </a:lvl4pPr>
            <a:lvl5pPr marL="0" lvl="4" indent="0" algn="l">
              <a:spcBef>
                <a:spcPts val="0"/>
              </a:spcBef>
              <a:buNone/>
              <a:defRPr sz="1200">
                <a:solidFill>
                  <a:srgbClr val="33006F"/>
                </a:solidFill>
                <a:latin typeface="Calibri"/>
                <a:ea typeface="Calibri"/>
                <a:cs typeface="Calibri"/>
                <a:sym typeface="Calibri"/>
              </a:defRPr>
            </a:lvl5pPr>
            <a:lvl6pPr marL="0" lvl="5" indent="0" algn="l">
              <a:spcBef>
                <a:spcPts val="0"/>
              </a:spcBef>
              <a:buNone/>
              <a:defRPr sz="1200">
                <a:solidFill>
                  <a:srgbClr val="33006F"/>
                </a:solidFill>
                <a:latin typeface="Calibri"/>
                <a:ea typeface="Calibri"/>
                <a:cs typeface="Calibri"/>
                <a:sym typeface="Calibri"/>
              </a:defRPr>
            </a:lvl6pPr>
            <a:lvl7pPr marL="0" lvl="6" indent="0" algn="l">
              <a:spcBef>
                <a:spcPts val="0"/>
              </a:spcBef>
              <a:buNone/>
              <a:defRPr sz="1200">
                <a:solidFill>
                  <a:srgbClr val="33006F"/>
                </a:solidFill>
                <a:latin typeface="Calibri"/>
                <a:ea typeface="Calibri"/>
                <a:cs typeface="Calibri"/>
                <a:sym typeface="Calibri"/>
              </a:defRPr>
            </a:lvl7pPr>
            <a:lvl8pPr marL="0" lvl="7" indent="0" algn="l">
              <a:spcBef>
                <a:spcPts val="0"/>
              </a:spcBef>
              <a:buNone/>
              <a:defRPr sz="1200">
                <a:solidFill>
                  <a:srgbClr val="33006F"/>
                </a:solidFill>
                <a:latin typeface="Calibri"/>
                <a:ea typeface="Calibri"/>
                <a:cs typeface="Calibri"/>
                <a:sym typeface="Calibri"/>
              </a:defRPr>
            </a:lvl8pPr>
            <a:lvl9pPr marL="0" lvl="8" indent="0" algn="l">
              <a:spcBef>
                <a:spcPts val="0"/>
              </a:spcBef>
              <a:buNone/>
              <a:defRPr sz="1200">
                <a:solidFill>
                  <a:srgbClr val="33006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2_White_Content Slide 3">
  <p:cSld name="2_White_Content Slide 3">
    <p:spTree>
      <p:nvGrpSpPr>
        <p:cNvPr id="1" name="Shape 512"/>
        <p:cNvGrpSpPr/>
        <p:nvPr/>
      </p:nvGrpSpPr>
      <p:grpSpPr>
        <a:xfrm>
          <a:off x="0" y="0"/>
          <a:ext cx="0" cy="0"/>
          <a:chOff x="0" y="0"/>
          <a:chExt cx="0" cy="0"/>
        </a:xfrm>
      </p:grpSpPr>
      <p:pic>
        <p:nvPicPr>
          <p:cNvPr id="513" name="Google Shape;513;p91"/>
          <p:cNvPicPr preferRelativeResize="0"/>
          <p:nvPr/>
        </p:nvPicPr>
        <p:blipFill rotWithShape="1">
          <a:blip r:embed="rId2">
            <a:alphaModFix/>
          </a:blip>
          <a:srcRect/>
          <a:stretch/>
        </p:blipFill>
        <p:spPr>
          <a:xfrm>
            <a:off x="549032" y="1157866"/>
            <a:ext cx="1103781" cy="128483"/>
          </a:xfrm>
          <a:prstGeom prst="rect">
            <a:avLst/>
          </a:prstGeom>
          <a:noFill/>
          <a:ln>
            <a:noFill/>
          </a:ln>
        </p:spPr>
      </p:pic>
      <p:sp>
        <p:nvSpPr>
          <p:cNvPr id="514" name="Google Shape;514;p91"/>
          <p:cNvSpPr txBox="1">
            <a:spLocks noGrp="1"/>
          </p:cNvSpPr>
          <p:nvPr>
            <p:ph type="title"/>
          </p:nvPr>
        </p:nvSpPr>
        <p:spPr>
          <a:xfrm>
            <a:off x="435471" y="559589"/>
            <a:ext cx="8197114" cy="66251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dk2"/>
              </a:buClr>
              <a:buSzPts val="3000"/>
              <a:buFont typeface="Encode Sans Black"/>
              <a:buNone/>
              <a:defRPr sz="3000" b="1" i="0" u="none" strike="noStrike" cap="none">
                <a:solidFill>
                  <a:schemeClr val="dk2"/>
                </a:solidFill>
                <a:latin typeface="Encode Sans Black"/>
                <a:ea typeface="Encode Sans Black"/>
                <a:cs typeface="Encode Sans Black"/>
                <a:sym typeface="Encode Sans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515" name="Google Shape;515;p91" descr="A screenshot of a cell phone&#10;&#10;Description automatically generated"/>
          <p:cNvPicPr preferRelativeResize="0"/>
          <p:nvPr/>
        </p:nvPicPr>
        <p:blipFill rotWithShape="1">
          <a:blip r:embed="rId3">
            <a:alphaModFix/>
          </a:blip>
          <a:srcRect/>
          <a:stretch/>
        </p:blipFill>
        <p:spPr>
          <a:xfrm>
            <a:off x="7024792" y="6316979"/>
            <a:ext cx="1418737" cy="245968"/>
          </a:xfrm>
          <a:prstGeom prst="rect">
            <a:avLst/>
          </a:prstGeom>
          <a:noFill/>
          <a:ln>
            <a:noFill/>
          </a:ln>
        </p:spPr>
      </p:pic>
      <p:sp>
        <p:nvSpPr>
          <p:cNvPr id="516" name="Google Shape;516;p91"/>
          <p:cNvSpPr txBox="1">
            <a:spLocks noGrp="1"/>
          </p:cNvSpPr>
          <p:nvPr>
            <p:ph type="body" idx="1"/>
          </p:nvPr>
        </p:nvSpPr>
        <p:spPr>
          <a:xfrm>
            <a:off x="447925" y="1662371"/>
            <a:ext cx="8184662" cy="54822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480"/>
              </a:spcBef>
              <a:spcAft>
                <a:spcPts val="0"/>
              </a:spcAft>
              <a:buClr>
                <a:schemeClr val="dk2"/>
              </a:buClr>
              <a:buSzPts val="2400"/>
              <a:buFont typeface="Arial"/>
              <a:buNone/>
              <a:defRPr sz="2400" b="0" i="0" u="none" strike="noStrike" cap="none">
                <a:solidFill>
                  <a:schemeClr val="dk2"/>
                </a:solidFill>
                <a:latin typeface="Arial"/>
                <a:ea typeface="Arial"/>
                <a:cs typeface="Arial"/>
                <a:sym typeface="Arial"/>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17" name="Google Shape;517;p91"/>
          <p:cNvSpPr txBox="1">
            <a:spLocks noGrp="1"/>
          </p:cNvSpPr>
          <p:nvPr>
            <p:ph type="sldNum" idx="12"/>
          </p:nvPr>
        </p:nvSpPr>
        <p:spPr>
          <a:xfrm>
            <a:off x="1" y="6491822"/>
            <a:ext cx="577850" cy="366183"/>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200">
                <a:solidFill>
                  <a:schemeClr val="dk2"/>
                </a:solidFill>
                <a:latin typeface="Calibri"/>
                <a:ea typeface="Calibri"/>
                <a:cs typeface="Calibri"/>
                <a:sym typeface="Calibri"/>
              </a:defRPr>
            </a:lvl1pPr>
            <a:lvl2pPr marL="0" lvl="1" indent="0" algn="l">
              <a:spcBef>
                <a:spcPts val="0"/>
              </a:spcBef>
              <a:buNone/>
              <a:defRPr sz="1200">
                <a:solidFill>
                  <a:schemeClr val="dk2"/>
                </a:solidFill>
                <a:latin typeface="Calibri"/>
                <a:ea typeface="Calibri"/>
                <a:cs typeface="Calibri"/>
                <a:sym typeface="Calibri"/>
              </a:defRPr>
            </a:lvl2pPr>
            <a:lvl3pPr marL="0" lvl="2" indent="0" algn="l">
              <a:spcBef>
                <a:spcPts val="0"/>
              </a:spcBef>
              <a:buNone/>
              <a:defRPr sz="1200">
                <a:solidFill>
                  <a:schemeClr val="dk2"/>
                </a:solidFill>
                <a:latin typeface="Calibri"/>
                <a:ea typeface="Calibri"/>
                <a:cs typeface="Calibri"/>
                <a:sym typeface="Calibri"/>
              </a:defRPr>
            </a:lvl3pPr>
            <a:lvl4pPr marL="0" lvl="3" indent="0" algn="l">
              <a:spcBef>
                <a:spcPts val="0"/>
              </a:spcBef>
              <a:buNone/>
              <a:defRPr sz="1200">
                <a:solidFill>
                  <a:schemeClr val="dk2"/>
                </a:solidFill>
                <a:latin typeface="Calibri"/>
                <a:ea typeface="Calibri"/>
                <a:cs typeface="Calibri"/>
                <a:sym typeface="Calibri"/>
              </a:defRPr>
            </a:lvl4pPr>
            <a:lvl5pPr marL="0" lvl="4" indent="0" algn="l">
              <a:spcBef>
                <a:spcPts val="0"/>
              </a:spcBef>
              <a:buNone/>
              <a:defRPr sz="1200">
                <a:solidFill>
                  <a:schemeClr val="dk2"/>
                </a:solidFill>
                <a:latin typeface="Calibri"/>
                <a:ea typeface="Calibri"/>
                <a:cs typeface="Calibri"/>
                <a:sym typeface="Calibri"/>
              </a:defRPr>
            </a:lvl5pPr>
            <a:lvl6pPr marL="0" lvl="5" indent="0" algn="l">
              <a:spcBef>
                <a:spcPts val="0"/>
              </a:spcBef>
              <a:buNone/>
              <a:defRPr sz="1200">
                <a:solidFill>
                  <a:schemeClr val="dk2"/>
                </a:solidFill>
                <a:latin typeface="Calibri"/>
                <a:ea typeface="Calibri"/>
                <a:cs typeface="Calibri"/>
                <a:sym typeface="Calibri"/>
              </a:defRPr>
            </a:lvl6pPr>
            <a:lvl7pPr marL="0" lvl="6" indent="0" algn="l">
              <a:spcBef>
                <a:spcPts val="0"/>
              </a:spcBef>
              <a:buNone/>
              <a:defRPr sz="1200">
                <a:solidFill>
                  <a:schemeClr val="dk2"/>
                </a:solidFill>
                <a:latin typeface="Calibri"/>
                <a:ea typeface="Calibri"/>
                <a:cs typeface="Calibri"/>
                <a:sym typeface="Calibri"/>
              </a:defRPr>
            </a:lvl7pPr>
            <a:lvl8pPr marL="0" lvl="7" indent="0" algn="l">
              <a:spcBef>
                <a:spcPts val="0"/>
              </a:spcBef>
              <a:buNone/>
              <a:defRPr sz="1200">
                <a:solidFill>
                  <a:schemeClr val="dk2"/>
                </a:solidFill>
                <a:latin typeface="Calibri"/>
                <a:ea typeface="Calibri"/>
                <a:cs typeface="Calibri"/>
                <a:sym typeface="Calibri"/>
              </a:defRPr>
            </a:lvl8pPr>
            <a:lvl9pPr marL="0" lvl="8" indent="0" algn="l">
              <a:spcBef>
                <a:spcPts val="0"/>
              </a:spcBef>
              <a:buNone/>
              <a:defRPr sz="1200">
                <a:solidFill>
                  <a:schemeClr val="dk2"/>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518" name="Google Shape;518;p91"/>
          <p:cNvSpPr txBox="1">
            <a:spLocks noGrp="1"/>
          </p:cNvSpPr>
          <p:nvPr>
            <p:ph type="body" idx="2"/>
          </p:nvPr>
        </p:nvSpPr>
        <p:spPr>
          <a:xfrm>
            <a:off x="435471" y="2434979"/>
            <a:ext cx="8197114" cy="3002348"/>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chemeClr val="dk2"/>
              </a:buClr>
              <a:buSzPts val="2400"/>
              <a:buFont typeface="Merriweather Sans"/>
              <a:buChar char="&gt;"/>
              <a:defRPr sz="2400" b="1" i="0" u="none" strike="noStrike" cap="none">
                <a:solidFill>
                  <a:schemeClr val="dk2"/>
                </a:solidFill>
                <a:latin typeface="Open Sans"/>
                <a:ea typeface="Open Sans"/>
                <a:cs typeface="Open Sans"/>
                <a:sym typeface="Open Sans"/>
              </a:defRPr>
            </a:lvl1pPr>
            <a:lvl2pPr marL="914400" marR="0" lvl="1" indent="-355600" algn="l" rtl="0">
              <a:spcBef>
                <a:spcPts val="400"/>
              </a:spcBef>
              <a:spcAft>
                <a:spcPts val="0"/>
              </a:spcAft>
              <a:buClr>
                <a:schemeClr val="dk2"/>
              </a:buClr>
              <a:buSzPts val="2000"/>
              <a:buFont typeface="Arial"/>
              <a:buChar char="–"/>
              <a:defRPr sz="2000" b="0" i="0" u="none" strike="noStrike" cap="none">
                <a:solidFill>
                  <a:schemeClr val="dk2"/>
                </a:solidFill>
                <a:latin typeface="Open Sans"/>
                <a:ea typeface="Open Sans"/>
                <a:cs typeface="Open Sans"/>
                <a:sym typeface="Open Sans"/>
              </a:defRPr>
            </a:lvl2pPr>
            <a:lvl3pPr marL="1371600" marR="0" lvl="2" indent="-342900" algn="l" rtl="0">
              <a:spcBef>
                <a:spcPts val="360"/>
              </a:spcBef>
              <a:spcAft>
                <a:spcPts val="0"/>
              </a:spcAft>
              <a:buClr>
                <a:schemeClr val="dk2"/>
              </a:buClr>
              <a:buSzPts val="1800"/>
              <a:buFont typeface="Merriweather Sans"/>
              <a:buChar char="&gt;"/>
              <a:defRPr sz="1800" b="0" i="0" u="none" strike="noStrike" cap="none">
                <a:solidFill>
                  <a:schemeClr val="dk2"/>
                </a:solidFill>
                <a:latin typeface="Open Sans"/>
                <a:ea typeface="Open Sans"/>
                <a:cs typeface="Open Sans"/>
                <a:sym typeface="Open Sans"/>
              </a:defRPr>
            </a:lvl3pPr>
            <a:lvl4pPr marL="1828800" marR="0" lvl="3" indent="-330200" algn="l" rtl="0">
              <a:spcBef>
                <a:spcPts val="320"/>
              </a:spcBef>
              <a:spcAft>
                <a:spcPts val="0"/>
              </a:spcAft>
              <a:buClr>
                <a:schemeClr val="dk2"/>
              </a:buClr>
              <a:buSzPts val="1600"/>
              <a:buFont typeface="Arial"/>
              <a:buChar char="–"/>
              <a:defRPr sz="1600" b="0" i="0" u="none" strike="noStrike" cap="none">
                <a:solidFill>
                  <a:schemeClr val="dk2"/>
                </a:solidFill>
                <a:latin typeface="Open Sans"/>
                <a:ea typeface="Open Sans"/>
                <a:cs typeface="Open Sans"/>
                <a:sym typeface="Open Sans"/>
              </a:defRPr>
            </a:lvl4pPr>
            <a:lvl5pPr marL="2286000" marR="0" lvl="4" indent="-317500" algn="l" rtl="0">
              <a:spcBef>
                <a:spcPts val="280"/>
              </a:spcBef>
              <a:spcAft>
                <a:spcPts val="0"/>
              </a:spcAft>
              <a:buClr>
                <a:schemeClr val="dk2"/>
              </a:buClr>
              <a:buSzPts val="1400"/>
              <a:buFont typeface="Merriweather Sans"/>
              <a:buChar char="&gt;"/>
              <a:defRPr sz="1400" b="0" i="0" u="none" strike="noStrike" cap="none">
                <a:solidFill>
                  <a:schemeClr val="dk2"/>
                </a:solidFill>
                <a:latin typeface="Open Sans"/>
                <a:ea typeface="Open Sans"/>
                <a:cs typeface="Open Sans"/>
                <a:sym typeface="Open Sans"/>
              </a:defRPr>
            </a:lvl5pPr>
            <a:lvl6pPr marL="2743200" marR="0" lvl="5" indent="-355600" algn="l" rtl="0">
              <a:spcBef>
                <a:spcPts val="400"/>
              </a:spcBef>
              <a:spcAft>
                <a:spcPts val="0"/>
              </a:spcAft>
              <a:buClr>
                <a:schemeClr val="dk2"/>
              </a:buClr>
              <a:buSzPts val="2000"/>
              <a:buFont typeface="Arial"/>
              <a:buChar char="•"/>
              <a:defRPr sz="2000" b="0" i="0" u="none" strike="noStrike" cap="none">
                <a:solidFill>
                  <a:schemeClr val="dk2"/>
                </a:solidFill>
                <a:latin typeface="Calibri"/>
                <a:ea typeface="Calibri"/>
                <a:cs typeface="Calibri"/>
                <a:sym typeface="Calibri"/>
              </a:defRPr>
            </a:lvl6pPr>
            <a:lvl7pPr marL="3200400" marR="0" lvl="6" indent="-355600" algn="l" rtl="0">
              <a:spcBef>
                <a:spcPts val="400"/>
              </a:spcBef>
              <a:spcAft>
                <a:spcPts val="0"/>
              </a:spcAft>
              <a:buClr>
                <a:schemeClr val="dk2"/>
              </a:buClr>
              <a:buSzPts val="2000"/>
              <a:buFont typeface="Arial"/>
              <a:buChar char="•"/>
              <a:defRPr sz="2000" b="0" i="0" u="none" strike="noStrike" cap="none">
                <a:solidFill>
                  <a:schemeClr val="dk2"/>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519" name="Google Shape;519;p91" descr="A close up of a logo&#10;&#10;Description automatically generated"/>
          <p:cNvPicPr preferRelativeResize="0"/>
          <p:nvPr/>
        </p:nvPicPr>
        <p:blipFill rotWithShape="1">
          <a:blip r:embed="rId4">
            <a:alphaModFix/>
          </a:blip>
          <a:srcRect/>
          <a:stretch/>
        </p:blipFill>
        <p:spPr>
          <a:xfrm>
            <a:off x="7003021" y="6316988"/>
            <a:ext cx="1642019" cy="284679"/>
          </a:xfrm>
          <a:prstGeom prst="rect">
            <a:avLst/>
          </a:prstGeom>
          <a:noFill/>
          <a:ln>
            <a:noFill/>
          </a:ln>
        </p:spPr>
      </p:pic>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4_White_Content Slide 3">
  <p:cSld name="4_White_Content Slide 3">
    <p:spTree>
      <p:nvGrpSpPr>
        <p:cNvPr id="1" name="Shape 520"/>
        <p:cNvGrpSpPr/>
        <p:nvPr/>
      </p:nvGrpSpPr>
      <p:grpSpPr>
        <a:xfrm>
          <a:off x="0" y="0"/>
          <a:ext cx="0" cy="0"/>
          <a:chOff x="0" y="0"/>
          <a:chExt cx="0" cy="0"/>
        </a:xfrm>
      </p:grpSpPr>
      <p:pic>
        <p:nvPicPr>
          <p:cNvPr id="521" name="Google Shape;521;p92"/>
          <p:cNvPicPr preferRelativeResize="0"/>
          <p:nvPr/>
        </p:nvPicPr>
        <p:blipFill rotWithShape="1">
          <a:blip r:embed="rId2">
            <a:alphaModFix/>
          </a:blip>
          <a:srcRect/>
          <a:stretch/>
        </p:blipFill>
        <p:spPr>
          <a:xfrm>
            <a:off x="549032" y="1157865"/>
            <a:ext cx="1103781" cy="128483"/>
          </a:xfrm>
          <a:prstGeom prst="rect">
            <a:avLst/>
          </a:prstGeom>
          <a:noFill/>
          <a:ln>
            <a:noFill/>
          </a:ln>
        </p:spPr>
      </p:pic>
      <p:sp>
        <p:nvSpPr>
          <p:cNvPr id="522" name="Google Shape;522;p92"/>
          <p:cNvSpPr txBox="1">
            <a:spLocks noGrp="1"/>
          </p:cNvSpPr>
          <p:nvPr>
            <p:ph type="title"/>
          </p:nvPr>
        </p:nvSpPr>
        <p:spPr>
          <a:xfrm>
            <a:off x="435471" y="559589"/>
            <a:ext cx="8197114" cy="66251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dk2"/>
              </a:buClr>
              <a:buSzPts val="3000"/>
              <a:buFont typeface="Encode Sans Black"/>
              <a:buNone/>
              <a:defRPr sz="3000" b="1" i="0" u="none" strike="noStrike" cap="none">
                <a:solidFill>
                  <a:schemeClr val="dk2"/>
                </a:solidFill>
                <a:latin typeface="Encode Sans Black"/>
                <a:ea typeface="Encode Sans Black"/>
                <a:cs typeface="Encode Sans Black"/>
                <a:sym typeface="Encode Sans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523" name="Google Shape;523;p92" descr="A screenshot of a cell phone&#10;&#10;Description automatically generated"/>
          <p:cNvPicPr preferRelativeResize="0"/>
          <p:nvPr/>
        </p:nvPicPr>
        <p:blipFill rotWithShape="1">
          <a:blip r:embed="rId3">
            <a:alphaModFix/>
          </a:blip>
          <a:srcRect/>
          <a:stretch/>
        </p:blipFill>
        <p:spPr>
          <a:xfrm>
            <a:off x="7024791" y="6316979"/>
            <a:ext cx="1418737" cy="245968"/>
          </a:xfrm>
          <a:prstGeom prst="rect">
            <a:avLst/>
          </a:prstGeom>
          <a:noFill/>
          <a:ln>
            <a:noFill/>
          </a:ln>
        </p:spPr>
      </p:pic>
      <p:sp>
        <p:nvSpPr>
          <p:cNvPr id="524" name="Google Shape;524;p92"/>
          <p:cNvSpPr txBox="1">
            <a:spLocks noGrp="1"/>
          </p:cNvSpPr>
          <p:nvPr>
            <p:ph type="body" idx="1"/>
          </p:nvPr>
        </p:nvSpPr>
        <p:spPr>
          <a:xfrm>
            <a:off x="447925" y="1662370"/>
            <a:ext cx="8184662" cy="54822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480"/>
              </a:spcBef>
              <a:spcAft>
                <a:spcPts val="0"/>
              </a:spcAft>
              <a:buClr>
                <a:schemeClr val="dk2"/>
              </a:buClr>
              <a:buSzPts val="2400"/>
              <a:buFont typeface="Arial"/>
              <a:buNone/>
              <a:defRPr sz="2400" b="0" i="0" u="none" strike="noStrike" cap="none">
                <a:solidFill>
                  <a:schemeClr val="dk2"/>
                </a:solidFill>
                <a:latin typeface="Arial"/>
                <a:ea typeface="Arial"/>
                <a:cs typeface="Arial"/>
                <a:sym typeface="Arial"/>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25" name="Google Shape;525;p92"/>
          <p:cNvSpPr txBox="1">
            <a:spLocks noGrp="1"/>
          </p:cNvSpPr>
          <p:nvPr>
            <p:ph type="sldNum" idx="12"/>
          </p:nvPr>
        </p:nvSpPr>
        <p:spPr>
          <a:xfrm>
            <a:off x="1" y="6491820"/>
            <a:ext cx="577850" cy="366183"/>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200">
                <a:solidFill>
                  <a:schemeClr val="dk2"/>
                </a:solidFill>
                <a:latin typeface="Calibri"/>
                <a:ea typeface="Calibri"/>
                <a:cs typeface="Calibri"/>
                <a:sym typeface="Calibri"/>
              </a:defRPr>
            </a:lvl1pPr>
            <a:lvl2pPr marL="0" lvl="1" indent="0" algn="l">
              <a:spcBef>
                <a:spcPts val="0"/>
              </a:spcBef>
              <a:buNone/>
              <a:defRPr sz="1200">
                <a:solidFill>
                  <a:schemeClr val="dk2"/>
                </a:solidFill>
                <a:latin typeface="Calibri"/>
                <a:ea typeface="Calibri"/>
                <a:cs typeface="Calibri"/>
                <a:sym typeface="Calibri"/>
              </a:defRPr>
            </a:lvl2pPr>
            <a:lvl3pPr marL="0" lvl="2" indent="0" algn="l">
              <a:spcBef>
                <a:spcPts val="0"/>
              </a:spcBef>
              <a:buNone/>
              <a:defRPr sz="1200">
                <a:solidFill>
                  <a:schemeClr val="dk2"/>
                </a:solidFill>
                <a:latin typeface="Calibri"/>
                <a:ea typeface="Calibri"/>
                <a:cs typeface="Calibri"/>
                <a:sym typeface="Calibri"/>
              </a:defRPr>
            </a:lvl3pPr>
            <a:lvl4pPr marL="0" lvl="3" indent="0" algn="l">
              <a:spcBef>
                <a:spcPts val="0"/>
              </a:spcBef>
              <a:buNone/>
              <a:defRPr sz="1200">
                <a:solidFill>
                  <a:schemeClr val="dk2"/>
                </a:solidFill>
                <a:latin typeface="Calibri"/>
                <a:ea typeface="Calibri"/>
                <a:cs typeface="Calibri"/>
                <a:sym typeface="Calibri"/>
              </a:defRPr>
            </a:lvl4pPr>
            <a:lvl5pPr marL="0" lvl="4" indent="0" algn="l">
              <a:spcBef>
                <a:spcPts val="0"/>
              </a:spcBef>
              <a:buNone/>
              <a:defRPr sz="1200">
                <a:solidFill>
                  <a:schemeClr val="dk2"/>
                </a:solidFill>
                <a:latin typeface="Calibri"/>
                <a:ea typeface="Calibri"/>
                <a:cs typeface="Calibri"/>
                <a:sym typeface="Calibri"/>
              </a:defRPr>
            </a:lvl5pPr>
            <a:lvl6pPr marL="0" lvl="5" indent="0" algn="l">
              <a:spcBef>
                <a:spcPts val="0"/>
              </a:spcBef>
              <a:buNone/>
              <a:defRPr sz="1200">
                <a:solidFill>
                  <a:schemeClr val="dk2"/>
                </a:solidFill>
                <a:latin typeface="Calibri"/>
                <a:ea typeface="Calibri"/>
                <a:cs typeface="Calibri"/>
                <a:sym typeface="Calibri"/>
              </a:defRPr>
            </a:lvl6pPr>
            <a:lvl7pPr marL="0" lvl="6" indent="0" algn="l">
              <a:spcBef>
                <a:spcPts val="0"/>
              </a:spcBef>
              <a:buNone/>
              <a:defRPr sz="1200">
                <a:solidFill>
                  <a:schemeClr val="dk2"/>
                </a:solidFill>
                <a:latin typeface="Calibri"/>
                <a:ea typeface="Calibri"/>
                <a:cs typeface="Calibri"/>
                <a:sym typeface="Calibri"/>
              </a:defRPr>
            </a:lvl7pPr>
            <a:lvl8pPr marL="0" lvl="7" indent="0" algn="l">
              <a:spcBef>
                <a:spcPts val="0"/>
              </a:spcBef>
              <a:buNone/>
              <a:defRPr sz="1200">
                <a:solidFill>
                  <a:schemeClr val="dk2"/>
                </a:solidFill>
                <a:latin typeface="Calibri"/>
                <a:ea typeface="Calibri"/>
                <a:cs typeface="Calibri"/>
                <a:sym typeface="Calibri"/>
              </a:defRPr>
            </a:lvl8pPr>
            <a:lvl9pPr marL="0" lvl="8" indent="0" algn="l">
              <a:spcBef>
                <a:spcPts val="0"/>
              </a:spcBef>
              <a:buNone/>
              <a:defRPr sz="1200">
                <a:solidFill>
                  <a:schemeClr val="dk2"/>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526" name="Google Shape;526;p92"/>
          <p:cNvSpPr txBox="1">
            <a:spLocks noGrp="1"/>
          </p:cNvSpPr>
          <p:nvPr>
            <p:ph type="body" idx="2"/>
          </p:nvPr>
        </p:nvSpPr>
        <p:spPr>
          <a:xfrm>
            <a:off x="435471" y="2434979"/>
            <a:ext cx="8197114" cy="3002348"/>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chemeClr val="dk2"/>
              </a:buClr>
              <a:buSzPts val="2400"/>
              <a:buFont typeface="Merriweather Sans"/>
              <a:buChar char="&gt;"/>
              <a:defRPr sz="2400" b="1" i="0" u="none" strike="noStrike" cap="none">
                <a:solidFill>
                  <a:schemeClr val="dk2"/>
                </a:solidFill>
                <a:latin typeface="Open Sans"/>
                <a:ea typeface="Open Sans"/>
                <a:cs typeface="Open Sans"/>
                <a:sym typeface="Open Sans"/>
              </a:defRPr>
            </a:lvl1pPr>
            <a:lvl2pPr marL="914400" marR="0" lvl="1" indent="-355600" algn="l" rtl="0">
              <a:spcBef>
                <a:spcPts val="400"/>
              </a:spcBef>
              <a:spcAft>
                <a:spcPts val="0"/>
              </a:spcAft>
              <a:buClr>
                <a:schemeClr val="dk2"/>
              </a:buClr>
              <a:buSzPts val="2000"/>
              <a:buFont typeface="Arial"/>
              <a:buChar char="–"/>
              <a:defRPr sz="2000" b="0" i="0" u="none" strike="noStrike" cap="none">
                <a:solidFill>
                  <a:schemeClr val="dk2"/>
                </a:solidFill>
                <a:latin typeface="Open Sans"/>
                <a:ea typeface="Open Sans"/>
                <a:cs typeface="Open Sans"/>
                <a:sym typeface="Open Sans"/>
              </a:defRPr>
            </a:lvl2pPr>
            <a:lvl3pPr marL="1371600" marR="0" lvl="2" indent="-342900" algn="l" rtl="0">
              <a:spcBef>
                <a:spcPts val="360"/>
              </a:spcBef>
              <a:spcAft>
                <a:spcPts val="0"/>
              </a:spcAft>
              <a:buClr>
                <a:schemeClr val="dk2"/>
              </a:buClr>
              <a:buSzPts val="1800"/>
              <a:buFont typeface="Merriweather Sans"/>
              <a:buChar char="&gt;"/>
              <a:defRPr sz="1800" b="0" i="0" u="none" strike="noStrike" cap="none">
                <a:solidFill>
                  <a:schemeClr val="dk2"/>
                </a:solidFill>
                <a:latin typeface="Open Sans"/>
                <a:ea typeface="Open Sans"/>
                <a:cs typeface="Open Sans"/>
                <a:sym typeface="Open Sans"/>
              </a:defRPr>
            </a:lvl3pPr>
            <a:lvl4pPr marL="1828800" marR="0" lvl="3" indent="-330200" algn="l" rtl="0">
              <a:spcBef>
                <a:spcPts val="320"/>
              </a:spcBef>
              <a:spcAft>
                <a:spcPts val="0"/>
              </a:spcAft>
              <a:buClr>
                <a:schemeClr val="dk2"/>
              </a:buClr>
              <a:buSzPts val="1600"/>
              <a:buFont typeface="Arial"/>
              <a:buChar char="–"/>
              <a:defRPr sz="1600" b="0" i="0" u="none" strike="noStrike" cap="none">
                <a:solidFill>
                  <a:schemeClr val="dk2"/>
                </a:solidFill>
                <a:latin typeface="Open Sans"/>
                <a:ea typeface="Open Sans"/>
                <a:cs typeface="Open Sans"/>
                <a:sym typeface="Open Sans"/>
              </a:defRPr>
            </a:lvl4pPr>
            <a:lvl5pPr marL="2286000" marR="0" lvl="4" indent="-317500" algn="l" rtl="0">
              <a:spcBef>
                <a:spcPts val="280"/>
              </a:spcBef>
              <a:spcAft>
                <a:spcPts val="0"/>
              </a:spcAft>
              <a:buClr>
                <a:schemeClr val="dk2"/>
              </a:buClr>
              <a:buSzPts val="1400"/>
              <a:buFont typeface="Merriweather Sans"/>
              <a:buChar char="&gt;"/>
              <a:defRPr sz="1400" b="0" i="0" u="none" strike="noStrike" cap="none">
                <a:solidFill>
                  <a:schemeClr val="dk2"/>
                </a:solidFill>
                <a:latin typeface="Open Sans"/>
                <a:ea typeface="Open Sans"/>
                <a:cs typeface="Open Sans"/>
                <a:sym typeface="Open Sans"/>
              </a:defRPr>
            </a:lvl5pPr>
            <a:lvl6pPr marL="2743200" marR="0" lvl="5" indent="-355600" algn="l" rtl="0">
              <a:spcBef>
                <a:spcPts val="400"/>
              </a:spcBef>
              <a:spcAft>
                <a:spcPts val="0"/>
              </a:spcAft>
              <a:buClr>
                <a:schemeClr val="dk2"/>
              </a:buClr>
              <a:buSzPts val="2000"/>
              <a:buFont typeface="Arial"/>
              <a:buChar char="•"/>
              <a:defRPr sz="2000" b="0" i="0" u="none" strike="noStrike" cap="none">
                <a:solidFill>
                  <a:schemeClr val="dk2"/>
                </a:solidFill>
                <a:latin typeface="Calibri"/>
                <a:ea typeface="Calibri"/>
                <a:cs typeface="Calibri"/>
                <a:sym typeface="Calibri"/>
              </a:defRPr>
            </a:lvl6pPr>
            <a:lvl7pPr marL="3200400" marR="0" lvl="6" indent="-355600" algn="l" rtl="0">
              <a:spcBef>
                <a:spcPts val="400"/>
              </a:spcBef>
              <a:spcAft>
                <a:spcPts val="0"/>
              </a:spcAft>
              <a:buClr>
                <a:schemeClr val="dk2"/>
              </a:buClr>
              <a:buSzPts val="2000"/>
              <a:buFont typeface="Arial"/>
              <a:buChar char="•"/>
              <a:defRPr sz="2000" b="0" i="0" u="none" strike="noStrike" cap="none">
                <a:solidFill>
                  <a:schemeClr val="dk2"/>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527" name="Google Shape;527;p92" descr="A close up of a logo&#10;&#10;Description automatically generated"/>
          <p:cNvPicPr preferRelativeResize="0"/>
          <p:nvPr/>
        </p:nvPicPr>
        <p:blipFill rotWithShape="1">
          <a:blip r:embed="rId4">
            <a:alphaModFix/>
          </a:blip>
          <a:srcRect/>
          <a:stretch/>
        </p:blipFill>
        <p:spPr>
          <a:xfrm>
            <a:off x="7003020" y="6316987"/>
            <a:ext cx="1642019" cy="284679"/>
          </a:xfrm>
          <a:prstGeom prst="rect">
            <a:avLst/>
          </a:prstGeom>
          <a:noFill/>
          <a:ln>
            <a:noFill/>
          </a:ln>
        </p:spPr>
      </p:pic>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1_White_Content Slide 3">
  <p:cSld name="1_White_Content Slide 3">
    <p:spTree>
      <p:nvGrpSpPr>
        <p:cNvPr id="1" name="Shape 528"/>
        <p:cNvGrpSpPr/>
        <p:nvPr/>
      </p:nvGrpSpPr>
      <p:grpSpPr>
        <a:xfrm>
          <a:off x="0" y="0"/>
          <a:ext cx="0" cy="0"/>
          <a:chOff x="0" y="0"/>
          <a:chExt cx="0" cy="0"/>
        </a:xfrm>
      </p:grpSpPr>
      <p:pic>
        <p:nvPicPr>
          <p:cNvPr id="529" name="Google Shape;529;p93"/>
          <p:cNvPicPr preferRelativeResize="0"/>
          <p:nvPr/>
        </p:nvPicPr>
        <p:blipFill rotWithShape="1">
          <a:blip r:embed="rId2">
            <a:alphaModFix/>
          </a:blip>
          <a:srcRect/>
          <a:stretch/>
        </p:blipFill>
        <p:spPr>
          <a:xfrm>
            <a:off x="549032" y="1157866"/>
            <a:ext cx="1103781" cy="128483"/>
          </a:xfrm>
          <a:prstGeom prst="rect">
            <a:avLst/>
          </a:prstGeom>
          <a:noFill/>
          <a:ln>
            <a:noFill/>
          </a:ln>
        </p:spPr>
      </p:pic>
      <p:sp>
        <p:nvSpPr>
          <p:cNvPr id="530" name="Google Shape;530;p93"/>
          <p:cNvSpPr txBox="1">
            <a:spLocks noGrp="1"/>
          </p:cNvSpPr>
          <p:nvPr>
            <p:ph type="title"/>
          </p:nvPr>
        </p:nvSpPr>
        <p:spPr>
          <a:xfrm>
            <a:off x="435471" y="559589"/>
            <a:ext cx="8197114" cy="66251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dk2"/>
              </a:buClr>
              <a:buSzPts val="3000"/>
              <a:buFont typeface="Encode Sans Black"/>
              <a:buNone/>
              <a:defRPr sz="3000" b="1" i="0" u="none" strike="noStrike" cap="none">
                <a:solidFill>
                  <a:schemeClr val="dk2"/>
                </a:solidFill>
                <a:latin typeface="Encode Sans Black"/>
                <a:ea typeface="Encode Sans Black"/>
                <a:cs typeface="Encode Sans Black"/>
                <a:sym typeface="Encode Sans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531" name="Google Shape;531;p93" descr="A screenshot of a cell phone&#10;&#10;Description automatically generated"/>
          <p:cNvPicPr preferRelativeResize="0"/>
          <p:nvPr/>
        </p:nvPicPr>
        <p:blipFill rotWithShape="1">
          <a:blip r:embed="rId3">
            <a:alphaModFix/>
          </a:blip>
          <a:srcRect/>
          <a:stretch/>
        </p:blipFill>
        <p:spPr>
          <a:xfrm>
            <a:off x="7024793" y="6316979"/>
            <a:ext cx="1418737" cy="245968"/>
          </a:xfrm>
          <a:prstGeom prst="rect">
            <a:avLst/>
          </a:prstGeom>
          <a:noFill/>
          <a:ln>
            <a:noFill/>
          </a:ln>
        </p:spPr>
      </p:pic>
      <p:sp>
        <p:nvSpPr>
          <p:cNvPr id="532" name="Google Shape;532;p93"/>
          <p:cNvSpPr txBox="1">
            <a:spLocks noGrp="1"/>
          </p:cNvSpPr>
          <p:nvPr>
            <p:ph type="body" idx="1"/>
          </p:nvPr>
        </p:nvSpPr>
        <p:spPr>
          <a:xfrm>
            <a:off x="447925" y="1662371"/>
            <a:ext cx="8184662" cy="54822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480"/>
              </a:spcBef>
              <a:spcAft>
                <a:spcPts val="0"/>
              </a:spcAft>
              <a:buClr>
                <a:schemeClr val="dk2"/>
              </a:buClr>
              <a:buSzPts val="2400"/>
              <a:buFont typeface="Arial"/>
              <a:buNone/>
              <a:defRPr sz="2400" b="0" i="0" u="none" strike="noStrike" cap="none">
                <a:solidFill>
                  <a:schemeClr val="dk2"/>
                </a:solidFill>
                <a:latin typeface="Arial"/>
                <a:ea typeface="Arial"/>
                <a:cs typeface="Arial"/>
                <a:sym typeface="Arial"/>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33" name="Google Shape;533;p93"/>
          <p:cNvSpPr txBox="1">
            <a:spLocks noGrp="1"/>
          </p:cNvSpPr>
          <p:nvPr>
            <p:ph type="sldNum" idx="12"/>
          </p:nvPr>
        </p:nvSpPr>
        <p:spPr>
          <a:xfrm>
            <a:off x="1" y="6491823"/>
            <a:ext cx="577850" cy="366183"/>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200">
                <a:solidFill>
                  <a:schemeClr val="dk2"/>
                </a:solidFill>
                <a:latin typeface="Calibri"/>
                <a:ea typeface="Calibri"/>
                <a:cs typeface="Calibri"/>
                <a:sym typeface="Calibri"/>
              </a:defRPr>
            </a:lvl1pPr>
            <a:lvl2pPr marL="0" lvl="1" indent="0" algn="l">
              <a:spcBef>
                <a:spcPts val="0"/>
              </a:spcBef>
              <a:buNone/>
              <a:defRPr sz="1200">
                <a:solidFill>
                  <a:schemeClr val="dk2"/>
                </a:solidFill>
                <a:latin typeface="Calibri"/>
                <a:ea typeface="Calibri"/>
                <a:cs typeface="Calibri"/>
                <a:sym typeface="Calibri"/>
              </a:defRPr>
            </a:lvl2pPr>
            <a:lvl3pPr marL="0" lvl="2" indent="0" algn="l">
              <a:spcBef>
                <a:spcPts val="0"/>
              </a:spcBef>
              <a:buNone/>
              <a:defRPr sz="1200">
                <a:solidFill>
                  <a:schemeClr val="dk2"/>
                </a:solidFill>
                <a:latin typeface="Calibri"/>
                <a:ea typeface="Calibri"/>
                <a:cs typeface="Calibri"/>
                <a:sym typeface="Calibri"/>
              </a:defRPr>
            </a:lvl3pPr>
            <a:lvl4pPr marL="0" lvl="3" indent="0" algn="l">
              <a:spcBef>
                <a:spcPts val="0"/>
              </a:spcBef>
              <a:buNone/>
              <a:defRPr sz="1200">
                <a:solidFill>
                  <a:schemeClr val="dk2"/>
                </a:solidFill>
                <a:latin typeface="Calibri"/>
                <a:ea typeface="Calibri"/>
                <a:cs typeface="Calibri"/>
                <a:sym typeface="Calibri"/>
              </a:defRPr>
            </a:lvl4pPr>
            <a:lvl5pPr marL="0" lvl="4" indent="0" algn="l">
              <a:spcBef>
                <a:spcPts val="0"/>
              </a:spcBef>
              <a:buNone/>
              <a:defRPr sz="1200">
                <a:solidFill>
                  <a:schemeClr val="dk2"/>
                </a:solidFill>
                <a:latin typeface="Calibri"/>
                <a:ea typeface="Calibri"/>
                <a:cs typeface="Calibri"/>
                <a:sym typeface="Calibri"/>
              </a:defRPr>
            </a:lvl5pPr>
            <a:lvl6pPr marL="0" lvl="5" indent="0" algn="l">
              <a:spcBef>
                <a:spcPts val="0"/>
              </a:spcBef>
              <a:buNone/>
              <a:defRPr sz="1200">
                <a:solidFill>
                  <a:schemeClr val="dk2"/>
                </a:solidFill>
                <a:latin typeface="Calibri"/>
                <a:ea typeface="Calibri"/>
                <a:cs typeface="Calibri"/>
                <a:sym typeface="Calibri"/>
              </a:defRPr>
            </a:lvl6pPr>
            <a:lvl7pPr marL="0" lvl="6" indent="0" algn="l">
              <a:spcBef>
                <a:spcPts val="0"/>
              </a:spcBef>
              <a:buNone/>
              <a:defRPr sz="1200">
                <a:solidFill>
                  <a:schemeClr val="dk2"/>
                </a:solidFill>
                <a:latin typeface="Calibri"/>
                <a:ea typeface="Calibri"/>
                <a:cs typeface="Calibri"/>
                <a:sym typeface="Calibri"/>
              </a:defRPr>
            </a:lvl7pPr>
            <a:lvl8pPr marL="0" lvl="7" indent="0" algn="l">
              <a:spcBef>
                <a:spcPts val="0"/>
              </a:spcBef>
              <a:buNone/>
              <a:defRPr sz="1200">
                <a:solidFill>
                  <a:schemeClr val="dk2"/>
                </a:solidFill>
                <a:latin typeface="Calibri"/>
                <a:ea typeface="Calibri"/>
                <a:cs typeface="Calibri"/>
                <a:sym typeface="Calibri"/>
              </a:defRPr>
            </a:lvl8pPr>
            <a:lvl9pPr marL="0" lvl="8" indent="0" algn="l">
              <a:spcBef>
                <a:spcPts val="0"/>
              </a:spcBef>
              <a:buNone/>
              <a:defRPr sz="1200">
                <a:solidFill>
                  <a:schemeClr val="dk2"/>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534" name="Google Shape;534;p93"/>
          <p:cNvSpPr txBox="1">
            <a:spLocks noGrp="1"/>
          </p:cNvSpPr>
          <p:nvPr>
            <p:ph type="body" idx="2"/>
          </p:nvPr>
        </p:nvSpPr>
        <p:spPr>
          <a:xfrm>
            <a:off x="435471" y="2434979"/>
            <a:ext cx="8197114" cy="3002348"/>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chemeClr val="dk2"/>
              </a:buClr>
              <a:buSzPts val="2400"/>
              <a:buFont typeface="Merriweather Sans"/>
              <a:buChar char="&gt;"/>
              <a:defRPr sz="2400" b="1" i="0" u="none" strike="noStrike" cap="none">
                <a:solidFill>
                  <a:schemeClr val="dk2"/>
                </a:solidFill>
                <a:latin typeface="Open Sans"/>
                <a:ea typeface="Open Sans"/>
                <a:cs typeface="Open Sans"/>
                <a:sym typeface="Open Sans"/>
              </a:defRPr>
            </a:lvl1pPr>
            <a:lvl2pPr marL="914400" marR="0" lvl="1" indent="-355600" algn="l" rtl="0">
              <a:spcBef>
                <a:spcPts val="400"/>
              </a:spcBef>
              <a:spcAft>
                <a:spcPts val="0"/>
              </a:spcAft>
              <a:buClr>
                <a:schemeClr val="dk2"/>
              </a:buClr>
              <a:buSzPts val="2000"/>
              <a:buFont typeface="Arial"/>
              <a:buChar char="–"/>
              <a:defRPr sz="2000" b="0" i="0" u="none" strike="noStrike" cap="none">
                <a:solidFill>
                  <a:schemeClr val="dk2"/>
                </a:solidFill>
                <a:latin typeface="Open Sans"/>
                <a:ea typeface="Open Sans"/>
                <a:cs typeface="Open Sans"/>
                <a:sym typeface="Open Sans"/>
              </a:defRPr>
            </a:lvl2pPr>
            <a:lvl3pPr marL="1371600" marR="0" lvl="2" indent="-342900" algn="l" rtl="0">
              <a:spcBef>
                <a:spcPts val="360"/>
              </a:spcBef>
              <a:spcAft>
                <a:spcPts val="0"/>
              </a:spcAft>
              <a:buClr>
                <a:schemeClr val="dk2"/>
              </a:buClr>
              <a:buSzPts val="1800"/>
              <a:buFont typeface="Merriweather Sans"/>
              <a:buChar char="&gt;"/>
              <a:defRPr sz="1800" b="0" i="0" u="none" strike="noStrike" cap="none">
                <a:solidFill>
                  <a:schemeClr val="dk2"/>
                </a:solidFill>
                <a:latin typeface="Open Sans"/>
                <a:ea typeface="Open Sans"/>
                <a:cs typeface="Open Sans"/>
                <a:sym typeface="Open Sans"/>
              </a:defRPr>
            </a:lvl3pPr>
            <a:lvl4pPr marL="1828800" marR="0" lvl="3" indent="-330200" algn="l" rtl="0">
              <a:spcBef>
                <a:spcPts val="320"/>
              </a:spcBef>
              <a:spcAft>
                <a:spcPts val="0"/>
              </a:spcAft>
              <a:buClr>
                <a:schemeClr val="dk2"/>
              </a:buClr>
              <a:buSzPts val="1600"/>
              <a:buFont typeface="Arial"/>
              <a:buChar char="–"/>
              <a:defRPr sz="1600" b="0" i="0" u="none" strike="noStrike" cap="none">
                <a:solidFill>
                  <a:schemeClr val="dk2"/>
                </a:solidFill>
                <a:latin typeface="Open Sans"/>
                <a:ea typeface="Open Sans"/>
                <a:cs typeface="Open Sans"/>
                <a:sym typeface="Open Sans"/>
              </a:defRPr>
            </a:lvl4pPr>
            <a:lvl5pPr marL="2286000" marR="0" lvl="4" indent="-317500" algn="l" rtl="0">
              <a:spcBef>
                <a:spcPts val="280"/>
              </a:spcBef>
              <a:spcAft>
                <a:spcPts val="0"/>
              </a:spcAft>
              <a:buClr>
                <a:schemeClr val="dk2"/>
              </a:buClr>
              <a:buSzPts val="1400"/>
              <a:buFont typeface="Merriweather Sans"/>
              <a:buChar char="&gt;"/>
              <a:defRPr sz="1400" b="0" i="0" u="none" strike="noStrike" cap="none">
                <a:solidFill>
                  <a:schemeClr val="dk2"/>
                </a:solidFill>
                <a:latin typeface="Open Sans"/>
                <a:ea typeface="Open Sans"/>
                <a:cs typeface="Open Sans"/>
                <a:sym typeface="Open Sans"/>
              </a:defRPr>
            </a:lvl5pPr>
            <a:lvl6pPr marL="2743200" marR="0" lvl="5" indent="-355600" algn="l" rtl="0">
              <a:spcBef>
                <a:spcPts val="400"/>
              </a:spcBef>
              <a:spcAft>
                <a:spcPts val="0"/>
              </a:spcAft>
              <a:buClr>
                <a:schemeClr val="dk2"/>
              </a:buClr>
              <a:buSzPts val="2000"/>
              <a:buFont typeface="Arial"/>
              <a:buChar char="•"/>
              <a:defRPr sz="2000" b="0" i="0" u="none" strike="noStrike" cap="none">
                <a:solidFill>
                  <a:schemeClr val="dk2"/>
                </a:solidFill>
                <a:latin typeface="Calibri"/>
                <a:ea typeface="Calibri"/>
                <a:cs typeface="Calibri"/>
                <a:sym typeface="Calibri"/>
              </a:defRPr>
            </a:lvl6pPr>
            <a:lvl7pPr marL="3200400" marR="0" lvl="6" indent="-355600" algn="l" rtl="0">
              <a:spcBef>
                <a:spcPts val="400"/>
              </a:spcBef>
              <a:spcAft>
                <a:spcPts val="0"/>
              </a:spcAft>
              <a:buClr>
                <a:schemeClr val="dk2"/>
              </a:buClr>
              <a:buSzPts val="2000"/>
              <a:buFont typeface="Arial"/>
              <a:buChar char="•"/>
              <a:defRPr sz="2000" b="0" i="0" u="none" strike="noStrike" cap="none">
                <a:solidFill>
                  <a:schemeClr val="dk2"/>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535" name="Google Shape;535;p93" descr="A close up of a logo&#10;&#10;Description automatically generated"/>
          <p:cNvPicPr preferRelativeResize="0"/>
          <p:nvPr/>
        </p:nvPicPr>
        <p:blipFill rotWithShape="1">
          <a:blip r:embed="rId4">
            <a:alphaModFix/>
          </a:blip>
          <a:srcRect/>
          <a:stretch/>
        </p:blipFill>
        <p:spPr>
          <a:xfrm>
            <a:off x="7003022" y="6316990"/>
            <a:ext cx="1642019" cy="284679"/>
          </a:xfrm>
          <a:prstGeom prst="rect">
            <a:avLst/>
          </a:prstGeom>
          <a:noFill/>
          <a:ln>
            <a:noFill/>
          </a:ln>
        </p:spPr>
      </p:pic>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Purple_Title Slide 1">
  <p:cSld name="Purple_Title Slide 1">
    <p:bg>
      <p:bgPr>
        <a:solidFill>
          <a:schemeClr val="lt1"/>
        </a:solidFill>
        <a:effectLst/>
      </p:bgPr>
    </p:bg>
    <p:spTree>
      <p:nvGrpSpPr>
        <p:cNvPr id="1" name="Shape 536"/>
        <p:cNvGrpSpPr/>
        <p:nvPr/>
      </p:nvGrpSpPr>
      <p:grpSpPr>
        <a:xfrm>
          <a:off x="0" y="0"/>
          <a:ext cx="0" cy="0"/>
          <a:chOff x="0" y="0"/>
          <a:chExt cx="0" cy="0"/>
        </a:xfrm>
      </p:grpSpPr>
      <p:sp>
        <p:nvSpPr>
          <p:cNvPr id="537" name="Google Shape;537;p94"/>
          <p:cNvSpPr txBox="1">
            <a:spLocks noGrp="1"/>
          </p:cNvSpPr>
          <p:nvPr>
            <p:ph type="title"/>
          </p:nvPr>
        </p:nvSpPr>
        <p:spPr>
          <a:xfrm>
            <a:off x="460375" y="859992"/>
            <a:ext cx="6972300" cy="3522341"/>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dk2"/>
              </a:buClr>
              <a:buSzPts val="5000"/>
              <a:buFont typeface="Encode Sans Black"/>
              <a:buNone/>
              <a:defRPr sz="5000" b="1" i="0" u="none" strike="noStrike" cap="none">
                <a:solidFill>
                  <a:schemeClr val="dk2"/>
                </a:solidFill>
                <a:latin typeface="Encode Sans Black"/>
                <a:ea typeface="Encode Sans Black"/>
                <a:cs typeface="Encode Sans Black"/>
                <a:sym typeface="Encode Sans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White_Title Slide 1">
  <p:cSld name="White_Title Slide 1">
    <p:bg>
      <p:bgPr>
        <a:solidFill>
          <a:schemeClr val="lt2"/>
        </a:solidFill>
        <a:effectLst/>
      </p:bgPr>
    </p:bg>
    <p:spTree>
      <p:nvGrpSpPr>
        <p:cNvPr id="1" name="Shape 538"/>
        <p:cNvGrpSpPr/>
        <p:nvPr/>
      </p:nvGrpSpPr>
      <p:grpSpPr>
        <a:xfrm>
          <a:off x="0" y="0"/>
          <a:ext cx="0" cy="0"/>
          <a:chOff x="0" y="0"/>
          <a:chExt cx="0" cy="0"/>
        </a:xfrm>
      </p:grpSpPr>
      <p:pic>
        <p:nvPicPr>
          <p:cNvPr id="539" name="Google Shape;539;p95" descr="A black and white photo of a building&#10;&#10;Description automatically generated"/>
          <p:cNvPicPr preferRelativeResize="0"/>
          <p:nvPr/>
        </p:nvPicPr>
        <p:blipFill rotWithShape="1">
          <a:blip r:embed="rId2">
            <a:alphaModFix/>
          </a:blip>
          <a:srcRect t="15743"/>
          <a:stretch/>
        </p:blipFill>
        <p:spPr>
          <a:xfrm>
            <a:off x="0" y="0"/>
            <a:ext cx="9156790" cy="6858000"/>
          </a:xfrm>
          <a:prstGeom prst="rect">
            <a:avLst/>
          </a:prstGeom>
          <a:noFill/>
          <a:ln>
            <a:noFill/>
          </a:ln>
        </p:spPr>
      </p:pic>
      <p:sp>
        <p:nvSpPr>
          <p:cNvPr id="540" name="Google Shape;540;p95"/>
          <p:cNvSpPr/>
          <p:nvPr/>
        </p:nvSpPr>
        <p:spPr>
          <a:xfrm>
            <a:off x="1" y="0"/>
            <a:ext cx="9169580" cy="6858000"/>
          </a:xfrm>
          <a:prstGeom prst="rect">
            <a:avLst/>
          </a:prstGeom>
          <a:solidFill>
            <a:schemeClr val="lt2">
              <a:alpha val="75686"/>
            </a:schemeClr>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79">
              <a:solidFill>
                <a:schemeClr val="lt1"/>
              </a:solidFill>
              <a:latin typeface="Calibri"/>
              <a:ea typeface="Calibri"/>
              <a:cs typeface="Calibri"/>
              <a:sym typeface="Calibri"/>
            </a:endParaRPr>
          </a:p>
        </p:txBody>
      </p:sp>
      <p:pic>
        <p:nvPicPr>
          <p:cNvPr id="541" name="Google Shape;541;p95"/>
          <p:cNvPicPr preferRelativeResize="0"/>
          <p:nvPr/>
        </p:nvPicPr>
        <p:blipFill rotWithShape="1">
          <a:blip r:embed="rId3">
            <a:alphaModFix/>
          </a:blip>
          <a:srcRect/>
          <a:stretch/>
        </p:blipFill>
        <p:spPr>
          <a:xfrm>
            <a:off x="568081" y="4568600"/>
            <a:ext cx="1600200" cy="186267"/>
          </a:xfrm>
          <a:prstGeom prst="rect">
            <a:avLst/>
          </a:prstGeom>
          <a:noFill/>
          <a:ln>
            <a:noFill/>
          </a:ln>
        </p:spPr>
      </p:pic>
      <p:pic>
        <p:nvPicPr>
          <p:cNvPr id="542" name="Google Shape;542;p95" descr="A screenshot of a cell phone&#10;&#10;Description automatically generated"/>
          <p:cNvPicPr preferRelativeResize="0"/>
          <p:nvPr/>
        </p:nvPicPr>
        <p:blipFill rotWithShape="1">
          <a:blip r:embed="rId4">
            <a:alphaModFix/>
          </a:blip>
          <a:srcRect/>
          <a:stretch/>
        </p:blipFill>
        <p:spPr>
          <a:xfrm>
            <a:off x="6602009" y="5859011"/>
            <a:ext cx="2105049" cy="681777"/>
          </a:xfrm>
          <a:prstGeom prst="rect">
            <a:avLst/>
          </a:prstGeom>
          <a:noFill/>
          <a:ln>
            <a:noFill/>
          </a:ln>
        </p:spPr>
      </p:pic>
      <p:sp>
        <p:nvSpPr>
          <p:cNvPr id="543" name="Google Shape;543;p95"/>
          <p:cNvSpPr txBox="1">
            <a:spLocks noGrp="1"/>
          </p:cNvSpPr>
          <p:nvPr>
            <p:ph type="title"/>
          </p:nvPr>
        </p:nvSpPr>
        <p:spPr>
          <a:xfrm>
            <a:off x="460375" y="859992"/>
            <a:ext cx="7023540" cy="3522341"/>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dk1"/>
              </a:buClr>
              <a:buSzPts val="4347"/>
              <a:buFont typeface="Encode Sans Black"/>
              <a:buNone/>
              <a:defRPr sz="4347" b="1" i="0" u="none" strike="noStrike" cap="none">
                <a:solidFill>
                  <a:schemeClr val="dk1"/>
                </a:solidFill>
                <a:latin typeface="Encode Sans Black"/>
                <a:ea typeface="Encode Sans Black"/>
                <a:cs typeface="Encode Sans Black"/>
                <a:sym typeface="Encode Sans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Header + Graphic">
  <p:cSld name="Header + Graphic">
    <p:spTree>
      <p:nvGrpSpPr>
        <p:cNvPr id="1" name="Shape 544"/>
        <p:cNvGrpSpPr/>
        <p:nvPr/>
      </p:nvGrpSpPr>
      <p:grpSpPr>
        <a:xfrm>
          <a:off x="0" y="0"/>
          <a:ext cx="0" cy="0"/>
          <a:chOff x="0" y="0"/>
          <a:chExt cx="0" cy="0"/>
        </a:xfrm>
      </p:grpSpPr>
      <p:pic>
        <p:nvPicPr>
          <p:cNvPr id="545" name="Google Shape;545;p96"/>
          <p:cNvPicPr preferRelativeResize="0"/>
          <p:nvPr/>
        </p:nvPicPr>
        <p:blipFill rotWithShape="1">
          <a:blip r:embed="rId2">
            <a:alphaModFix/>
          </a:blip>
          <a:srcRect/>
          <a:stretch/>
        </p:blipFill>
        <p:spPr>
          <a:xfrm>
            <a:off x="549032" y="1155494"/>
            <a:ext cx="1103781" cy="128483"/>
          </a:xfrm>
          <a:prstGeom prst="rect">
            <a:avLst/>
          </a:prstGeom>
          <a:noFill/>
          <a:ln>
            <a:noFill/>
          </a:ln>
        </p:spPr>
      </p:pic>
      <p:sp>
        <p:nvSpPr>
          <p:cNvPr id="546" name="Google Shape;546;p96"/>
          <p:cNvSpPr txBox="1">
            <a:spLocks noGrp="1"/>
          </p:cNvSpPr>
          <p:nvPr>
            <p:ph type="title"/>
          </p:nvPr>
        </p:nvSpPr>
        <p:spPr>
          <a:xfrm>
            <a:off x="460375" y="492979"/>
            <a:ext cx="8172210" cy="1325033"/>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dk1"/>
              </a:buClr>
              <a:buSzPts val="3000"/>
              <a:buFont typeface="Encode Sans Black"/>
              <a:buNone/>
              <a:defRPr sz="3000" b="1" i="0" u="none" strike="noStrike" cap="none">
                <a:solidFill>
                  <a:schemeClr val="dk1"/>
                </a:solidFill>
                <a:latin typeface="Encode Sans Black"/>
                <a:ea typeface="Encode Sans Black"/>
                <a:cs typeface="Encode Sans Black"/>
                <a:sym typeface="Encode Sans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47" name="Google Shape;547;p96"/>
          <p:cNvSpPr>
            <a:spLocks noGrp="1"/>
          </p:cNvSpPr>
          <p:nvPr>
            <p:ph type="chart" idx="2"/>
          </p:nvPr>
        </p:nvSpPr>
        <p:spPr>
          <a:xfrm>
            <a:off x="447924" y="1818012"/>
            <a:ext cx="8184662" cy="4430176"/>
          </a:xfrm>
          <a:prstGeom prst="rect">
            <a:avLst/>
          </a:prstGeom>
          <a:noFill/>
          <a:ln>
            <a:noFill/>
          </a:ln>
        </p:spPr>
        <p:txBody>
          <a:bodyPr spcFirstLastPara="1" wrap="square" lIns="91425" tIns="45700" rIns="91425" bIns="45700" anchor="t" anchorCtr="0">
            <a:noAutofit/>
          </a:bodyPr>
          <a:lstStyle>
            <a:lvl1pPr marR="0" lvl="0" algn="l" rtl="0">
              <a:spcBef>
                <a:spcPts val="480"/>
              </a:spcBef>
              <a:spcAft>
                <a:spcPts val="0"/>
              </a:spcAft>
              <a:buClr>
                <a:schemeClr val="dk1"/>
              </a:buClr>
              <a:buSzPts val="2400"/>
              <a:buFont typeface="Arial"/>
              <a:buNone/>
              <a:defRPr sz="2400" b="0" i="1" u="none" strike="noStrike" cap="none">
                <a:solidFill>
                  <a:schemeClr val="dk1"/>
                </a:solidFill>
                <a:latin typeface="Open Sans Light"/>
                <a:ea typeface="Open Sans Light"/>
                <a:cs typeface="Open Sans Light"/>
                <a:sym typeface="Open Sans Light"/>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548" name="Google Shape;548;p96" descr="A close up of a logo&#10;&#10;Description automatically generated"/>
          <p:cNvPicPr preferRelativeResize="0"/>
          <p:nvPr/>
        </p:nvPicPr>
        <p:blipFill rotWithShape="1">
          <a:blip r:embed="rId3">
            <a:alphaModFix/>
          </a:blip>
          <a:srcRect/>
          <a:stretch/>
        </p:blipFill>
        <p:spPr>
          <a:xfrm>
            <a:off x="7003019" y="6316986"/>
            <a:ext cx="1642019" cy="284679"/>
          </a:xfrm>
          <a:prstGeom prst="rect">
            <a:avLst/>
          </a:prstGeom>
          <a:noFill/>
          <a:ln>
            <a:noFill/>
          </a:ln>
        </p:spPr>
      </p:pic>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White_Title Slide 1">
  <p:cSld name="White_Title Slide 1 2">
    <p:bg>
      <p:bgPr>
        <a:solidFill>
          <a:schemeClr val="lt2"/>
        </a:solidFill>
        <a:effectLst/>
      </p:bgPr>
    </p:bg>
    <p:spTree>
      <p:nvGrpSpPr>
        <p:cNvPr id="1" name="Shape 549"/>
        <p:cNvGrpSpPr/>
        <p:nvPr/>
      </p:nvGrpSpPr>
      <p:grpSpPr>
        <a:xfrm>
          <a:off x="0" y="0"/>
          <a:ext cx="0" cy="0"/>
          <a:chOff x="0" y="0"/>
          <a:chExt cx="0" cy="0"/>
        </a:xfrm>
      </p:grpSpPr>
      <p:pic>
        <p:nvPicPr>
          <p:cNvPr id="550" name="Google Shape;550;p97" descr="A black and white photo of a building&#10;&#10;Description automatically generated"/>
          <p:cNvPicPr preferRelativeResize="0"/>
          <p:nvPr/>
        </p:nvPicPr>
        <p:blipFill rotWithShape="1">
          <a:blip r:embed="rId2">
            <a:alphaModFix/>
          </a:blip>
          <a:srcRect t="15743"/>
          <a:stretch/>
        </p:blipFill>
        <p:spPr>
          <a:xfrm>
            <a:off x="0" y="0"/>
            <a:ext cx="9156790" cy="6858000"/>
          </a:xfrm>
          <a:prstGeom prst="rect">
            <a:avLst/>
          </a:prstGeom>
          <a:noFill/>
          <a:ln>
            <a:noFill/>
          </a:ln>
        </p:spPr>
      </p:pic>
      <p:sp>
        <p:nvSpPr>
          <p:cNvPr id="551" name="Google Shape;551;p97"/>
          <p:cNvSpPr/>
          <p:nvPr/>
        </p:nvSpPr>
        <p:spPr>
          <a:xfrm>
            <a:off x="1" y="0"/>
            <a:ext cx="9169580" cy="6858000"/>
          </a:xfrm>
          <a:prstGeom prst="rect">
            <a:avLst/>
          </a:prstGeom>
          <a:solidFill>
            <a:schemeClr val="lt2">
              <a:alpha val="75686"/>
            </a:schemeClr>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552" name="Google Shape;552;p97"/>
          <p:cNvPicPr preferRelativeResize="0"/>
          <p:nvPr/>
        </p:nvPicPr>
        <p:blipFill rotWithShape="1">
          <a:blip r:embed="rId3">
            <a:alphaModFix/>
          </a:blip>
          <a:srcRect/>
          <a:stretch/>
        </p:blipFill>
        <p:spPr>
          <a:xfrm>
            <a:off x="568081" y="4568600"/>
            <a:ext cx="1600200" cy="186267"/>
          </a:xfrm>
          <a:prstGeom prst="rect">
            <a:avLst/>
          </a:prstGeom>
          <a:noFill/>
          <a:ln>
            <a:noFill/>
          </a:ln>
        </p:spPr>
      </p:pic>
      <p:pic>
        <p:nvPicPr>
          <p:cNvPr id="553" name="Google Shape;553;p97" descr="A screenshot of a cell phone&#10;&#10;Description automatically generated"/>
          <p:cNvPicPr preferRelativeResize="0"/>
          <p:nvPr/>
        </p:nvPicPr>
        <p:blipFill rotWithShape="1">
          <a:blip r:embed="rId4">
            <a:alphaModFix/>
          </a:blip>
          <a:srcRect/>
          <a:stretch/>
        </p:blipFill>
        <p:spPr>
          <a:xfrm>
            <a:off x="6602008" y="5859010"/>
            <a:ext cx="2105049" cy="681777"/>
          </a:xfrm>
          <a:prstGeom prst="rect">
            <a:avLst/>
          </a:prstGeom>
          <a:noFill/>
          <a:ln>
            <a:noFill/>
          </a:ln>
        </p:spPr>
      </p:pic>
      <p:sp>
        <p:nvSpPr>
          <p:cNvPr id="554" name="Google Shape;554;p97"/>
          <p:cNvSpPr txBox="1">
            <a:spLocks noGrp="1"/>
          </p:cNvSpPr>
          <p:nvPr>
            <p:ph type="title"/>
          </p:nvPr>
        </p:nvSpPr>
        <p:spPr>
          <a:xfrm>
            <a:off x="460375" y="859992"/>
            <a:ext cx="7023540" cy="3522341"/>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dk1"/>
              </a:buClr>
              <a:buSzPts val="5000"/>
              <a:buFont typeface="Encode Sans Black"/>
              <a:buNone/>
              <a:defRPr sz="5000" b="1" i="0" u="none" strike="noStrike" cap="none">
                <a:solidFill>
                  <a:schemeClr val="dk1"/>
                </a:solidFill>
                <a:latin typeface="Encode Sans Black"/>
                <a:ea typeface="Encode Sans Black"/>
                <a:cs typeface="Encode Sans Black"/>
                <a:sym typeface="Encode Sans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1_White_Content Slide 3">
  <p:cSld name="1_White_Content Slide 3 2">
    <p:spTree>
      <p:nvGrpSpPr>
        <p:cNvPr id="1" name="Shape 555"/>
        <p:cNvGrpSpPr/>
        <p:nvPr/>
      </p:nvGrpSpPr>
      <p:grpSpPr>
        <a:xfrm>
          <a:off x="0" y="0"/>
          <a:ext cx="0" cy="0"/>
          <a:chOff x="0" y="0"/>
          <a:chExt cx="0" cy="0"/>
        </a:xfrm>
      </p:grpSpPr>
      <p:pic>
        <p:nvPicPr>
          <p:cNvPr id="556" name="Google Shape;556;p98"/>
          <p:cNvPicPr preferRelativeResize="0"/>
          <p:nvPr/>
        </p:nvPicPr>
        <p:blipFill rotWithShape="1">
          <a:blip r:embed="rId2">
            <a:alphaModFix/>
          </a:blip>
          <a:srcRect/>
          <a:stretch/>
        </p:blipFill>
        <p:spPr>
          <a:xfrm>
            <a:off x="549032" y="1157864"/>
            <a:ext cx="1103781" cy="128483"/>
          </a:xfrm>
          <a:prstGeom prst="rect">
            <a:avLst/>
          </a:prstGeom>
          <a:noFill/>
          <a:ln>
            <a:noFill/>
          </a:ln>
        </p:spPr>
      </p:pic>
      <p:sp>
        <p:nvSpPr>
          <p:cNvPr id="557" name="Google Shape;557;p98"/>
          <p:cNvSpPr txBox="1">
            <a:spLocks noGrp="1"/>
          </p:cNvSpPr>
          <p:nvPr>
            <p:ph type="title"/>
          </p:nvPr>
        </p:nvSpPr>
        <p:spPr>
          <a:xfrm>
            <a:off x="435471" y="559588"/>
            <a:ext cx="8197114" cy="66251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dk2"/>
              </a:buClr>
              <a:buSzPts val="3000"/>
              <a:buFont typeface="Encode Sans Black"/>
              <a:buNone/>
              <a:defRPr sz="3000" b="1" i="0" u="none" strike="noStrike" cap="none">
                <a:solidFill>
                  <a:schemeClr val="dk2"/>
                </a:solidFill>
                <a:latin typeface="Encode Sans Black"/>
                <a:ea typeface="Encode Sans Black"/>
                <a:cs typeface="Encode Sans Black"/>
                <a:sym typeface="Encode Sans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558" name="Google Shape;558;p98" descr="A screenshot of a cell phone&#10;&#10;Description automatically generated"/>
          <p:cNvPicPr preferRelativeResize="0"/>
          <p:nvPr/>
        </p:nvPicPr>
        <p:blipFill rotWithShape="1">
          <a:blip r:embed="rId3">
            <a:alphaModFix/>
          </a:blip>
          <a:srcRect/>
          <a:stretch/>
        </p:blipFill>
        <p:spPr>
          <a:xfrm>
            <a:off x="7024790" y="6316979"/>
            <a:ext cx="1418737" cy="245968"/>
          </a:xfrm>
          <a:prstGeom prst="rect">
            <a:avLst/>
          </a:prstGeom>
          <a:noFill/>
          <a:ln>
            <a:noFill/>
          </a:ln>
        </p:spPr>
      </p:pic>
      <p:sp>
        <p:nvSpPr>
          <p:cNvPr id="559" name="Google Shape;559;p98"/>
          <p:cNvSpPr txBox="1">
            <a:spLocks noGrp="1"/>
          </p:cNvSpPr>
          <p:nvPr>
            <p:ph type="body" idx="1"/>
          </p:nvPr>
        </p:nvSpPr>
        <p:spPr>
          <a:xfrm>
            <a:off x="447924" y="1662369"/>
            <a:ext cx="8184662" cy="54822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480"/>
              </a:spcBef>
              <a:spcAft>
                <a:spcPts val="0"/>
              </a:spcAft>
              <a:buClr>
                <a:schemeClr val="dk2"/>
              </a:buClr>
              <a:buSzPts val="2400"/>
              <a:buFont typeface="Arial"/>
              <a:buNone/>
              <a:defRPr sz="2400" b="0" i="0" u="none" strike="noStrike" cap="none">
                <a:solidFill>
                  <a:schemeClr val="dk2"/>
                </a:solidFill>
                <a:latin typeface="Arial"/>
                <a:ea typeface="Arial"/>
                <a:cs typeface="Arial"/>
                <a:sym typeface="Arial"/>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60" name="Google Shape;560;p98"/>
          <p:cNvSpPr txBox="1">
            <a:spLocks noGrp="1"/>
          </p:cNvSpPr>
          <p:nvPr>
            <p:ph type="sldNum" idx="12"/>
          </p:nvPr>
        </p:nvSpPr>
        <p:spPr>
          <a:xfrm>
            <a:off x="1" y="6491819"/>
            <a:ext cx="577850" cy="366183"/>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200">
                <a:solidFill>
                  <a:schemeClr val="dk2"/>
                </a:solidFill>
                <a:latin typeface="Calibri"/>
                <a:ea typeface="Calibri"/>
                <a:cs typeface="Calibri"/>
                <a:sym typeface="Calibri"/>
              </a:defRPr>
            </a:lvl1pPr>
            <a:lvl2pPr marL="0" lvl="1" indent="0" algn="l">
              <a:spcBef>
                <a:spcPts val="0"/>
              </a:spcBef>
              <a:buNone/>
              <a:defRPr sz="1200">
                <a:solidFill>
                  <a:schemeClr val="dk2"/>
                </a:solidFill>
                <a:latin typeface="Calibri"/>
                <a:ea typeface="Calibri"/>
                <a:cs typeface="Calibri"/>
                <a:sym typeface="Calibri"/>
              </a:defRPr>
            </a:lvl2pPr>
            <a:lvl3pPr marL="0" lvl="2" indent="0" algn="l">
              <a:spcBef>
                <a:spcPts val="0"/>
              </a:spcBef>
              <a:buNone/>
              <a:defRPr sz="1200">
                <a:solidFill>
                  <a:schemeClr val="dk2"/>
                </a:solidFill>
                <a:latin typeface="Calibri"/>
                <a:ea typeface="Calibri"/>
                <a:cs typeface="Calibri"/>
                <a:sym typeface="Calibri"/>
              </a:defRPr>
            </a:lvl3pPr>
            <a:lvl4pPr marL="0" lvl="3" indent="0" algn="l">
              <a:spcBef>
                <a:spcPts val="0"/>
              </a:spcBef>
              <a:buNone/>
              <a:defRPr sz="1200">
                <a:solidFill>
                  <a:schemeClr val="dk2"/>
                </a:solidFill>
                <a:latin typeface="Calibri"/>
                <a:ea typeface="Calibri"/>
                <a:cs typeface="Calibri"/>
                <a:sym typeface="Calibri"/>
              </a:defRPr>
            </a:lvl4pPr>
            <a:lvl5pPr marL="0" lvl="4" indent="0" algn="l">
              <a:spcBef>
                <a:spcPts val="0"/>
              </a:spcBef>
              <a:buNone/>
              <a:defRPr sz="1200">
                <a:solidFill>
                  <a:schemeClr val="dk2"/>
                </a:solidFill>
                <a:latin typeface="Calibri"/>
                <a:ea typeface="Calibri"/>
                <a:cs typeface="Calibri"/>
                <a:sym typeface="Calibri"/>
              </a:defRPr>
            </a:lvl5pPr>
            <a:lvl6pPr marL="0" lvl="5" indent="0" algn="l">
              <a:spcBef>
                <a:spcPts val="0"/>
              </a:spcBef>
              <a:buNone/>
              <a:defRPr sz="1200">
                <a:solidFill>
                  <a:schemeClr val="dk2"/>
                </a:solidFill>
                <a:latin typeface="Calibri"/>
                <a:ea typeface="Calibri"/>
                <a:cs typeface="Calibri"/>
                <a:sym typeface="Calibri"/>
              </a:defRPr>
            </a:lvl6pPr>
            <a:lvl7pPr marL="0" lvl="6" indent="0" algn="l">
              <a:spcBef>
                <a:spcPts val="0"/>
              </a:spcBef>
              <a:buNone/>
              <a:defRPr sz="1200">
                <a:solidFill>
                  <a:schemeClr val="dk2"/>
                </a:solidFill>
                <a:latin typeface="Calibri"/>
                <a:ea typeface="Calibri"/>
                <a:cs typeface="Calibri"/>
                <a:sym typeface="Calibri"/>
              </a:defRPr>
            </a:lvl7pPr>
            <a:lvl8pPr marL="0" lvl="7" indent="0" algn="l">
              <a:spcBef>
                <a:spcPts val="0"/>
              </a:spcBef>
              <a:buNone/>
              <a:defRPr sz="1200">
                <a:solidFill>
                  <a:schemeClr val="dk2"/>
                </a:solidFill>
                <a:latin typeface="Calibri"/>
                <a:ea typeface="Calibri"/>
                <a:cs typeface="Calibri"/>
                <a:sym typeface="Calibri"/>
              </a:defRPr>
            </a:lvl8pPr>
            <a:lvl9pPr marL="0" lvl="8" indent="0" algn="l">
              <a:spcBef>
                <a:spcPts val="0"/>
              </a:spcBef>
              <a:buNone/>
              <a:defRPr sz="1200">
                <a:solidFill>
                  <a:schemeClr val="dk2"/>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561" name="Google Shape;561;p98"/>
          <p:cNvSpPr txBox="1">
            <a:spLocks noGrp="1"/>
          </p:cNvSpPr>
          <p:nvPr>
            <p:ph type="body" idx="2"/>
          </p:nvPr>
        </p:nvSpPr>
        <p:spPr>
          <a:xfrm>
            <a:off x="435471" y="2434979"/>
            <a:ext cx="8197114" cy="3002348"/>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chemeClr val="dk2"/>
              </a:buClr>
              <a:buSzPts val="2400"/>
              <a:buFont typeface="Merriweather Sans"/>
              <a:buChar char="&gt;"/>
              <a:defRPr sz="2400" b="1" i="0" u="none" strike="noStrike" cap="none">
                <a:solidFill>
                  <a:schemeClr val="dk2"/>
                </a:solidFill>
                <a:latin typeface="Open Sans"/>
                <a:ea typeface="Open Sans"/>
                <a:cs typeface="Open Sans"/>
                <a:sym typeface="Open Sans"/>
              </a:defRPr>
            </a:lvl1pPr>
            <a:lvl2pPr marL="914400" marR="0" lvl="1" indent="-355600" algn="l" rtl="0">
              <a:spcBef>
                <a:spcPts val="400"/>
              </a:spcBef>
              <a:spcAft>
                <a:spcPts val="0"/>
              </a:spcAft>
              <a:buClr>
                <a:schemeClr val="dk2"/>
              </a:buClr>
              <a:buSzPts val="2000"/>
              <a:buFont typeface="Arial"/>
              <a:buChar char="–"/>
              <a:defRPr sz="2000" b="0" i="0" u="none" strike="noStrike" cap="none">
                <a:solidFill>
                  <a:schemeClr val="dk2"/>
                </a:solidFill>
                <a:latin typeface="Open Sans"/>
                <a:ea typeface="Open Sans"/>
                <a:cs typeface="Open Sans"/>
                <a:sym typeface="Open Sans"/>
              </a:defRPr>
            </a:lvl2pPr>
            <a:lvl3pPr marL="1371600" marR="0" lvl="2" indent="-342900" algn="l" rtl="0">
              <a:spcBef>
                <a:spcPts val="360"/>
              </a:spcBef>
              <a:spcAft>
                <a:spcPts val="0"/>
              </a:spcAft>
              <a:buClr>
                <a:schemeClr val="dk2"/>
              </a:buClr>
              <a:buSzPts val="1800"/>
              <a:buFont typeface="Merriweather Sans"/>
              <a:buChar char="&gt;"/>
              <a:defRPr sz="1800" b="0" i="0" u="none" strike="noStrike" cap="none">
                <a:solidFill>
                  <a:schemeClr val="dk2"/>
                </a:solidFill>
                <a:latin typeface="Open Sans"/>
                <a:ea typeface="Open Sans"/>
                <a:cs typeface="Open Sans"/>
                <a:sym typeface="Open Sans"/>
              </a:defRPr>
            </a:lvl3pPr>
            <a:lvl4pPr marL="1828800" marR="0" lvl="3" indent="-330200" algn="l" rtl="0">
              <a:spcBef>
                <a:spcPts val="320"/>
              </a:spcBef>
              <a:spcAft>
                <a:spcPts val="0"/>
              </a:spcAft>
              <a:buClr>
                <a:schemeClr val="dk2"/>
              </a:buClr>
              <a:buSzPts val="1600"/>
              <a:buFont typeface="Arial"/>
              <a:buChar char="–"/>
              <a:defRPr sz="1600" b="0" i="0" u="none" strike="noStrike" cap="none">
                <a:solidFill>
                  <a:schemeClr val="dk2"/>
                </a:solidFill>
                <a:latin typeface="Open Sans"/>
                <a:ea typeface="Open Sans"/>
                <a:cs typeface="Open Sans"/>
                <a:sym typeface="Open Sans"/>
              </a:defRPr>
            </a:lvl4pPr>
            <a:lvl5pPr marL="2286000" marR="0" lvl="4" indent="-317500" algn="l" rtl="0">
              <a:spcBef>
                <a:spcPts val="280"/>
              </a:spcBef>
              <a:spcAft>
                <a:spcPts val="0"/>
              </a:spcAft>
              <a:buClr>
                <a:schemeClr val="dk2"/>
              </a:buClr>
              <a:buSzPts val="1400"/>
              <a:buFont typeface="Merriweather Sans"/>
              <a:buChar char="&gt;"/>
              <a:defRPr sz="1400" b="0" i="0" u="none" strike="noStrike" cap="none">
                <a:solidFill>
                  <a:schemeClr val="dk2"/>
                </a:solidFill>
                <a:latin typeface="Open Sans"/>
                <a:ea typeface="Open Sans"/>
                <a:cs typeface="Open Sans"/>
                <a:sym typeface="Open Sans"/>
              </a:defRPr>
            </a:lvl5pPr>
            <a:lvl6pPr marL="2743200" marR="0" lvl="5" indent="-355600" algn="l" rtl="0">
              <a:spcBef>
                <a:spcPts val="400"/>
              </a:spcBef>
              <a:spcAft>
                <a:spcPts val="0"/>
              </a:spcAft>
              <a:buClr>
                <a:schemeClr val="dk2"/>
              </a:buClr>
              <a:buSzPts val="2000"/>
              <a:buFont typeface="Arial"/>
              <a:buChar char="•"/>
              <a:defRPr sz="2000" b="0" i="0" u="none" strike="noStrike" cap="none">
                <a:solidFill>
                  <a:schemeClr val="dk2"/>
                </a:solidFill>
                <a:latin typeface="Calibri"/>
                <a:ea typeface="Calibri"/>
                <a:cs typeface="Calibri"/>
                <a:sym typeface="Calibri"/>
              </a:defRPr>
            </a:lvl6pPr>
            <a:lvl7pPr marL="3200400" marR="0" lvl="6" indent="-355600" algn="l" rtl="0">
              <a:spcBef>
                <a:spcPts val="400"/>
              </a:spcBef>
              <a:spcAft>
                <a:spcPts val="0"/>
              </a:spcAft>
              <a:buClr>
                <a:schemeClr val="dk2"/>
              </a:buClr>
              <a:buSzPts val="2000"/>
              <a:buFont typeface="Arial"/>
              <a:buChar char="•"/>
              <a:defRPr sz="2000" b="0" i="0" u="none" strike="noStrike" cap="none">
                <a:solidFill>
                  <a:schemeClr val="dk2"/>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562" name="Google Shape;562;p98" descr="A close up of a logo&#10;&#10;Description automatically generated"/>
          <p:cNvPicPr preferRelativeResize="0"/>
          <p:nvPr/>
        </p:nvPicPr>
        <p:blipFill rotWithShape="1">
          <a:blip r:embed="rId4">
            <a:alphaModFix/>
          </a:blip>
          <a:srcRect/>
          <a:stretch/>
        </p:blipFill>
        <p:spPr>
          <a:xfrm>
            <a:off x="7003019" y="6316986"/>
            <a:ext cx="1642019" cy="284679"/>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White_Title Slide 1">
  <p:cSld name="White_Title Slide 1 2">
    <p:spTree>
      <p:nvGrpSpPr>
        <p:cNvPr id="1" name="Shape 71"/>
        <p:cNvGrpSpPr/>
        <p:nvPr/>
      </p:nvGrpSpPr>
      <p:grpSpPr>
        <a:xfrm>
          <a:off x="0" y="0"/>
          <a:ext cx="0" cy="0"/>
          <a:chOff x="0" y="0"/>
          <a:chExt cx="0" cy="0"/>
        </a:xfrm>
      </p:grpSpPr>
      <p:pic>
        <p:nvPicPr>
          <p:cNvPr id="72" name="Google Shape;72;p11" descr="A black and white photo of a building&#10;&#10;Description automatically generated"/>
          <p:cNvPicPr preferRelativeResize="0"/>
          <p:nvPr/>
        </p:nvPicPr>
        <p:blipFill rotWithShape="1">
          <a:blip r:embed="rId2">
            <a:alphaModFix/>
          </a:blip>
          <a:srcRect t="15743"/>
          <a:stretch/>
        </p:blipFill>
        <p:spPr>
          <a:xfrm>
            <a:off x="0" y="0"/>
            <a:ext cx="9156790" cy="6858000"/>
          </a:xfrm>
          <a:prstGeom prst="rect">
            <a:avLst/>
          </a:prstGeom>
          <a:noFill/>
          <a:ln>
            <a:noFill/>
          </a:ln>
        </p:spPr>
      </p:pic>
      <p:sp>
        <p:nvSpPr>
          <p:cNvPr id="73" name="Google Shape;73;p11"/>
          <p:cNvSpPr/>
          <p:nvPr/>
        </p:nvSpPr>
        <p:spPr>
          <a:xfrm>
            <a:off x="-12790" y="0"/>
            <a:ext cx="9169580" cy="6858000"/>
          </a:xfrm>
          <a:prstGeom prst="rect">
            <a:avLst/>
          </a:prstGeom>
          <a:solidFill>
            <a:schemeClr val="lt2">
              <a:alpha val="75686"/>
            </a:schemeClr>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74" name="Google Shape;74;p11"/>
          <p:cNvPicPr preferRelativeResize="0"/>
          <p:nvPr/>
        </p:nvPicPr>
        <p:blipFill rotWithShape="1">
          <a:blip r:embed="rId3">
            <a:alphaModFix/>
          </a:blip>
          <a:srcRect/>
          <a:stretch/>
        </p:blipFill>
        <p:spPr>
          <a:xfrm>
            <a:off x="568081" y="4568600"/>
            <a:ext cx="1600200" cy="186267"/>
          </a:xfrm>
          <a:prstGeom prst="rect">
            <a:avLst/>
          </a:prstGeom>
          <a:noFill/>
          <a:ln>
            <a:noFill/>
          </a:ln>
        </p:spPr>
      </p:pic>
      <p:pic>
        <p:nvPicPr>
          <p:cNvPr id="75" name="Google Shape;75;p11" descr="A screenshot of a cell phone&#10;&#10;Description automatically generated"/>
          <p:cNvPicPr preferRelativeResize="0"/>
          <p:nvPr/>
        </p:nvPicPr>
        <p:blipFill rotWithShape="1">
          <a:blip r:embed="rId4">
            <a:alphaModFix/>
          </a:blip>
          <a:srcRect/>
          <a:stretch/>
        </p:blipFill>
        <p:spPr>
          <a:xfrm>
            <a:off x="6602008" y="5859010"/>
            <a:ext cx="2105049" cy="681777"/>
          </a:xfrm>
          <a:prstGeom prst="rect">
            <a:avLst/>
          </a:prstGeom>
          <a:noFill/>
          <a:ln>
            <a:noFill/>
          </a:ln>
        </p:spPr>
      </p:pic>
      <p:sp>
        <p:nvSpPr>
          <p:cNvPr id="76" name="Google Shape;76;p11"/>
          <p:cNvSpPr txBox="1">
            <a:spLocks noGrp="1"/>
          </p:cNvSpPr>
          <p:nvPr>
            <p:ph type="sldNum" idx="12"/>
          </p:nvPr>
        </p:nvSpPr>
        <p:spPr>
          <a:xfrm>
            <a:off x="0" y="6491819"/>
            <a:ext cx="666750" cy="366183"/>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200">
                <a:solidFill>
                  <a:srgbClr val="33006F"/>
                </a:solidFill>
                <a:latin typeface="Calibri"/>
                <a:ea typeface="Calibri"/>
                <a:cs typeface="Calibri"/>
                <a:sym typeface="Calibri"/>
              </a:defRPr>
            </a:lvl1pPr>
            <a:lvl2pPr marL="0" lvl="1" indent="0" algn="l">
              <a:spcBef>
                <a:spcPts val="0"/>
              </a:spcBef>
              <a:buNone/>
              <a:defRPr sz="1200">
                <a:solidFill>
                  <a:srgbClr val="33006F"/>
                </a:solidFill>
                <a:latin typeface="Calibri"/>
                <a:ea typeface="Calibri"/>
                <a:cs typeface="Calibri"/>
                <a:sym typeface="Calibri"/>
              </a:defRPr>
            </a:lvl2pPr>
            <a:lvl3pPr marL="0" lvl="2" indent="0" algn="l">
              <a:spcBef>
                <a:spcPts val="0"/>
              </a:spcBef>
              <a:buNone/>
              <a:defRPr sz="1200">
                <a:solidFill>
                  <a:srgbClr val="33006F"/>
                </a:solidFill>
                <a:latin typeface="Calibri"/>
                <a:ea typeface="Calibri"/>
                <a:cs typeface="Calibri"/>
                <a:sym typeface="Calibri"/>
              </a:defRPr>
            </a:lvl3pPr>
            <a:lvl4pPr marL="0" lvl="3" indent="0" algn="l">
              <a:spcBef>
                <a:spcPts val="0"/>
              </a:spcBef>
              <a:buNone/>
              <a:defRPr sz="1200">
                <a:solidFill>
                  <a:srgbClr val="33006F"/>
                </a:solidFill>
                <a:latin typeface="Calibri"/>
                <a:ea typeface="Calibri"/>
                <a:cs typeface="Calibri"/>
                <a:sym typeface="Calibri"/>
              </a:defRPr>
            </a:lvl4pPr>
            <a:lvl5pPr marL="0" lvl="4" indent="0" algn="l">
              <a:spcBef>
                <a:spcPts val="0"/>
              </a:spcBef>
              <a:buNone/>
              <a:defRPr sz="1200">
                <a:solidFill>
                  <a:srgbClr val="33006F"/>
                </a:solidFill>
                <a:latin typeface="Calibri"/>
                <a:ea typeface="Calibri"/>
                <a:cs typeface="Calibri"/>
                <a:sym typeface="Calibri"/>
              </a:defRPr>
            </a:lvl5pPr>
            <a:lvl6pPr marL="0" lvl="5" indent="0" algn="l">
              <a:spcBef>
                <a:spcPts val="0"/>
              </a:spcBef>
              <a:buNone/>
              <a:defRPr sz="1200">
                <a:solidFill>
                  <a:srgbClr val="33006F"/>
                </a:solidFill>
                <a:latin typeface="Calibri"/>
                <a:ea typeface="Calibri"/>
                <a:cs typeface="Calibri"/>
                <a:sym typeface="Calibri"/>
              </a:defRPr>
            </a:lvl6pPr>
            <a:lvl7pPr marL="0" lvl="6" indent="0" algn="l">
              <a:spcBef>
                <a:spcPts val="0"/>
              </a:spcBef>
              <a:buNone/>
              <a:defRPr sz="1200">
                <a:solidFill>
                  <a:srgbClr val="33006F"/>
                </a:solidFill>
                <a:latin typeface="Calibri"/>
                <a:ea typeface="Calibri"/>
                <a:cs typeface="Calibri"/>
                <a:sym typeface="Calibri"/>
              </a:defRPr>
            </a:lvl7pPr>
            <a:lvl8pPr marL="0" lvl="7" indent="0" algn="l">
              <a:spcBef>
                <a:spcPts val="0"/>
              </a:spcBef>
              <a:buNone/>
              <a:defRPr sz="1200">
                <a:solidFill>
                  <a:srgbClr val="33006F"/>
                </a:solidFill>
                <a:latin typeface="Calibri"/>
                <a:ea typeface="Calibri"/>
                <a:cs typeface="Calibri"/>
                <a:sym typeface="Calibri"/>
              </a:defRPr>
            </a:lvl8pPr>
            <a:lvl9pPr marL="0" lvl="8" indent="0" algn="l">
              <a:spcBef>
                <a:spcPts val="0"/>
              </a:spcBef>
              <a:buNone/>
              <a:defRPr sz="1200">
                <a:solidFill>
                  <a:srgbClr val="33006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77" name="Google Shape;77;p11"/>
          <p:cNvSpPr txBox="1">
            <a:spLocks noGrp="1"/>
          </p:cNvSpPr>
          <p:nvPr>
            <p:ph type="title"/>
          </p:nvPr>
        </p:nvSpPr>
        <p:spPr>
          <a:xfrm>
            <a:off x="460375" y="859992"/>
            <a:ext cx="7023540" cy="3522341"/>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dk1"/>
              </a:buClr>
              <a:buSzPts val="5000"/>
              <a:buFont typeface="Encode Sans Black"/>
              <a:buNone/>
              <a:defRPr sz="5000" b="1" i="0" u="none" strike="noStrike" cap="none">
                <a:solidFill>
                  <a:schemeClr val="dk1"/>
                </a:solidFill>
                <a:latin typeface="Encode Sans Black"/>
                <a:ea typeface="Encode Sans Black"/>
                <a:cs typeface="Encode Sans Black"/>
                <a:sym typeface="Encode Sans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87.xml"/><Relationship Id="rId3" Type="http://schemas.openxmlformats.org/officeDocument/2006/relationships/slideLayout" Target="../slideLayouts/slideLayout82.xml"/><Relationship Id="rId7" Type="http://schemas.openxmlformats.org/officeDocument/2006/relationships/slideLayout" Target="../slideLayouts/slideLayout86.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5" Type="http://schemas.openxmlformats.org/officeDocument/2006/relationships/slideLayout" Target="../slideLayouts/slideLayout84.xml"/><Relationship Id="rId10" Type="http://schemas.openxmlformats.org/officeDocument/2006/relationships/theme" Target="../theme/theme10.xml"/><Relationship Id="rId4" Type="http://schemas.openxmlformats.org/officeDocument/2006/relationships/slideLayout" Target="../slideLayouts/slideLayout83.xml"/><Relationship Id="rId9" Type="http://schemas.openxmlformats.org/officeDocument/2006/relationships/slideLayout" Target="../slideLayouts/slideLayout8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theme" Target="../theme/theme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25.xml"/><Relationship Id="rId1" Type="http://schemas.openxmlformats.org/officeDocument/2006/relationships/slideLayout" Target="../slideLayouts/slideLayout24.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28.xml"/><Relationship Id="rId7" Type="http://schemas.openxmlformats.org/officeDocument/2006/relationships/slideLayout" Target="../slideLayouts/slideLayout3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5" Type="http://schemas.openxmlformats.org/officeDocument/2006/relationships/slideLayout" Target="../slideLayouts/slideLayout30.xml"/><Relationship Id="rId4" Type="http://schemas.openxmlformats.org/officeDocument/2006/relationships/slideLayout" Target="../slideLayouts/slideLayout2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5" Type="http://schemas.openxmlformats.org/officeDocument/2006/relationships/slideLayout" Target="../slideLayouts/slideLayout37.xml"/><Relationship Id="rId4" Type="http://schemas.openxmlformats.org/officeDocument/2006/relationships/slideLayout" Target="../slideLayouts/slideLayout36.xml"/><Relationship Id="rId9"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48.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8.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slideLayout" Target="../slideLayouts/slideLayout72.xml"/><Relationship Id="rId18" Type="http://schemas.openxmlformats.org/officeDocument/2006/relationships/slideLayout" Target="../slideLayouts/slideLayout77.xml"/><Relationship Id="rId3" Type="http://schemas.openxmlformats.org/officeDocument/2006/relationships/slideLayout" Target="../slideLayouts/slideLayout62.xml"/><Relationship Id="rId21" Type="http://schemas.openxmlformats.org/officeDocument/2006/relationships/theme" Target="../theme/theme9.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17" Type="http://schemas.openxmlformats.org/officeDocument/2006/relationships/slideLayout" Target="../slideLayouts/slideLayout76.xml"/><Relationship Id="rId2" Type="http://schemas.openxmlformats.org/officeDocument/2006/relationships/slideLayout" Target="../slideLayouts/slideLayout61.xml"/><Relationship Id="rId16" Type="http://schemas.openxmlformats.org/officeDocument/2006/relationships/slideLayout" Target="../slideLayouts/slideLayout75.xml"/><Relationship Id="rId20" Type="http://schemas.openxmlformats.org/officeDocument/2006/relationships/slideLayout" Target="../slideLayouts/slideLayout79.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5" Type="http://schemas.openxmlformats.org/officeDocument/2006/relationships/slideLayout" Target="../slideLayouts/slideLayout74.xml"/><Relationship Id="rId10" Type="http://schemas.openxmlformats.org/officeDocument/2006/relationships/slideLayout" Target="../slideLayouts/slideLayout69.xml"/><Relationship Id="rId19" Type="http://schemas.openxmlformats.org/officeDocument/2006/relationships/slideLayout" Target="../slideLayouts/slideLayout78.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slideLayout" Target="../slideLayouts/slideLayout7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sldNum" idx="12"/>
          </p:nvPr>
        </p:nvSpPr>
        <p:spPr>
          <a:xfrm>
            <a:off x="0" y="6491820"/>
            <a:ext cx="2057400" cy="366183"/>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200" b="0" i="0" u="none" strike="noStrike" cap="none">
                <a:solidFill>
                  <a:schemeClr val="lt2"/>
                </a:solidFill>
                <a:latin typeface="Calibri"/>
                <a:ea typeface="Calibri"/>
                <a:cs typeface="Calibri"/>
                <a:sym typeface="Calibri"/>
              </a:defRPr>
            </a:lvl1pPr>
            <a:lvl2pPr marL="0" marR="0" lvl="1" indent="0" algn="l" rtl="0">
              <a:spcBef>
                <a:spcPts val="0"/>
              </a:spcBef>
              <a:buNone/>
              <a:defRPr sz="1200" b="0" i="0" u="none" strike="noStrike" cap="none">
                <a:solidFill>
                  <a:schemeClr val="lt2"/>
                </a:solidFill>
                <a:latin typeface="Calibri"/>
                <a:ea typeface="Calibri"/>
                <a:cs typeface="Calibri"/>
                <a:sym typeface="Calibri"/>
              </a:defRPr>
            </a:lvl2pPr>
            <a:lvl3pPr marL="0" marR="0" lvl="2" indent="0" algn="l" rtl="0">
              <a:spcBef>
                <a:spcPts val="0"/>
              </a:spcBef>
              <a:buNone/>
              <a:defRPr sz="1200" b="0" i="0" u="none" strike="noStrike" cap="none">
                <a:solidFill>
                  <a:schemeClr val="lt2"/>
                </a:solidFill>
                <a:latin typeface="Calibri"/>
                <a:ea typeface="Calibri"/>
                <a:cs typeface="Calibri"/>
                <a:sym typeface="Calibri"/>
              </a:defRPr>
            </a:lvl3pPr>
            <a:lvl4pPr marL="0" marR="0" lvl="3" indent="0" algn="l" rtl="0">
              <a:spcBef>
                <a:spcPts val="0"/>
              </a:spcBef>
              <a:buNone/>
              <a:defRPr sz="1200" b="0" i="0" u="none" strike="noStrike" cap="none">
                <a:solidFill>
                  <a:schemeClr val="lt2"/>
                </a:solidFill>
                <a:latin typeface="Calibri"/>
                <a:ea typeface="Calibri"/>
                <a:cs typeface="Calibri"/>
                <a:sym typeface="Calibri"/>
              </a:defRPr>
            </a:lvl4pPr>
            <a:lvl5pPr marL="0" marR="0" lvl="4" indent="0" algn="l" rtl="0">
              <a:spcBef>
                <a:spcPts val="0"/>
              </a:spcBef>
              <a:buNone/>
              <a:defRPr sz="1200" b="0" i="0" u="none" strike="noStrike" cap="none">
                <a:solidFill>
                  <a:schemeClr val="lt2"/>
                </a:solidFill>
                <a:latin typeface="Calibri"/>
                <a:ea typeface="Calibri"/>
                <a:cs typeface="Calibri"/>
                <a:sym typeface="Calibri"/>
              </a:defRPr>
            </a:lvl5pPr>
            <a:lvl6pPr marL="0" marR="0" lvl="5" indent="0" algn="l" rtl="0">
              <a:spcBef>
                <a:spcPts val="0"/>
              </a:spcBef>
              <a:buNone/>
              <a:defRPr sz="1200" b="0" i="0" u="none" strike="noStrike" cap="none">
                <a:solidFill>
                  <a:schemeClr val="lt2"/>
                </a:solidFill>
                <a:latin typeface="Calibri"/>
                <a:ea typeface="Calibri"/>
                <a:cs typeface="Calibri"/>
                <a:sym typeface="Calibri"/>
              </a:defRPr>
            </a:lvl6pPr>
            <a:lvl7pPr marL="0" marR="0" lvl="6" indent="0" algn="l" rtl="0">
              <a:spcBef>
                <a:spcPts val="0"/>
              </a:spcBef>
              <a:buNone/>
              <a:defRPr sz="1200" b="0" i="0" u="none" strike="noStrike" cap="none">
                <a:solidFill>
                  <a:schemeClr val="lt2"/>
                </a:solidFill>
                <a:latin typeface="Calibri"/>
                <a:ea typeface="Calibri"/>
                <a:cs typeface="Calibri"/>
                <a:sym typeface="Calibri"/>
              </a:defRPr>
            </a:lvl7pPr>
            <a:lvl8pPr marL="0" marR="0" lvl="7" indent="0" algn="l" rtl="0">
              <a:spcBef>
                <a:spcPts val="0"/>
              </a:spcBef>
              <a:buNone/>
              <a:defRPr sz="1200" b="0" i="0" u="none" strike="noStrike" cap="none">
                <a:solidFill>
                  <a:schemeClr val="lt2"/>
                </a:solidFill>
                <a:latin typeface="Calibri"/>
                <a:ea typeface="Calibri"/>
                <a:cs typeface="Calibri"/>
                <a:sym typeface="Calibri"/>
              </a:defRPr>
            </a:lvl8pPr>
            <a:lvl9pPr marL="0" marR="0" lvl="8" indent="0" algn="l" rtl="0">
              <a:spcBef>
                <a:spcPts val="0"/>
              </a:spcBef>
              <a:buNone/>
              <a:defRPr sz="1200" b="0" i="0" u="none" strike="noStrike" cap="none">
                <a:solidFill>
                  <a:schemeClr val="lt2"/>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504"/>
        <p:cNvGrpSpPr/>
        <p:nvPr/>
      </p:nvGrpSpPr>
      <p:grpSpPr>
        <a:xfrm>
          <a:off x="0" y="0"/>
          <a:ext cx="0" cy="0"/>
          <a:chOff x="0" y="0"/>
          <a:chExt cx="0" cy="0"/>
        </a:xfrm>
      </p:grpSpPr>
      <p:sp>
        <p:nvSpPr>
          <p:cNvPr id="505" name="Google Shape;505;p89"/>
          <p:cNvSpPr txBox="1">
            <a:spLocks noGrp="1"/>
          </p:cNvSpPr>
          <p:nvPr>
            <p:ph type="sldNum" idx="12"/>
          </p:nvPr>
        </p:nvSpPr>
        <p:spPr>
          <a:xfrm>
            <a:off x="0" y="6491819"/>
            <a:ext cx="2057400" cy="366183"/>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200">
                <a:solidFill>
                  <a:srgbClr val="33006F"/>
                </a:solidFill>
                <a:latin typeface="Calibri"/>
                <a:ea typeface="Calibri"/>
                <a:cs typeface="Calibri"/>
                <a:sym typeface="Calibri"/>
              </a:defRPr>
            </a:lvl1pPr>
            <a:lvl2pPr marL="0" marR="0" lvl="1" indent="0" algn="l" rtl="0">
              <a:spcBef>
                <a:spcPts val="0"/>
              </a:spcBef>
              <a:buNone/>
              <a:defRPr sz="1200">
                <a:solidFill>
                  <a:srgbClr val="33006F"/>
                </a:solidFill>
                <a:latin typeface="Calibri"/>
                <a:ea typeface="Calibri"/>
                <a:cs typeface="Calibri"/>
                <a:sym typeface="Calibri"/>
              </a:defRPr>
            </a:lvl2pPr>
            <a:lvl3pPr marL="0" marR="0" lvl="2" indent="0" algn="l" rtl="0">
              <a:spcBef>
                <a:spcPts val="0"/>
              </a:spcBef>
              <a:buNone/>
              <a:defRPr sz="1200">
                <a:solidFill>
                  <a:srgbClr val="33006F"/>
                </a:solidFill>
                <a:latin typeface="Calibri"/>
                <a:ea typeface="Calibri"/>
                <a:cs typeface="Calibri"/>
                <a:sym typeface="Calibri"/>
              </a:defRPr>
            </a:lvl3pPr>
            <a:lvl4pPr marL="0" marR="0" lvl="3" indent="0" algn="l" rtl="0">
              <a:spcBef>
                <a:spcPts val="0"/>
              </a:spcBef>
              <a:buNone/>
              <a:defRPr sz="1200">
                <a:solidFill>
                  <a:srgbClr val="33006F"/>
                </a:solidFill>
                <a:latin typeface="Calibri"/>
                <a:ea typeface="Calibri"/>
                <a:cs typeface="Calibri"/>
                <a:sym typeface="Calibri"/>
              </a:defRPr>
            </a:lvl4pPr>
            <a:lvl5pPr marL="0" marR="0" lvl="4" indent="0" algn="l" rtl="0">
              <a:spcBef>
                <a:spcPts val="0"/>
              </a:spcBef>
              <a:buNone/>
              <a:defRPr sz="1200">
                <a:solidFill>
                  <a:srgbClr val="33006F"/>
                </a:solidFill>
                <a:latin typeface="Calibri"/>
                <a:ea typeface="Calibri"/>
                <a:cs typeface="Calibri"/>
                <a:sym typeface="Calibri"/>
              </a:defRPr>
            </a:lvl5pPr>
            <a:lvl6pPr marL="0" marR="0" lvl="5" indent="0" algn="l" rtl="0">
              <a:spcBef>
                <a:spcPts val="0"/>
              </a:spcBef>
              <a:buNone/>
              <a:defRPr sz="1200">
                <a:solidFill>
                  <a:srgbClr val="33006F"/>
                </a:solidFill>
                <a:latin typeface="Calibri"/>
                <a:ea typeface="Calibri"/>
                <a:cs typeface="Calibri"/>
                <a:sym typeface="Calibri"/>
              </a:defRPr>
            </a:lvl6pPr>
            <a:lvl7pPr marL="0" marR="0" lvl="6" indent="0" algn="l" rtl="0">
              <a:spcBef>
                <a:spcPts val="0"/>
              </a:spcBef>
              <a:buNone/>
              <a:defRPr sz="1200">
                <a:solidFill>
                  <a:srgbClr val="33006F"/>
                </a:solidFill>
                <a:latin typeface="Calibri"/>
                <a:ea typeface="Calibri"/>
                <a:cs typeface="Calibri"/>
                <a:sym typeface="Calibri"/>
              </a:defRPr>
            </a:lvl7pPr>
            <a:lvl8pPr marL="0" marR="0" lvl="7" indent="0" algn="l" rtl="0">
              <a:spcBef>
                <a:spcPts val="0"/>
              </a:spcBef>
              <a:buNone/>
              <a:defRPr sz="1200">
                <a:solidFill>
                  <a:srgbClr val="33006F"/>
                </a:solidFill>
                <a:latin typeface="Calibri"/>
                <a:ea typeface="Calibri"/>
                <a:cs typeface="Calibri"/>
                <a:sym typeface="Calibri"/>
              </a:defRPr>
            </a:lvl8pPr>
            <a:lvl9pPr marL="0" marR="0" lvl="8" indent="0" algn="l" rtl="0">
              <a:spcBef>
                <a:spcPts val="0"/>
              </a:spcBef>
              <a:buNone/>
              <a:defRPr sz="1200">
                <a:solidFill>
                  <a:srgbClr val="33006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38"/>
        <p:cNvGrpSpPr/>
        <p:nvPr/>
      </p:nvGrpSpPr>
      <p:grpSpPr>
        <a:xfrm>
          <a:off x="0" y="0"/>
          <a:ext cx="0" cy="0"/>
          <a:chOff x="0" y="0"/>
          <a:chExt cx="0" cy="0"/>
        </a:xfrm>
      </p:grpSpPr>
      <p:sp>
        <p:nvSpPr>
          <p:cNvPr id="39" name="Google Shape;39;p6"/>
          <p:cNvSpPr txBox="1">
            <a:spLocks noGrp="1"/>
          </p:cNvSpPr>
          <p:nvPr>
            <p:ph type="sldNum" idx="12"/>
          </p:nvPr>
        </p:nvSpPr>
        <p:spPr>
          <a:xfrm>
            <a:off x="0" y="6491819"/>
            <a:ext cx="2057400" cy="366183"/>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200">
                <a:solidFill>
                  <a:srgbClr val="33006F"/>
                </a:solidFill>
                <a:latin typeface="Calibri"/>
                <a:ea typeface="Calibri"/>
                <a:cs typeface="Calibri"/>
                <a:sym typeface="Calibri"/>
              </a:defRPr>
            </a:lvl1pPr>
            <a:lvl2pPr marL="0" marR="0" lvl="1" indent="0" algn="l" rtl="0">
              <a:spcBef>
                <a:spcPts val="0"/>
              </a:spcBef>
              <a:buNone/>
              <a:defRPr sz="1200">
                <a:solidFill>
                  <a:srgbClr val="33006F"/>
                </a:solidFill>
                <a:latin typeface="Calibri"/>
                <a:ea typeface="Calibri"/>
                <a:cs typeface="Calibri"/>
                <a:sym typeface="Calibri"/>
              </a:defRPr>
            </a:lvl2pPr>
            <a:lvl3pPr marL="0" marR="0" lvl="2" indent="0" algn="l" rtl="0">
              <a:spcBef>
                <a:spcPts val="0"/>
              </a:spcBef>
              <a:buNone/>
              <a:defRPr sz="1200">
                <a:solidFill>
                  <a:srgbClr val="33006F"/>
                </a:solidFill>
                <a:latin typeface="Calibri"/>
                <a:ea typeface="Calibri"/>
                <a:cs typeface="Calibri"/>
                <a:sym typeface="Calibri"/>
              </a:defRPr>
            </a:lvl3pPr>
            <a:lvl4pPr marL="0" marR="0" lvl="3" indent="0" algn="l" rtl="0">
              <a:spcBef>
                <a:spcPts val="0"/>
              </a:spcBef>
              <a:buNone/>
              <a:defRPr sz="1200">
                <a:solidFill>
                  <a:srgbClr val="33006F"/>
                </a:solidFill>
                <a:latin typeface="Calibri"/>
                <a:ea typeface="Calibri"/>
                <a:cs typeface="Calibri"/>
                <a:sym typeface="Calibri"/>
              </a:defRPr>
            </a:lvl4pPr>
            <a:lvl5pPr marL="0" marR="0" lvl="4" indent="0" algn="l" rtl="0">
              <a:spcBef>
                <a:spcPts val="0"/>
              </a:spcBef>
              <a:buNone/>
              <a:defRPr sz="1200">
                <a:solidFill>
                  <a:srgbClr val="33006F"/>
                </a:solidFill>
                <a:latin typeface="Calibri"/>
                <a:ea typeface="Calibri"/>
                <a:cs typeface="Calibri"/>
                <a:sym typeface="Calibri"/>
              </a:defRPr>
            </a:lvl5pPr>
            <a:lvl6pPr marL="0" marR="0" lvl="5" indent="0" algn="l" rtl="0">
              <a:spcBef>
                <a:spcPts val="0"/>
              </a:spcBef>
              <a:buNone/>
              <a:defRPr sz="1200">
                <a:solidFill>
                  <a:srgbClr val="33006F"/>
                </a:solidFill>
                <a:latin typeface="Calibri"/>
                <a:ea typeface="Calibri"/>
                <a:cs typeface="Calibri"/>
                <a:sym typeface="Calibri"/>
              </a:defRPr>
            </a:lvl6pPr>
            <a:lvl7pPr marL="0" marR="0" lvl="6" indent="0" algn="l" rtl="0">
              <a:spcBef>
                <a:spcPts val="0"/>
              </a:spcBef>
              <a:buNone/>
              <a:defRPr sz="1200">
                <a:solidFill>
                  <a:srgbClr val="33006F"/>
                </a:solidFill>
                <a:latin typeface="Calibri"/>
                <a:ea typeface="Calibri"/>
                <a:cs typeface="Calibri"/>
                <a:sym typeface="Calibri"/>
              </a:defRPr>
            </a:lvl7pPr>
            <a:lvl8pPr marL="0" marR="0" lvl="7" indent="0" algn="l" rtl="0">
              <a:spcBef>
                <a:spcPts val="0"/>
              </a:spcBef>
              <a:buNone/>
              <a:defRPr sz="1200">
                <a:solidFill>
                  <a:srgbClr val="33006F"/>
                </a:solidFill>
                <a:latin typeface="Calibri"/>
                <a:ea typeface="Calibri"/>
                <a:cs typeface="Calibri"/>
                <a:sym typeface="Calibri"/>
              </a:defRPr>
            </a:lvl8pPr>
            <a:lvl9pPr marL="0" marR="0" lvl="8" indent="0" algn="l" rtl="0">
              <a:spcBef>
                <a:spcPts val="0"/>
              </a:spcBef>
              <a:buNone/>
              <a:defRPr sz="1200">
                <a:solidFill>
                  <a:srgbClr val="33006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21"/>
        <p:cNvGrpSpPr/>
        <p:nvPr/>
      </p:nvGrpSpPr>
      <p:grpSpPr>
        <a:xfrm>
          <a:off x="0" y="0"/>
          <a:ext cx="0" cy="0"/>
          <a:chOff x="0" y="0"/>
          <a:chExt cx="0" cy="0"/>
        </a:xfrm>
      </p:grpSpPr>
      <p:sp>
        <p:nvSpPr>
          <p:cNvPr id="122" name="Google Shape;122;p19"/>
          <p:cNvSpPr txBox="1">
            <a:spLocks noGrp="1"/>
          </p:cNvSpPr>
          <p:nvPr>
            <p:ph type="sldNum" idx="12"/>
          </p:nvPr>
        </p:nvSpPr>
        <p:spPr>
          <a:xfrm>
            <a:off x="0" y="6491819"/>
            <a:ext cx="2057400" cy="366183"/>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200">
                <a:solidFill>
                  <a:srgbClr val="33006F"/>
                </a:solidFill>
                <a:latin typeface="Calibri"/>
                <a:ea typeface="Calibri"/>
                <a:cs typeface="Calibri"/>
                <a:sym typeface="Calibri"/>
              </a:defRPr>
            </a:lvl1pPr>
            <a:lvl2pPr marL="0" marR="0" lvl="1" indent="0" algn="l" rtl="0">
              <a:spcBef>
                <a:spcPts val="0"/>
              </a:spcBef>
              <a:buNone/>
              <a:defRPr sz="1200">
                <a:solidFill>
                  <a:srgbClr val="33006F"/>
                </a:solidFill>
                <a:latin typeface="Calibri"/>
                <a:ea typeface="Calibri"/>
                <a:cs typeface="Calibri"/>
                <a:sym typeface="Calibri"/>
              </a:defRPr>
            </a:lvl2pPr>
            <a:lvl3pPr marL="0" marR="0" lvl="2" indent="0" algn="l" rtl="0">
              <a:spcBef>
                <a:spcPts val="0"/>
              </a:spcBef>
              <a:buNone/>
              <a:defRPr sz="1200">
                <a:solidFill>
                  <a:srgbClr val="33006F"/>
                </a:solidFill>
                <a:latin typeface="Calibri"/>
                <a:ea typeface="Calibri"/>
                <a:cs typeface="Calibri"/>
                <a:sym typeface="Calibri"/>
              </a:defRPr>
            </a:lvl3pPr>
            <a:lvl4pPr marL="0" marR="0" lvl="3" indent="0" algn="l" rtl="0">
              <a:spcBef>
                <a:spcPts val="0"/>
              </a:spcBef>
              <a:buNone/>
              <a:defRPr sz="1200">
                <a:solidFill>
                  <a:srgbClr val="33006F"/>
                </a:solidFill>
                <a:latin typeface="Calibri"/>
                <a:ea typeface="Calibri"/>
                <a:cs typeface="Calibri"/>
                <a:sym typeface="Calibri"/>
              </a:defRPr>
            </a:lvl4pPr>
            <a:lvl5pPr marL="0" marR="0" lvl="4" indent="0" algn="l" rtl="0">
              <a:spcBef>
                <a:spcPts val="0"/>
              </a:spcBef>
              <a:buNone/>
              <a:defRPr sz="1200">
                <a:solidFill>
                  <a:srgbClr val="33006F"/>
                </a:solidFill>
                <a:latin typeface="Calibri"/>
                <a:ea typeface="Calibri"/>
                <a:cs typeface="Calibri"/>
                <a:sym typeface="Calibri"/>
              </a:defRPr>
            </a:lvl5pPr>
            <a:lvl6pPr marL="0" marR="0" lvl="5" indent="0" algn="l" rtl="0">
              <a:spcBef>
                <a:spcPts val="0"/>
              </a:spcBef>
              <a:buNone/>
              <a:defRPr sz="1200">
                <a:solidFill>
                  <a:srgbClr val="33006F"/>
                </a:solidFill>
                <a:latin typeface="Calibri"/>
                <a:ea typeface="Calibri"/>
                <a:cs typeface="Calibri"/>
                <a:sym typeface="Calibri"/>
              </a:defRPr>
            </a:lvl6pPr>
            <a:lvl7pPr marL="0" marR="0" lvl="6" indent="0" algn="l" rtl="0">
              <a:spcBef>
                <a:spcPts val="0"/>
              </a:spcBef>
              <a:buNone/>
              <a:defRPr sz="1200">
                <a:solidFill>
                  <a:srgbClr val="33006F"/>
                </a:solidFill>
                <a:latin typeface="Calibri"/>
                <a:ea typeface="Calibri"/>
                <a:cs typeface="Calibri"/>
                <a:sym typeface="Calibri"/>
              </a:defRPr>
            </a:lvl7pPr>
            <a:lvl8pPr marL="0" marR="0" lvl="7" indent="0" algn="l" rtl="0">
              <a:spcBef>
                <a:spcPts val="0"/>
              </a:spcBef>
              <a:buNone/>
              <a:defRPr sz="1200">
                <a:solidFill>
                  <a:srgbClr val="33006F"/>
                </a:solidFill>
                <a:latin typeface="Calibri"/>
                <a:ea typeface="Calibri"/>
                <a:cs typeface="Calibri"/>
                <a:sym typeface="Calibri"/>
              </a:defRPr>
            </a:lvl8pPr>
            <a:lvl9pPr marL="0" marR="0" lvl="8" indent="0" algn="l" rtl="0">
              <a:spcBef>
                <a:spcPts val="0"/>
              </a:spcBef>
              <a:buNone/>
              <a:defRPr sz="1200">
                <a:solidFill>
                  <a:srgbClr val="33006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Lst>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65"/>
        <p:cNvGrpSpPr/>
        <p:nvPr/>
      </p:nvGrpSpPr>
      <p:grpSpPr>
        <a:xfrm>
          <a:off x="0" y="0"/>
          <a:ext cx="0" cy="0"/>
          <a:chOff x="0" y="0"/>
          <a:chExt cx="0" cy="0"/>
        </a:xfrm>
      </p:grpSpPr>
      <p:sp>
        <p:nvSpPr>
          <p:cNvPr id="166" name="Google Shape;166;p27"/>
          <p:cNvSpPr txBox="1">
            <a:spLocks noGrp="1"/>
          </p:cNvSpPr>
          <p:nvPr>
            <p:ph type="sldNum" idx="12"/>
          </p:nvPr>
        </p:nvSpPr>
        <p:spPr>
          <a:xfrm>
            <a:off x="0" y="6491820"/>
            <a:ext cx="2057400" cy="366183"/>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200">
                <a:solidFill>
                  <a:srgbClr val="33006F"/>
                </a:solidFill>
                <a:latin typeface="Calibri"/>
                <a:ea typeface="Calibri"/>
                <a:cs typeface="Calibri"/>
                <a:sym typeface="Calibri"/>
              </a:defRPr>
            </a:lvl1pPr>
            <a:lvl2pPr marL="0" marR="0" lvl="1" indent="0" algn="l" rtl="0">
              <a:spcBef>
                <a:spcPts val="0"/>
              </a:spcBef>
              <a:buNone/>
              <a:defRPr sz="1200">
                <a:solidFill>
                  <a:srgbClr val="33006F"/>
                </a:solidFill>
                <a:latin typeface="Calibri"/>
                <a:ea typeface="Calibri"/>
                <a:cs typeface="Calibri"/>
                <a:sym typeface="Calibri"/>
              </a:defRPr>
            </a:lvl2pPr>
            <a:lvl3pPr marL="0" marR="0" lvl="2" indent="0" algn="l" rtl="0">
              <a:spcBef>
                <a:spcPts val="0"/>
              </a:spcBef>
              <a:buNone/>
              <a:defRPr sz="1200">
                <a:solidFill>
                  <a:srgbClr val="33006F"/>
                </a:solidFill>
                <a:latin typeface="Calibri"/>
                <a:ea typeface="Calibri"/>
                <a:cs typeface="Calibri"/>
                <a:sym typeface="Calibri"/>
              </a:defRPr>
            </a:lvl3pPr>
            <a:lvl4pPr marL="0" marR="0" lvl="3" indent="0" algn="l" rtl="0">
              <a:spcBef>
                <a:spcPts val="0"/>
              </a:spcBef>
              <a:buNone/>
              <a:defRPr sz="1200">
                <a:solidFill>
                  <a:srgbClr val="33006F"/>
                </a:solidFill>
                <a:latin typeface="Calibri"/>
                <a:ea typeface="Calibri"/>
                <a:cs typeface="Calibri"/>
                <a:sym typeface="Calibri"/>
              </a:defRPr>
            </a:lvl4pPr>
            <a:lvl5pPr marL="0" marR="0" lvl="4" indent="0" algn="l" rtl="0">
              <a:spcBef>
                <a:spcPts val="0"/>
              </a:spcBef>
              <a:buNone/>
              <a:defRPr sz="1200">
                <a:solidFill>
                  <a:srgbClr val="33006F"/>
                </a:solidFill>
                <a:latin typeface="Calibri"/>
                <a:ea typeface="Calibri"/>
                <a:cs typeface="Calibri"/>
                <a:sym typeface="Calibri"/>
              </a:defRPr>
            </a:lvl5pPr>
            <a:lvl6pPr marL="0" marR="0" lvl="5" indent="0" algn="l" rtl="0">
              <a:spcBef>
                <a:spcPts val="0"/>
              </a:spcBef>
              <a:buNone/>
              <a:defRPr sz="1200">
                <a:solidFill>
                  <a:srgbClr val="33006F"/>
                </a:solidFill>
                <a:latin typeface="Calibri"/>
                <a:ea typeface="Calibri"/>
                <a:cs typeface="Calibri"/>
                <a:sym typeface="Calibri"/>
              </a:defRPr>
            </a:lvl6pPr>
            <a:lvl7pPr marL="0" marR="0" lvl="6" indent="0" algn="l" rtl="0">
              <a:spcBef>
                <a:spcPts val="0"/>
              </a:spcBef>
              <a:buNone/>
              <a:defRPr sz="1200">
                <a:solidFill>
                  <a:srgbClr val="33006F"/>
                </a:solidFill>
                <a:latin typeface="Calibri"/>
                <a:ea typeface="Calibri"/>
                <a:cs typeface="Calibri"/>
                <a:sym typeface="Calibri"/>
              </a:defRPr>
            </a:lvl7pPr>
            <a:lvl8pPr marL="0" marR="0" lvl="7" indent="0" algn="l" rtl="0">
              <a:spcBef>
                <a:spcPts val="0"/>
              </a:spcBef>
              <a:buNone/>
              <a:defRPr sz="1200">
                <a:solidFill>
                  <a:srgbClr val="33006F"/>
                </a:solidFill>
                <a:latin typeface="Calibri"/>
                <a:ea typeface="Calibri"/>
                <a:cs typeface="Calibri"/>
                <a:sym typeface="Calibri"/>
              </a:defRPr>
            </a:lvl8pPr>
            <a:lvl9pPr marL="0" marR="0" lvl="8" indent="0" algn="l" rtl="0">
              <a:spcBef>
                <a:spcPts val="0"/>
              </a:spcBef>
              <a:buNone/>
              <a:defRPr sz="1200">
                <a:solidFill>
                  <a:srgbClr val="33006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71" r:id="rId1"/>
    <p:sldLayoutId id="2147483672"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77"/>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218"/>
        <p:cNvGrpSpPr/>
        <p:nvPr/>
      </p:nvGrpSpPr>
      <p:grpSpPr>
        <a:xfrm>
          <a:off x="0" y="0"/>
          <a:ext cx="0" cy="0"/>
          <a:chOff x="0" y="0"/>
          <a:chExt cx="0" cy="0"/>
        </a:xfrm>
      </p:grpSpPr>
      <p:sp>
        <p:nvSpPr>
          <p:cNvPr id="219" name="Google Shape;219;p38"/>
          <p:cNvSpPr txBox="1">
            <a:spLocks noGrp="1"/>
          </p:cNvSpPr>
          <p:nvPr>
            <p:ph type="sldNum" idx="12"/>
          </p:nvPr>
        </p:nvSpPr>
        <p:spPr>
          <a:xfrm>
            <a:off x="0" y="6491820"/>
            <a:ext cx="2057400" cy="366183"/>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195">
                <a:solidFill>
                  <a:srgbClr val="33006F"/>
                </a:solidFill>
                <a:latin typeface="Calibri"/>
                <a:ea typeface="Calibri"/>
                <a:cs typeface="Calibri"/>
                <a:sym typeface="Calibri"/>
              </a:defRPr>
            </a:lvl1pPr>
            <a:lvl2pPr marL="0" marR="0" lvl="1" indent="0" algn="l" rtl="0">
              <a:spcBef>
                <a:spcPts val="0"/>
              </a:spcBef>
              <a:buNone/>
              <a:defRPr sz="1195">
                <a:solidFill>
                  <a:srgbClr val="33006F"/>
                </a:solidFill>
                <a:latin typeface="Calibri"/>
                <a:ea typeface="Calibri"/>
                <a:cs typeface="Calibri"/>
                <a:sym typeface="Calibri"/>
              </a:defRPr>
            </a:lvl2pPr>
            <a:lvl3pPr marL="0" marR="0" lvl="2" indent="0" algn="l" rtl="0">
              <a:spcBef>
                <a:spcPts val="0"/>
              </a:spcBef>
              <a:buNone/>
              <a:defRPr sz="1195">
                <a:solidFill>
                  <a:srgbClr val="33006F"/>
                </a:solidFill>
                <a:latin typeface="Calibri"/>
                <a:ea typeface="Calibri"/>
                <a:cs typeface="Calibri"/>
                <a:sym typeface="Calibri"/>
              </a:defRPr>
            </a:lvl3pPr>
            <a:lvl4pPr marL="0" marR="0" lvl="3" indent="0" algn="l" rtl="0">
              <a:spcBef>
                <a:spcPts val="0"/>
              </a:spcBef>
              <a:buNone/>
              <a:defRPr sz="1195">
                <a:solidFill>
                  <a:srgbClr val="33006F"/>
                </a:solidFill>
                <a:latin typeface="Calibri"/>
                <a:ea typeface="Calibri"/>
                <a:cs typeface="Calibri"/>
                <a:sym typeface="Calibri"/>
              </a:defRPr>
            </a:lvl4pPr>
            <a:lvl5pPr marL="0" marR="0" lvl="4" indent="0" algn="l" rtl="0">
              <a:spcBef>
                <a:spcPts val="0"/>
              </a:spcBef>
              <a:buNone/>
              <a:defRPr sz="1195">
                <a:solidFill>
                  <a:srgbClr val="33006F"/>
                </a:solidFill>
                <a:latin typeface="Calibri"/>
                <a:ea typeface="Calibri"/>
                <a:cs typeface="Calibri"/>
                <a:sym typeface="Calibri"/>
              </a:defRPr>
            </a:lvl5pPr>
            <a:lvl6pPr marL="0" marR="0" lvl="5" indent="0" algn="l" rtl="0">
              <a:spcBef>
                <a:spcPts val="0"/>
              </a:spcBef>
              <a:buNone/>
              <a:defRPr sz="1195">
                <a:solidFill>
                  <a:srgbClr val="33006F"/>
                </a:solidFill>
                <a:latin typeface="Calibri"/>
                <a:ea typeface="Calibri"/>
                <a:cs typeface="Calibri"/>
                <a:sym typeface="Calibri"/>
              </a:defRPr>
            </a:lvl6pPr>
            <a:lvl7pPr marL="0" marR="0" lvl="6" indent="0" algn="l" rtl="0">
              <a:spcBef>
                <a:spcPts val="0"/>
              </a:spcBef>
              <a:buNone/>
              <a:defRPr sz="1195">
                <a:solidFill>
                  <a:srgbClr val="33006F"/>
                </a:solidFill>
                <a:latin typeface="Calibri"/>
                <a:ea typeface="Calibri"/>
                <a:cs typeface="Calibri"/>
                <a:sym typeface="Calibri"/>
              </a:defRPr>
            </a:lvl7pPr>
            <a:lvl8pPr marL="0" marR="0" lvl="7" indent="0" algn="l" rtl="0">
              <a:spcBef>
                <a:spcPts val="0"/>
              </a:spcBef>
              <a:buNone/>
              <a:defRPr sz="1195">
                <a:solidFill>
                  <a:srgbClr val="33006F"/>
                </a:solidFill>
                <a:latin typeface="Calibri"/>
                <a:ea typeface="Calibri"/>
                <a:cs typeface="Calibri"/>
                <a:sym typeface="Calibri"/>
              </a:defRPr>
            </a:lvl8pPr>
            <a:lvl9pPr marL="0" marR="0" lvl="8" indent="0" algn="l" rtl="0">
              <a:spcBef>
                <a:spcPts val="0"/>
              </a:spcBef>
              <a:buNone/>
              <a:defRPr sz="1195">
                <a:solidFill>
                  <a:srgbClr val="33006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269"/>
        <p:cNvGrpSpPr/>
        <p:nvPr/>
      </p:nvGrpSpPr>
      <p:grpSpPr>
        <a:xfrm>
          <a:off x="0" y="0"/>
          <a:ext cx="0" cy="0"/>
          <a:chOff x="0" y="0"/>
          <a:chExt cx="0" cy="0"/>
        </a:xfrm>
      </p:grpSpPr>
      <p:sp>
        <p:nvSpPr>
          <p:cNvPr id="270" name="Google Shape;270;p47"/>
          <p:cNvSpPr txBox="1">
            <a:spLocks noGrp="1"/>
          </p:cNvSpPr>
          <p:nvPr>
            <p:ph type="sldNum" idx="12"/>
          </p:nvPr>
        </p:nvSpPr>
        <p:spPr>
          <a:xfrm>
            <a:off x="0" y="6491819"/>
            <a:ext cx="2057400" cy="366183"/>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200">
                <a:solidFill>
                  <a:srgbClr val="33006F"/>
                </a:solidFill>
                <a:latin typeface="Calibri"/>
                <a:ea typeface="Calibri"/>
                <a:cs typeface="Calibri"/>
                <a:sym typeface="Calibri"/>
              </a:defRPr>
            </a:lvl1pPr>
            <a:lvl2pPr marL="0" marR="0" lvl="1" indent="0" algn="l" rtl="0">
              <a:spcBef>
                <a:spcPts val="0"/>
              </a:spcBef>
              <a:buNone/>
              <a:defRPr sz="1200">
                <a:solidFill>
                  <a:srgbClr val="33006F"/>
                </a:solidFill>
                <a:latin typeface="Calibri"/>
                <a:ea typeface="Calibri"/>
                <a:cs typeface="Calibri"/>
                <a:sym typeface="Calibri"/>
              </a:defRPr>
            </a:lvl2pPr>
            <a:lvl3pPr marL="0" marR="0" lvl="2" indent="0" algn="l" rtl="0">
              <a:spcBef>
                <a:spcPts val="0"/>
              </a:spcBef>
              <a:buNone/>
              <a:defRPr sz="1200">
                <a:solidFill>
                  <a:srgbClr val="33006F"/>
                </a:solidFill>
                <a:latin typeface="Calibri"/>
                <a:ea typeface="Calibri"/>
                <a:cs typeface="Calibri"/>
                <a:sym typeface="Calibri"/>
              </a:defRPr>
            </a:lvl3pPr>
            <a:lvl4pPr marL="0" marR="0" lvl="3" indent="0" algn="l" rtl="0">
              <a:spcBef>
                <a:spcPts val="0"/>
              </a:spcBef>
              <a:buNone/>
              <a:defRPr sz="1200">
                <a:solidFill>
                  <a:srgbClr val="33006F"/>
                </a:solidFill>
                <a:latin typeface="Calibri"/>
                <a:ea typeface="Calibri"/>
                <a:cs typeface="Calibri"/>
                <a:sym typeface="Calibri"/>
              </a:defRPr>
            </a:lvl4pPr>
            <a:lvl5pPr marL="0" marR="0" lvl="4" indent="0" algn="l" rtl="0">
              <a:spcBef>
                <a:spcPts val="0"/>
              </a:spcBef>
              <a:buNone/>
              <a:defRPr sz="1200">
                <a:solidFill>
                  <a:srgbClr val="33006F"/>
                </a:solidFill>
                <a:latin typeface="Calibri"/>
                <a:ea typeface="Calibri"/>
                <a:cs typeface="Calibri"/>
                <a:sym typeface="Calibri"/>
              </a:defRPr>
            </a:lvl5pPr>
            <a:lvl6pPr marL="0" marR="0" lvl="5" indent="0" algn="l" rtl="0">
              <a:spcBef>
                <a:spcPts val="0"/>
              </a:spcBef>
              <a:buNone/>
              <a:defRPr sz="1200">
                <a:solidFill>
                  <a:srgbClr val="33006F"/>
                </a:solidFill>
                <a:latin typeface="Calibri"/>
                <a:ea typeface="Calibri"/>
                <a:cs typeface="Calibri"/>
                <a:sym typeface="Calibri"/>
              </a:defRPr>
            </a:lvl6pPr>
            <a:lvl7pPr marL="0" marR="0" lvl="6" indent="0" algn="l" rtl="0">
              <a:spcBef>
                <a:spcPts val="0"/>
              </a:spcBef>
              <a:buNone/>
              <a:defRPr sz="1200">
                <a:solidFill>
                  <a:srgbClr val="33006F"/>
                </a:solidFill>
                <a:latin typeface="Calibri"/>
                <a:ea typeface="Calibri"/>
                <a:cs typeface="Calibri"/>
                <a:sym typeface="Calibri"/>
              </a:defRPr>
            </a:lvl7pPr>
            <a:lvl8pPr marL="0" marR="0" lvl="7" indent="0" algn="l" rtl="0">
              <a:spcBef>
                <a:spcPts val="0"/>
              </a:spcBef>
              <a:buNone/>
              <a:defRPr sz="1200">
                <a:solidFill>
                  <a:srgbClr val="33006F"/>
                </a:solidFill>
                <a:latin typeface="Calibri"/>
                <a:ea typeface="Calibri"/>
                <a:cs typeface="Calibri"/>
                <a:sym typeface="Calibri"/>
              </a:defRPr>
            </a:lvl8pPr>
            <a:lvl9pPr marL="0" marR="0" lvl="8" indent="0" algn="l" rtl="0">
              <a:spcBef>
                <a:spcPts val="0"/>
              </a:spcBef>
              <a:buNone/>
              <a:defRPr sz="1200">
                <a:solidFill>
                  <a:srgbClr val="33006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322"/>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391"/>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0" r:id="rId14"/>
    <p:sldLayoutId id="2147483721" r:id="rId15"/>
    <p:sldLayoutId id="2147483722" r:id="rId16"/>
    <p:sldLayoutId id="2147483723" r:id="rId17"/>
    <p:sldLayoutId id="2147483724" r:id="rId18"/>
    <p:sldLayoutId id="2147483725" r:id="rId19"/>
    <p:sldLayoutId id="2147483726" r:id="rId2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8" Type="http://schemas.openxmlformats.org/officeDocument/2006/relationships/hyperlink" Target="https://uwnetid.sharepoint.com/sites/UWFTChangeNetwork/SitePages/UWFT-Roadshows.aspx" TargetMode="External"/><Relationship Id="rId3" Type="http://schemas.openxmlformats.org/officeDocument/2006/relationships/hyperlink" Target="https://urldefense.com/v3/__https:/washington.zoom.us/j/99431590053__;!!K-Hz7m0Vt54!kFP_GhgLKwY3oDFyKtZOw9elGOuk_IDsCLg32Roh79ApKzQbc-og2vuYCVkTG4u78HuQ7kg2k7QV-KYCo4IL$" TargetMode="External"/><Relationship Id="rId7" Type="http://schemas.openxmlformats.org/officeDocument/2006/relationships/hyperlink" Target="https://uwnetid.sharepoint.com/sites/UWFTChangeNetwork/SitePages/Videos.aspx#future-state-focus" TargetMode="External"/><Relationship Id="rId12" Type="http://schemas.openxmlformats.org/officeDocument/2006/relationships/hyperlink" Target="https://uwnetid.sharepoint.com/sites/UWFTChangeNetwork" TargetMode="External"/><Relationship Id="rId2" Type="http://schemas.openxmlformats.org/officeDocument/2006/relationships/notesSlide" Target="../notesSlides/notesSlide11.xml"/><Relationship Id="rId1" Type="http://schemas.openxmlformats.org/officeDocument/2006/relationships/slideLayout" Target="../slideLayouts/slideLayout17.xml"/><Relationship Id="rId6" Type="http://schemas.openxmlformats.org/officeDocument/2006/relationships/hyperlink" Target="https://uwnetid.sharepoint.com/sites/UWFTChangeNetwork/SitePages/Workday-Core-Concepts.aspx" TargetMode="External"/><Relationship Id="rId11" Type="http://schemas.openxmlformats.org/officeDocument/2006/relationships/hyperlink" Target="https://finance.uw.edu/uwft/blog" TargetMode="External"/><Relationship Id="rId5" Type="http://schemas.openxmlformats.org/officeDocument/2006/relationships/hyperlink" Target="https://uwnetid.sharepoint.com/sites/UWFTChangeNetwork/SitePages/Finance-Literacy-Seminar.aspx" TargetMode="External"/><Relationship Id="rId10" Type="http://schemas.openxmlformats.org/officeDocument/2006/relationships/hyperlink" Target="https://uwnetid.sharepoint.com/sites/UWFTChangeNetwork/SitePages/Newsletters.aspx" TargetMode="External"/><Relationship Id="rId4" Type="http://schemas.openxmlformats.org/officeDocument/2006/relationships/hyperlink" Target="https://urldefense.com/v3/__https:/forms.office.com/Pages/ResponsePage.aspx?id=W9229i_wGkSZoBYqxQYL0k9itcJC_z9ErLB7X0CtETFUNk5SSDQ1R0ROWk4xVjVLSkI0MzA3WE5VQi4u__;!!K-Hz7m0Vt54!kFP_GhgLKwY3oDFyKtZOw9elGOuk_IDsCLg32Roh79ApKzQbc-og2vuYCVkTG4u78HuQ7kg2k7QV-Lj4iGVP$" TargetMode="External"/><Relationship Id="rId9" Type="http://schemas.openxmlformats.org/officeDocument/2006/relationships/hyperlink" Target="http://discover.uw.edu/MTMxLUFRTy0yMjUAAAGH2EJ2mEN6LaAmKlj41dypRpI_-TpGgzXeZEK8ry1fAfhadCa0ngYXQ4R9HsNcIygnzU9C_-I="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mailto:UWFTAsk@uw.edu" TargetMode="External"/><Relationship Id="rId2" Type="http://schemas.openxmlformats.org/officeDocument/2006/relationships/notesSlide" Target="../notesSlides/notesSlide12.xml"/><Relationship Id="rId1" Type="http://schemas.openxmlformats.org/officeDocument/2006/relationships/slideLayout" Target="../slideLayouts/slideLayout17.xml"/><Relationship Id="rId4" Type="http://schemas.openxmlformats.org/officeDocument/2006/relationships/hyperlink" Target="http://discover.uw.edu/MTMxLUFRTy0yMjUAAAGH2EJ2mHoASNPAn0eFbbwbw2_DAEQhfdmRrjb03WCEtdsHGHT2FwfWGi8_wJI4yXgws1lnMXQ="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hyperlink" Target="https://uwnetid.sharepoint.com/sites/UWFTChangeNetwork/SitePages/Grant%20Award%20to%20Close.aspx" TargetMode="External"/><Relationship Id="rId2" Type="http://schemas.openxmlformats.org/officeDocument/2006/relationships/notesSlide" Target="../notesSlides/notesSlide15.xml"/><Relationship Id="rId1" Type="http://schemas.openxmlformats.org/officeDocument/2006/relationships/slideLayout" Target="../slideLayouts/slideLayout17.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17.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4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hyperlink" Target="https://uwnetid.sharepoint.com/sites/UWFTChangeNetwork/SitePages/Grant%20Award%20to%20Close.aspx" TargetMode="External"/><Relationship Id="rId7"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49.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41.xml"/><Relationship Id="rId5" Type="http://schemas.openxmlformats.org/officeDocument/2006/relationships/image" Target="../media/image32.png"/><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41.xml"/><Relationship Id="rId5" Type="http://schemas.openxmlformats.org/officeDocument/2006/relationships/image" Target="../media/image32.png"/><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1.xml"/></Relationships>
</file>

<file path=ppt/slides/_rels/slide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568" name="Google Shape;568;p99"/>
          <p:cNvSpPr txBox="1">
            <a:spLocks noGrp="1"/>
          </p:cNvSpPr>
          <p:nvPr>
            <p:ph type="body" idx="1"/>
          </p:nvPr>
        </p:nvSpPr>
        <p:spPr>
          <a:xfrm>
            <a:off x="447924" y="1662369"/>
            <a:ext cx="8184662" cy="54822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2"/>
              </a:buClr>
              <a:buSzPts val="2400"/>
              <a:buNone/>
            </a:pPr>
            <a:endParaRPr/>
          </a:p>
        </p:txBody>
      </p:sp>
      <p:sp>
        <p:nvSpPr>
          <p:cNvPr id="569" name="Google Shape;569;p99"/>
          <p:cNvSpPr txBox="1">
            <a:spLocks noGrp="1"/>
          </p:cNvSpPr>
          <p:nvPr>
            <p:ph type="body" idx="2"/>
          </p:nvPr>
        </p:nvSpPr>
        <p:spPr>
          <a:xfrm>
            <a:off x="435471" y="2434979"/>
            <a:ext cx="8197114" cy="3002348"/>
          </a:xfrm>
          <a:prstGeom prst="rect">
            <a:avLst/>
          </a:prstGeom>
          <a:noFill/>
          <a:ln>
            <a:noFill/>
          </a:ln>
        </p:spPr>
        <p:txBody>
          <a:bodyPr spcFirstLastPara="1" wrap="square" lIns="91425" tIns="45700" rIns="91425" bIns="45700" anchor="t" anchorCtr="0">
            <a:noAutofit/>
          </a:bodyPr>
          <a:lstStyle/>
          <a:p>
            <a:pPr marL="342892" lvl="0" indent="-190492" algn="l" rtl="0">
              <a:spcBef>
                <a:spcPts val="0"/>
              </a:spcBef>
              <a:spcAft>
                <a:spcPts val="0"/>
              </a:spcAft>
              <a:buClr>
                <a:schemeClr val="lt2"/>
              </a:buClr>
              <a:buSzPts val="2400"/>
              <a:buFont typeface="Merriweather Sans"/>
              <a:buNone/>
            </a:pPr>
            <a:endParaRPr/>
          </a:p>
        </p:txBody>
      </p:sp>
      <p:pic>
        <p:nvPicPr>
          <p:cNvPr id="570" name="Google Shape;570;p99"/>
          <p:cNvPicPr preferRelativeResize="0"/>
          <p:nvPr/>
        </p:nvPicPr>
        <p:blipFill rotWithShape="1">
          <a:blip r:embed="rId3">
            <a:alphaModFix/>
          </a:blip>
          <a:srcRect/>
          <a:stretch/>
        </p:blipFill>
        <p:spPr>
          <a:xfrm>
            <a:off x="-34637" y="818284"/>
            <a:ext cx="9213273" cy="5182466"/>
          </a:xfrm>
          <a:prstGeom prst="rect">
            <a:avLst/>
          </a:prstGeom>
          <a:noFill/>
          <a:ln>
            <a:noFill/>
          </a:ln>
        </p:spPr>
      </p:pic>
      <p:sp>
        <p:nvSpPr>
          <p:cNvPr id="571" name="Google Shape;571;p99"/>
          <p:cNvSpPr txBox="1"/>
          <p:nvPr/>
        </p:nvSpPr>
        <p:spPr>
          <a:xfrm>
            <a:off x="291343" y="3962227"/>
            <a:ext cx="7624230" cy="1869743"/>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1350" b="1" i="0" u="none" strike="noStrike" cap="none">
                <a:solidFill>
                  <a:schemeClr val="lt2"/>
                </a:solidFill>
                <a:latin typeface="Open Sans"/>
                <a:ea typeface="Open Sans"/>
                <a:cs typeface="Open Sans"/>
                <a:sym typeface="Open Sans"/>
              </a:rPr>
              <a:t>Monthly Research Administration Meeting</a:t>
            </a:r>
            <a:endParaRPr/>
          </a:p>
          <a:p>
            <a:pPr marL="0" marR="0" lvl="0" indent="0" algn="l" rtl="0">
              <a:spcBef>
                <a:spcPts val="0"/>
              </a:spcBef>
              <a:spcAft>
                <a:spcPts val="0"/>
              </a:spcAft>
              <a:buNone/>
            </a:pPr>
            <a:r>
              <a:rPr lang="en-US" sz="1350" b="1">
                <a:solidFill>
                  <a:schemeClr val="lt2"/>
                </a:solidFill>
                <a:latin typeface="Open Sans"/>
                <a:ea typeface="Open Sans"/>
                <a:cs typeface="Open Sans"/>
                <a:sym typeface="Open Sans"/>
              </a:rPr>
              <a:t>Workday Finance-Grants Focus</a:t>
            </a:r>
            <a:endParaRPr sz="1350" b="1">
              <a:solidFill>
                <a:schemeClr val="lt2"/>
              </a:solidFill>
              <a:latin typeface="Open Sans"/>
              <a:ea typeface="Open Sans"/>
              <a:cs typeface="Open Sans"/>
              <a:sym typeface="Open Sans"/>
            </a:endParaRPr>
          </a:p>
          <a:p>
            <a:pPr marL="0" marR="0" lvl="0" indent="0" algn="l" rtl="0">
              <a:spcBef>
                <a:spcPts val="0"/>
              </a:spcBef>
              <a:spcAft>
                <a:spcPts val="0"/>
              </a:spcAft>
              <a:buNone/>
            </a:pPr>
            <a:r>
              <a:rPr lang="en-US" sz="1350" b="1">
                <a:solidFill>
                  <a:schemeClr val="lt2"/>
                </a:solidFill>
                <a:latin typeface="Open Sans"/>
                <a:ea typeface="Open Sans"/>
                <a:cs typeface="Open Sans"/>
                <a:sym typeface="Open Sans"/>
              </a:rPr>
              <a:t>November 10, 2022</a:t>
            </a:r>
            <a:r>
              <a:rPr lang="en-US" sz="1500" b="1">
                <a:solidFill>
                  <a:schemeClr val="lt2"/>
                </a:solidFill>
                <a:latin typeface="Open Sans"/>
                <a:ea typeface="Open Sans"/>
                <a:cs typeface="Open Sans"/>
                <a:sym typeface="Open Sans"/>
              </a:rPr>
              <a:t> </a:t>
            </a:r>
            <a:endParaRPr sz="1500" b="1">
              <a:solidFill>
                <a:schemeClr val="lt2"/>
              </a:solidFill>
              <a:latin typeface="Open Sans"/>
              <a:ea typeface="Open Sans"/>
              <a:cs typeface="Open Sans"/>
              <a:sym typeface="Open Sans"/>
            </a:endParaRPr>
          </a:p>
          <a:p>
            <a:pPr marL="0" marR="0" lvl="0" indent="0" algn="l" rtl="0">
              <a:spcBef>
                <a:spcPts val="0"/>
              </a:spcBef>
              <a:spcAft>
                <a:spcPts val="0"/>
              </a:spcAft>
              <a:buNone/>
            </a:pPr>
            <a:endParaRPr sz="1500" b="1">
              <a:solidFill>
                <a:schemeClr val="lt2"/>
              </a:solidFill>
              <a:latin typeface="Open Sans"/>
              <a:ea typeface="Open Sans"/>
              <a:cs typeface="Open Sans"/>
              <a:sym typeface="Open Sans"/>
            </a:endParaRPr>
          </a:p>
          <a:p>
            <a:pPr marL="0" marR="0" lvl="0" indent="0" algn="l" rtl="0">
              <a:spcBef>
                <a:spcPts val="0"/>
              </a:spcBef>
              <a:spcAft>
                <a:spcPts val="0"/>
              </a:spcAft>
              <a:buNone/>
            </a:pPr>
            <a:r>
              <a:rPr lang="en-US" sz="1500" b="1">
                <a:solidFill>
                  <a:schemeClr val="lt2"/>
                </a:solidFill>
                <a:latin typeface="Open Sans"/>
                <a:ea typeface="Open Sans"/>
                <a:cs typeface="Open Sans"/>
                <a:sym typeface="Open Sans"/>
              </a:rPr>
              <a:t>Amanda Snyder, Associate Director, Office of Sponsored Programs</a:t>
            </a:r>
            <a:endParaRPr/>
          </a:p>
          <a:p>
            <a:pPr marL="0" marR="0" lvl="0" indent="0" algn="l" rtl="0">
              <a:spcBef>
                <a:spcPts val="0"/>
              </a:spcBef>
              <a:spcAft>
                <a:spcPts val="0"/>
              </a:spcAft>
              <a:buNone/>
            </a:pPr>
            <a:r>
              <a:rPr lang="en-US" sz="1500" b="1">
                <a:solidFill>
                  <a:schemeClr val="lt2"/>
                </a:solidFill>
                <a:latin typeface="Open Sans"/>
                <a:ea typeface="Open Sans"/>
                <a:cs typeface="Open Sans"/>
                <a:sym typeface="Open Sans"/>
              </a:rPr>
              <a:t>Nicole Flagg, Grant Award to Close Lead, UW Finance Transformation</a:t>
            </a:r>
            <a:endParaRPr sz="1500" b="1">
              <a:solidFill>
                <a:schemeClr val="lt2"/>
              </a:solidFill>
              <a:latin typeface="Open Sans"/>
              <a:ea typeface="Open Sans"/>
              <a:cs typeface="Open Sans"/>
              <a:sym typeface="Open Sans"/>
            </a:endParaRPr>
          </a:p>
          <a:p>
            <a:pPr marL="0" marR="0" lvl="0" indent="0" algn="l" rtl="0">
              <a:spcBef>
                <a:spcPts val="0"/>
              </a:spcBef>
              <a:spcAft>
                <a:spcPts val="0"/>
              </a:spcAft>
              <a:buNone/>
            </a:pPr>
            <a:r>
              <a:rPr lang="en-US" sz="1500" b="1">
                <a:solidFill>
                  <a:schemeClr val="lt2"/>
                </a:solidFill>
                <a:latin typeface="Open Sans"/>
                <a:ea typeface="Open Sans"/>
                <a:cs typeface="Open Sans"/>
                <a:sym typeface="Open Sans"/>
              </a:rPr>
              <a:t>Jesse Rice, Grant Award to Close Business Analyst, UW Finance Transformation</a:t>
            </a:r>
            <a:endParaRPr/>
          </a:p>
          <a:p>
            <a:pPr marL="0" marR="0" lvl="0" indent="0" algn="l" rtl="0">
              <a:spcBef>
                <a:spcPts val="0"/>
              </a:spcBef>
              <a:spcAft>
                <a:spcPts val="0"/>
              </a:spcAft>
              <a:buNone/>
            </a:pPr>
            <a:r>
              <a:rPr lang="en-US" sz="1500" b="1">
                <a:solidFill>
                  <a:schemeClr val="lt2"/>
                </a:solidFill>
                <a:latin typeface="Open Sans"/>
                <a:ea typeface="Open Sans"/>
                <a:cs typeface="Open Sans"/>
                <a:sym typeface="Open Sans"/>
              </a:rPr>
              <a:t>Liz Satwicz, Change Manager, UW Finance Transformation</a:t>
            </a:r>
            <a:endParaRPr sz="1500" b="1">
              <a:solidFill>
                <a:schemeClr val="lt2"/>
              </a:solidFill>
              <a:latin typeface="Open Sans"/>
              <a:ea typeface="Open Sans"/>
              <a:cs typeface="Open Sans"/>
              <a:sym typeface="Open Sans"/>
            </a:endParaRPr>
          </a:p>
        </p:txBody>
      </p:sp>
      <p:sp>
        <p:nvSpPr>
          <p:cNvPr id="572" name="Google Shape;572;p99"/>
          <p:cNvSpPr/>
          <p:nvPr/>
        </p:nvSpPr>
        <p:spPr>
          <a:xfrm>
            <a:off x="6799152" y="6129196"/>
            <a:ext cx="1982709" cy="54320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70"/>
        <p:cNvGrpSpPr/>
        <p:nvPr/>
      </p:nvGrpSpPr>
      <p:grpSpPr>
        <a:xfrm>
          <a:off x="0" y="0"/>
          <a:ext cx="0" cy="0"/>
          <a:chOff x="0" y="0"/>
          <a:chExt cx="0" cy="0"/>
        </a:xfrm>
      </p:grpSpPr>
      <p:sp>
        <p:nvSpPr>
          <p:cNvPr id="671" name="Google Shape;671;p108"/>
          <p:cNvSpPr txBox="1">
            <a:spLocks noGrp="1"/>
          </p:cNvSpPr>
          <p:nvPr>
            <p:ph type="title"/>
          </p:nvPr>
        </p:nvSpPr>
        <p:spPr>
          <a:xfrm>
            <a:off x="671757" y="2418891"/>
            <a:ext cx="7152973" cy="1295021"/>
          </a:xfrm>
          <a:prstGeom prst="rect">
            <a:avLst/>
          </a:prstGeom>
          <a:noFill/>
          <a:ln>
            <a:noFill/>
          </a:ln>
        </p:spPr>
        <p:txBody>
          <a:bodyPr spcFirstLastPara="1" wrap="square" lIns="68575" tIns="34275" rIns="68575" bIns="34275" anchor="b" anchorCtr="0">
            <a:noAutofit/>
          </a:bodyPr>
          <a:lstStyle/>
          <a:p>
            <a:pPr marL="0" lvl="0" indent="0" algn="l" rtl="0">
              <a:spcBef>
                <a:spcPts val="0"/>
              </a:spcBef>
              <a:spcAft>
                <a:spcPts val="0"/>
              </a:spcAft>
              <a:buClr>
                <a:srgbClr val="4B2E83"/>
              </a:buClr>
              <a:buSzPts val="3700"/>
              <a:buFont typeface="Encode Sans Black"/>
              <a:buNone/>
            </a:pPr>
            <a:r>
              <a:rPr lang="en-US">
                <a:latin typeface="Encode Sans Black"/>
                <a:ea typeface="Encode Sans Black"/>
                <a:cs typeface="Encode Sans Black"/>
                <a:sym typeface="Encode Sans Black"/>
              </a:rPr>
              <a:t>RESOURCES/ENGAGEMENT</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76"/>
        <p:cNvGrpSpPr/>
        <p:nvPr/>
      </p:nvGrpSpPr>
      <p:grpSpPr>
        <a:xfrm>
          <a:off x="0" y="0"/>
          <a:ext cx="0" cy="0"/>
          <a:chOff x="0" y="0"/>
          <a:chExt cx="0" cy="0"/>
        </a:xfrm>
      </p:grpSpPr>
      <p:sp>
        <p:nvSpPr>
          <p:cNvPr id="677" name="Google Shape;677;p109"/>
          <p:cNvSpPr txBox="1">
            <a:spLocks noGrp="1"/>
          </p:cNvSpPr>
          <p:nvPr>
            <p:ph type="title"/>
          </p:nvPr>
        </p:nvSpPr>
        <p:spPr>
          <a:xfrm>
            <a:off x="471683" y="487162"/>
            <a:ext cx="8197114" cy="662517"/>
          </a:xfrm>
          <a:prstGeom prst="rect">
            <a:avLst/>
          </a:prstGeom>
          <a:noFill/>
          <a:ln>
            <a:noFill/>
          </a:ln>
        </p:spPr>
        <p:txBody>
          <a:bodyPr spcFirstLastPara="1" wrap="square" lIns="68575" tIns="34275" rIns="68575" bIns="34275" anchor="b" anchorCtr="0">
            <a:noAutofit/>
          </a:bodyPr>
          <a:lstStyle/>
          <a:p>
            <a:pPr marL="0" lvl="0" indent="0" algn="l" rtl="0">
              <a:spcBef>
                <a:spcPts val="0"/>
              </a:spcBef>
              <a:spcAft>
                <a:spcPts val="0"/>
              </a:spcAft>
              <a:buClr>
                <a:schemeClr val="dk2"/>
              </a:buClr>
              <a:buSzPts val="3000"/>
              <a:buFont typeface="Encode Sans Black"/>
              <a:buNone/>
            </a:pPr>
            <a:r>
              <a:rPr lang="en-US">
                <a:latin typeface="Encode Sans Black"/>
                <a:ea typeface="Encode Sans Black"/>
                <a:cs typeface="Encode Sans Black"/>
                <a:sym typeface="Encode Sans Black"/>
              </a:rPr>
              <a:t>RESOURCES/ENGAGEMENT</a:t>
            </a:r>
            <a:endParaRPr/>
          </a:p>
        </p:txBody>
      </p:sp>
      <p:sp>
        <p:nvSpPr>
          <p:cNvPr id="678" name="Google Shape;678;p109"/>
          <p:cNvSpPr txBox="1">
            <a:spLocks noGrp="1"/>
          </p:cNvSpPr>
          <p:nvPr>
            <p:ph type="body" idx="2"/>
          </p:nvPr>
        </p:nvSpPr>
        <p:spPr>
          <a:xfrm>
            <a:off x="474615" y="1927265"/>
            <a:ext cx="8197114" cy="2880258"/>
          </a:xfrm>
          <a:prstGeom prst="rect">
            <a:avLst/>
          </a:prstGeom>
          <a:noFill/>
          <a:ln>
            <a:noFill/>
          </a:ln>
        </p:spPr>
        <p:txBody>
          <a:bodyPr spcFirstLastPara="1" wrap="square" lIns="68575" tIns="34275" rIns="68575" bIns="34275" anchor="t" anchorCtr="0">
            <a:noAutofit/>
          </a:bodyPr>
          <a:lstStyle/>
          <a:p>
            <a:pPr marL="342424" lvl="0" indent="-342424" algn="l" rtl="0">
              <a:spcBef>
                <a:spcPts val="0"/>
              </a:spcBef>
              <a:spcAft>
                <a:spcPts val="0"/>
              </a:spcAft>
              <a:buClr>
                <a:schemeClr val="dk2"/>
              </a:buClr>
              <a:buSzPts val="2400"/>
              <a:buChar char="&gt;"/>
            </a:pPr>
            <a:r>
              <a:rPr lang="en-US" u="sng">
                <a:solidFill>
                  <a:schemeClr val="hlink"/>
                </a:solidFill>
                <a:latin typeface="Open Sans"/>
                <a:ea typeface="Open Sans"/>
                <a:cs typeface="Open Sans"/>
                <a:sym typeface="Open Sans"/>
                <a:hlinkClick r:id="rId3"/>
              </a:rPr>
              <a:t>RAPN Session</a:t>
            </a:r>
            <a:r>
              <a:rPr lang="en-US">
                <a:latin typeface="Open Sans"/>
                <a:ea typeface="Open Sans"/>
                <a:cs typeface="Open Sans"/>
                <a:sym typeface="Open Sans"/>
              </a:rPr>
              <a:t> / </a:t>
            </a:r>
            <a:r>
              <a:rPr lang="en-US" u="sng">
                <a:solidFill>
                  <a:schemeClr val="hlink"/>
                </a:solidFill>
                <a:latin typeface="Open Sans"/>
                <a:ea typeface="Open Sans"/>
                <a:cs typeface="Open Sans"/>
                <a:sym typeface="Open Sans"/>
                <a:hlinkClick r:id="rId4"/>
              </a:rPr>
              <a:t>Q&amp;A submission</a:t>
            </a:r>
            <a:r>
              <a:rPr lang="en-US">
                <a:latin typeface="Open Sans"/>
                <a:ea typeface="Open Sans"/>
                <a:cs typeface="Open Sans"/>
                <a:sym typeface="Open Sans"/>
              </a:rPr>
              <a:t> — November 15</a:t>
            </a:r>
            <a:endParaRPr/>
          </a:p>
          <a:p>
            <a:pPr marL="342424" lvl="0" indent="-342424" algn="l" rtl="0">
              <a:spcBef>
                <a:spcPts val="480"/>
              </a:spcBef>
              <a:spcAft>
                <a:spcPts val="0"/>
              </a:spcAft>
              <a:buClr>
                <a:schemeClr val="dk2"/>
              </a:buClr>
              <a:buSzPts val="2400"/>
              <a:buChar char="&gt;"/>
            </a:pPr>
            <a:r>
              <a:rPr lang="en-US" u="sng">
                <a:solidFill>
                  <a:schemeClr val="hlink"/>
                </a:solidFill>
                <a:latin typeface="Open Sans"/>
                <a:ea typeface="Open Sans"/>
                <a:cs typeface="Open Sans"/>
                <a:sym typeface="Open Sans"/>
                <a:hlinkClick r:id="rId5"/>
              </a:rPr>
              <a:t>Finance Literacy Seminars</a:t>
            </a:r>
            <a:r>
              <a:rPr lang="en-US">
                <a:latin typeface="Open Sans"/>
                <a:ea typeface="Open Sans"/>
                <a:cs typeface="Open Sans"/>
                <a:sym typeface="Open Sans"/>
              </a:rPr>
              <a:t> — November 15/16</a:t>
            </a:r>
            <a:endParaRPr/>
          </a:p>
          <a:p>
            <a:pPr marL="342424" lvl="0" indent="-342424" algn="l" rtl="0">
              <a:spcBef>
                <a:spcPts val="480"/>
              </a:spcBef>
              <a:spcAft>
                <a:spcPts val="0"/>
              </a:spcAft>
              <a:buClr>
                <a:schemeClr val="dk2"/>
              </a:buClr>
              <a:buSzPts val="2400"/>
              <a:buChar char="&gt;"/>
            </a:pPr>
            <a:r>
              <a:rPr lang="en-US" u="sng">
                <a:solidFill>
                  <a:schemeClr val="hlink"/>
                </a:solidFill>
                <a:latin typeface="Open Sans"/>
                <a:ea typeface="Open Sans"/>
                <a:cs typeface="Open Sans"/>
                <a:sym typeface="Open Sans"/>
                <a:hlinkClick r:id="rId6"/>
              </a:rPr>
              <a:t>Core Concepts</a:t>
            </a:r>
            <a:r>
              <a:rPr lang="en-US">
                <a:latin typeface="Open Sans"/>
                <a:ea typeface="Open Sans"/>
                <a:cs typeface="Open Sans"/>
                <a:sym typeface="Open Sans"/>
              </a:rPr>
              <a:t> — November 17/29</a:t>
            </a:r>
            <a:endParaRPr/>
          </a:p>
          <a:p>
            <a:pPr marL="342424" lvl="0" indent="-342424" algn="l" rtl="0">
              <a:spcBef>
                <a:spcPts val="480"/>
              </a:spcBef>
              <a:spcAft>
                <a:spcPts val="0"/>
              </a:spcAft>
              <a:buClr>
                <a:schemeClr val="dk2"/>
              </a:buClr>
              <a:buSzPts val="2400"/>
              <a:buChar char="&gt;"/>
            </a:pPr>
            <a:r>
              <a:rPr lang="en-US" u="sng">
                <a:solidFill>
                  <a:schemeClr val="hlink"/>
                </a:solidFill>
                <a:latin typeface="Open Sans"/>
                <a:ea typeface="Open Sans"/>
                <a:cs typeface="Open Sans"/>
                <a:sym typeface="Open Sans"/>
                <a:hlinkClick r:id="rId7"/>
              </a:rPr>
              <a:t>Future State Focus</a:t>
            </a:r>
            <a:r>
              <a:rPr lang="en-US">
                <a:latin typeface="Open Sans"/>
                <a:ea typeface="Open Sans"/>
                <a:cs typeface="Open Sans"/>
                <a:sym typeface="Open Sans"/>
              </a:rPr>
              <a:t> video</a:t>
            </a:r>
            <a:endParaRPr/>
          </a:p>
          <a:p>
            <a:pPr marL="342424" lvl="0" indent="-342424" algn="l" rtl="0">
              <a:spcBef>
                <a:spcPts val="480"/>
              </a:spcBef>
              <a:spcAft>
                <a:spcPts val="0"/>
              </a:spcAft>
              <a:buClr>
                <a:schemeClr val="dk2"/>
              </a:buClr>
              <a:buSzPts val="2400"/>
              <a:buChar char="&gt;"/>
            </a:pPr>
            <a:r>
              <a:rPr lang="en-US" u="sng">
                <a:solidFill>
                  <a:schemeClr val="hlink"/>
                </a:solidFill>
                <a:latin typeface="Open Sans"/>
                <a:ea typeface="Open Sans"/>
                <a:cs typeface="Open Sans"/>
                <a:sym typeface="Open Sans"/>
                <a:hlinkClick r:id="rId8"/>
              </a:rPr>
              <a:t>Roadshow #5</a:t>
            </a:r>
            <a:r>
              <a:rPr lang="en-US">
                <a:latin typeface="Open Sans"/>
                <a:ea typeface="Open Sans"/>
                <a:cs typeface="Open Sans"/>
                <a:sym typeface="Open Sans"/>
              </a:rPr>
              <a:t> — January 18</a:t>
            </a:r>
            <a:endParaRPr/>
          </a:p>
          <a:p>
            <a:pPr marL="342424" lvl="0" indent="-342424" algn="l" rtl="0">
              <a:spcBef>
                <a:spcPts val="480"/>
              </a:spcBef>
              <a:spcAft>
                <a:spcPts val="0"/>
              </a:spcAft>
              <a:buClr>
                <a:schemeClr val="dk2"/>
              </a:buClr>
              <a:buSzPts val="2400"/>
              <a:buChar char="&gt;"/>
            </a:pPr>
            <a:r>
              <a:rPr lang="en-US" u="sng">
                <a:solidFill>
                  <a:schemeClr val="hlink"/>
                </a:solidFill>
                <a:latin typeface="Open Sans"/>
                <a:ea typeface="Open Sans"/>
                <a:cs typeface="Open Sans"/>
                <a:sym typeface="Open Sans"/>
                <a:hlinkClick r:id="rId9"/>
              </a:rPr>
              <a:t>UWFT for the Research Community</a:t>
            </a:r>
            <a:endParaRPr/>
          </a:p>
          <a:p>
            <a:pPr marL="342424" lvl="0" indent="-342424" algn="l" rtl="0">
              <a:spcBef>
                <a:spcPts val="480"/>
              </a:spcBef>
              <a:spcAft>
                <a:spcPts val="0"/>
              </a:spcAft>
              <a:buClr>
                <a:schemeClr val="dk2"/>
              </a:buClr>
              <a:buSzPts val="2400"/>
              <a:buChar char="&gt;"/>
            </a:pPr>
            <a:r>
              <a:rPr lang="en-US" u="sng">
                <a:solidFill>
                  <a:schemeClr val="hlink"/>
                </a:solidFill>
                <a:latin typeface="Open Sans"/>
                <a:ea typeface="Open Sans"/>
                <a:cs typeface="Open Sans"/>
                <a:sym typeface="Open Sans"/>
                <a:hlinkClick r:id="rId10"/>
              </a:rPr>
              <a:t>UWFT Newsletter</a:t>
            </a:r>
            <a:r>
              <a:rPr lang="en-US">
                <a:latin typeface="Open Sans"/>
                <a:ea typeface="Open Sans"/>
                <a:cs typeface="Open Sans"/>
                <a:sym typeface="Open Sans"/>
              </a:rPr>
              <a:t>; </a:t>
            </a:r>
            <a:r>
              <a:rPr lang="en-US" i="1" u="sng">
                <a:solidFill>
                  <a:schemeClr val="hlink"/>
                </a:solidFill>
                <a:latin typeface="Open Sans"/>
                <a:ea typeface="Open Sans"/>
                <a:cs typeface="Open Sans"/>
                <a:sym typeface="Open Sans"/>
                <a:hlinkClick r:id="rId11"/>
              </a:rPr>
              <a:t>Transformation Insights</a:t>
            </a:r>
            <a:r>
              <a:rPr lang="en-US">
                <a:latin typeface="Open Sans"/>
                <a:ea typeface="Open Sans"/>
                <a:cs typeface="Open Sans"/>
                <a:sym typeface="Open Sans"/>
              </a:rPr>
              <a:t> blog</a:t>
            </a:r>
            <a:endParaRPr b="0">
              <a:latin typeface="Open Sans"/>
              <a:ea typeface="Open Sans"/>
              <a:cs typeface="Open Sans"/>
              <a:sym typeface="Open Sans"/>
            </a:endParaRPr>
          </a:p>
          <a:p>
            <a:pPr marL="342424" lvl="0" indent="-342424" algn="l" rtl="0">
              <a:spcBef>
                <a:spcPts val="480"/>
              </a:spcBef>
              <a:spcAft>
                <a:spcPts val="0"/>
              </a:spcAft>
              <a:buClr>
                <a:schemeClr val="dk2"/>
              </a:buClr>
              <a:buSzPts val="2400"/>
              <a:buChar char="&gt;"/>
            </a:pPr>
            <a:r>
              <a:rPr lang="en-US" u="sng">
                <a:solidFill>
                  <a:schemeClr val="hlink"/>
                </a:solidFill>
                <a:latin typeface="Open Sans"/>
                <a:ea typeface="Open Sans"/>
                <a:cs typeface="Open Sans"/>
                <a:sym typeface="Open Sans"/>
                <a:hlinkClick r:id="rId12"/>
              </a:rPr>
              <a:t>Change Network</a:t>
            </a:r>
            <a:endParaRPr/>
          </a:p>
          <a:p>
            <a:pPr marL="342424" lvl="0" indent="-190024" algn="l" rtl="0">
              <a:spcBef>
                <a:spcPts val="480"/>
              </a:spcBef>
              <a:spcAft>
                <a:spcPts val="0"/>
              </a:spcAft>
              <a:buClr>
                <a:schemeClr val="dk2"/>
              </a:buClr>
              <a:buSzPts val="2400"/>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83"/>
        <p:cNvGrpSpPr/>
        <p:nvPr/>
      </p:nvGrpSpPr>
      <p:grpSpPr>
        <a:xfrm>
          <a:off x="0" y="0"/>
          <a:ext cx="0" cy="0"/>
          <a:chOff x="0" y="0"/>
          <a:chExt cx="0" cy="0"/>
        </a:xfrm>
      </p:grpSpPr>
      <p:sp>
        <p:nvSpPr>
          <p:cNvPr id="684" name="Google Shape;684;p110"/>
          <p:cNvSpPr txBox="1">
            <a:spLocks noGrp="1"/>
          </p:cNvSpPr>
          <p:nvPr>
            <p:ph type="title"/>
          </p:nvPr>
        </p:nvSpPr>
        <p:spPr>
          <a:xfrm>
            <a:off x="453578" y="487164"/>
            <a:ext cx="8197114" cy="662517"/>
          </a:xfrm>
          <a:prstGeom prst="rect">
            <a:avLst/>
          </a:prstGeom>
          <a:noFill/>
          <a:ln>
            <a:noFill/>
          </a:ln>
        </p:spPr>
        <p:txBody>
          <a:bodyPr spcFirstLastPara="1" wrap="square" lIns="68575" tIns="34275" rIns="68575" bIns="34275" anchor="b" anchorCtr="0">
            <a:noAutofit/>
          </a:bodyPr>
          <a:lstStyle/>
          <a:p>
            <a:pPr marL="0" lvl="0" indent="0" algn="l" rtl="0">
              <a:spcBef>
                <a:spcPts val="0"/>
              </a:spcBef>
              <a:spcAft>
                <a:spcPts val="0"/>
              </a:spcAft>
              <a:buClr>
                <a:schemeClr val="dk2"/>
              </a:buClr>
              <a:buSzPts val="3000"/>
              <a:buFont typeface="Encode Sans Black"/>
              <a:buNone/>
            </a:pPr>
            <a:r>
              <a:rPr lang="en-US">
                <a:latin typeface="Encode Sans Black"/>
                <a:ea typeface="Encode Sans Black"/>
                <a:cs typeface="Encode Sans Black"/>
                <a:sym typeface="Encode Sans Black"/>
              </a:rPr>
              <a:t>CONTACTS</a:t>
            </a:r>
            <a:endParaRPr/>
          </a:p>
        </p:txBody>
      </p:sp>
      <p:sp>
        <p:nvSpPr>
          <p:cNvPr id="685" name="Google Shape;685;p110"/>
          <p:cNvSpPr txBox="1">
            <a:spLocks noGrp="1"/>
          </p:cNvSpPr>
          <p:nvPr>
            <p:ph type="body" idx="2"/>
          </p:nvPr>
        </p:nvSpPr>
        <p:spPr>
          <a:xfrm>
            <a:off x="435471" y="2099498"/>
            <a:ext cx="8197114" cy="2880258"/>
          </a:xfrm>
          <a:prstGeom prst="rect">
            <a:avLst/>
          </a:prstGeom>
          <a:noFill/>
          <a:ln>
            <a:noFill/>
          </a:ln>
        </p:spPr>
        <p:txBody>
          <a:bodyPr spcFirstLastPara="1" wrap="square" lIns="68575" tIns="34275" rIns="68575" bIns="34275" anchor="t" anchorCtr="0">
            <a:noAutofit/>
          </a:bodyPr>
          <a:lstStyle/>
          <a:p>
            <a:pPr marL="342424" lvl="0" indent="-342424" algn="l" rtl="0">
              <a:spcBef>
                <a:spcPts val="0"/>
              </a:spcBef>
              <a:spcAft>
                <a:spcPts val="0"/>
              </a:spcAft>
              <a:buClr>
                <a:schemeClr val="dk2"/>
              </a:buClr>
              <a:buSzPts val="2400"/>
              <a:buChar char="&gt;"/>
            </a:pPr>
            <a:r>
              <a:rPr lang="en-US">
                <a:latin typeface="Open Sans"/>
                <a:ea typeface="Open Sans"/>
                <a:cs typeface="Open Sans"/>
                <a:sym typeface="Open Sans"/>
              </a:rPr>
              <a:t>UWFT Help: </a:t>
            </a:r>
            <a:r>
              <a:rPr lang="en-US" b="0">
                <a:latin typeface="Open Sans"/>
                <a:ea typeface="Open Sans"/>
                <a:cs typeface="Open Sans"/>
                <a:sym typeface="Open Sans"/>
              </a:rPr>
              <a:t>If you have general questions about UWFT and Workday Finance, email the program at </a:t>
            </a:r>
            <a:r>
              <a:rPr lang="en-US" b="0" u="sng">
                <a:solidFill>
                  <a:schemeClr val="hlink"/>
                </a:solidFill>
                <a:latin typeface="Open Sans"/>
                <a:ea typeface="Open Sans"/>
                <a:cs typeface="Open Sans"/>
                <a:sym typeface="Open Sans"/>
                <a:hlinkClick r:id="rId3"/>
              </a:rPr>
              <a:t>UWFTAsk@uw.edu</a:t>
            </a:r>
            <a:r>
              <a:rPr lang="en-US" b="0">
                <a:latin typeface="Open Sans"/>
                <a:ea typeface="Open Sans"/>
                <a:cs typeface="Open Sans"/>
                <a:sym typeface="Open Sans"/>
              </a:rPr>
              <a:t>.</a:t>
            </a:r>
            <a:endParaRPr/>
          </a:p>
          <a:p>
            <a:pPr marL="342424" lvl="0" indent="-342424" algn="l" rtl="0">
              <a:spcBef>
                <a:spcPts val="480"/>
              </a:spcBef>
              <a:spcAft>
                <a:spcPts val="0"/>
              </a:spcAft>
              <a:buClr>
                <a:schemeClr val="dk2"/>
              </a:buClr>
              <a:buSzPts val="2400"/>
              <a:buChar char="&gt;"/>
            </a:pPr>
            <a:r>
              <a:rPr lang="en-US">
                <a:latin typeface="Open Sans"/>
                <a:ea typeface="Open Sans"/>
                <a:cs typeface="Open Sans"/>
                <a:sym typeface="Open Sans"/>
              </a:rPr>
              <a:t>SAGE Help:</a:t>
            </a:r>
            <a:r>
              <a:rPr lang="en-US" b="0">
                <a:latin typeface="Open Sans"/>
                <a:ea typeface="Open Sans"/>
                <a:cs typeface="Open Sans"/>
                <a:sym typeface="Open Sans"/>
              </a:rPr>
              <a:t> If you have questions or concerns about SAGE Budget or SAGE Awards, please reach out to </a:t>
            </a:r>
            <a:r>
              <a:rPr lang="en-US" b="0" u="sng">
                <a:solidFill>
                  <a:schemeClr val="hlink"/>
                </a:solidFill>
                <a:latin typeface="Open Sans"/>
                <a:ea typeface="Open Sans"/>
                <a:cs typeface="Open Sans"/>
                <a:sym typeface="Open Sans"/>
                <a:hlinkClick r:id="rId4"/>
              </a:rPr>
              <a:t>sagehelp@uw.edu</a:t>
            </a:r>
            <a:r>
              <a:rPr lang="en-US" b="0">
                <a:latin typeface="Open Sans"/>
                <a:ea typeface="Open Sans"/>
                <a:cs typeface="Open Sans"/>
                <a:sym typeface="Open Sans"/>
              </a:rPr>
              <a:t>.</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90"/>
        <p:cNvGrpSpPr/>
        <p:nvPr/>
      </p:nvGrpSpPr>
      <p:grpSpPr>
        <a:xfrm>
          <a:off x="0" y="0"/>
          <a:ext cx="0" cy="0"/>
          <a:chOff x="0" y="0"/>
          <a:chExt cx="0" cy="0"/>
        </a:xfrm>
      </p:grpSpPr>
      <p:sp>
        <p:nvSpPr>
          <p:cNvPr id="691" name="Google Shape;691;p111"/>
          <p:cNvSpPr txBox="1">
            <a:spLocks noGrp="1"/>
          </p:cNvSpPr>
          <p:nvPr>
            <p:ph type="title"/>
          </p:nvPr>
        </p:nvSpPr>
        <p:spPr>
          <a:xfrm>
            <a:off x="460375" y="1502244"/>
            <a:ext cx="8828405" cy="2641756"/>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dk1"/>
              </a:buClr>
              <a:buSzPts val="4400"/>
              <a:buFont typeface="Encode Sans Black"/>
              <a:buNone/>
            </a:pPr>
            <a:r>
              <a:rPr lang="en-US" sz="4400">
                <a:latin typeface="Encode Sans Black"/>
                <a:ea typeface="Encode Sans Black"/>
                <a:cs typeface="Encode Sans Black"/>
                <a:sym typeface="Encode Sans Black"/>
              </a:rPr>
              <a:t>APPENDIX</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96"/>
        <p:cNvGrpSpPr/>
        <p:nvPr/>
      </p:nvGrpSpPr>
      <p:grpSpPr>
        <a:xfrm>
          <a:off x="0" y="0"/>
          <a:ext cx="0" cy="0"/>
          <a:chOff x="0" y="0"/>
          <a:chExt cx="0" cy="0"/>
        </a:xfrm>
      </p:grpSpPr>
      <p:sp>
        <p:nvSpPr>
          <p:cNvPr id="697" name="Google Shape;697;p112"/>
          <p:cNvSpPr txBox="1">
            <a:spLocks noGrp="1"/>
          </p:cNvSpPr>
          <p:nvPr>
            <p:ph type="title"/>
          </p:nvPr>
        </p:nvSpPr>
        <p:spPr>
          <a:xfrm>
            <a:off x="671757" y="2899901"/>
            <a:ext cx="7461979" cy="814010"/>
          </a:xfrm>
          <a:prstGeom prst="rect">
            <a:avLst/>
          </a:prstGeom>
          <a:noFill/>
          <a:ln>
            <a:noFill/>
          </a:ln>
        </p:spPr>
        <p:txBody>
          <a:bodyPr spcFirstLastPara="1" wrap="square" lIns="68575" tIns="34275" rIns="68575" bIns="34275" anchor="b" anchorCtr="0">
            <a:noAutofit/>
          </a:bodyPr>
          <a:lstStyle/>
          <a:p>
            <a:pPr marL="0" lvl="0" indent="0" algn="l" rtl="0">
              <a:spcBef>
                <a:spcPts val="0"/>
              </a:spcBef>
              <a:spcAft>
                <a:spcPts val="0"/>
              </a:spcAft>
              <a:buClr>
                <a:srgbClr val="4B2E83"/>
              </a:buClr>
              <a:buSzPts val="3700"/>
              <a:buFont typeface="Encode Sans Black"/>
              <a:buNone/>
            </a:pPr>
            <a:r>
              <a:rPr lang="en-US">
                <a:latin typeface="Encode Sans Black"/>
                <a:ea typeface="Encode Sans Black"/>
                <a:cs typeface="Encode Sans Black"/>
                <a:sym typeface="Encode Sans Black"/>
              </a:rPr>
              <a:t>GRANT AWARD TO CLOSE OVERVIEW</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01"/>
        <p:cNvGrpSpPr/>
        <p:nvPr/>
      </p:nvGrpSpPr>
      <p:grpSpPr>
        <a:xfrm>
          <a:off x="0" y="0"/>
          <a:ext cx="0" cy="0"/>
          <a:chOff x="0" y="0"/>
          <a:chExt cx="0" cy="0"/>
        </a:xfrm>
      </p:grpSpPr>
      <p:sp>
        <p:nvSpPr>
          <p:cNvPr id="702" name="Google Shape;702;p113"/>
          <p:cNvSpPr txBox="1">
            <a:spLocks noGrp="1"/>
          </p:cNvSpPr>
          <p:nvPr>
            <p:ph type="title"/>
          </p:nvPr>
        </p:nvSpPr>
        <p:spPr>
          <a:xfrm>
            <a:off x="435470" y="652257"/>
            <a:ext cx="8540337" cy="496888"/>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dk2"/>
              </a:buClr>
              <a:buSzPts val="2800"/>
              <a:buFont typeface="Encode Sans Black"/>
              <a:buNone/>
            </a:pPr>
            <a:r>
              <a:rPr lang="en-US" sz="2800">
                <a:latin typeface="Encode Sans Black"/>
                <a:ea typeface="Encode Sans Black"/>
                <a:cs typeface="Encode Sans Black"/>
                <a:sym typeface="Encode Sans Black"/>
              </a:rPr>
              <a:t>GRANT AWARD TO CLOSE </a:t>
            </a:r>
            <a:endParaRPr sz="2800"/>
          </a:p>
        </p:txBody>
      </p:sp>
      <p:sp>
        <p:nvSpPr>
          <p:cNvPr id="703" name="Google Shape;703;p113"/>
          <p:cNvSpPr txBox="1"/>
          <p:nvPr/>
        </p:nvSpPr>
        <p:spPr>
          <a:xfrm>
            <a:off x="5530994" y="2134676"/>
            <a:ext cx="3451308" cy="343170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chemeClr val="dk1"/>
                </a:solidFill>
                <a:latin typeface="Open Sans"/>
                <a:ea typeface="Open Sans"/>
                <a:cs typeface="Open Sans"/>
                <a:sym typeface="Open Sans"/>
              </a:rPr>
              <a:t>Transformation Goals include:</a:t>
            </a:r>
            <a:endParaRPr sz="1600" b="1">
              <a:solidFill>
                <a:schemeClr val="dk1"/>
              </a:solidFill>
              <a:latin typeface="Open Sans"/>
              <a:ea typeface="Open Sans"/>
              <a:cs typeface="Open Sans"/>
              <a:sym typeface="Open Sans"/>
            </a:endParaRPr>
          </a:p>
          <a:p>
            <a:pPr marL="285743" marR="0" lvl="0" indent="-285743" algn="l" rtl="0">
              <a:spcBef>
                <a:spcPts val="600"/>
              </a:spcBef>
              <a:spcAft>
                <a:spcPts val="0"/>
              </a:spcAft>
              <a:buClr>
                <a:schemeClr val="dk1"/>
              </a:buClr>
              <a:buSzPts val="1400"/>
              <a:buFont typeface="Open Sans"/>
              <a:buChar char="&gt;"/>
            </a:pPr>
            <a:r>
              <a:rPr lang="en-US" sz="1400">
                <a:solidFill>
                  <a:schemeClr val="dk1"/>
                </a:solidFill>
                <a:latin typeface="Open Sans"/>
                <a:ea typeface="Open Sans"/>
                <a:cs typeface="Open Sans"/>
                <a:sym typeface="Open Sans"/>
              </a:rPr>
              <a:t>Sponsored agreement data flows automatically from pre-award to post-award systems</a:t>
            </a:r>
            <a:endParaRPr sz="1800">
              <a:solidFill>
                <a:schemeClr val="dk1"/>
              </a:solidFill>
              <a:latin typeface="Calibri"/>
              <a:ea typeface="Calibri"/>
              <a:cs typeface="Calibri"/>
              <a:sym typeface="Calibri"/>
            </a:endParaRPr>
          </a:p>
          <a:p>
            <a:pPr marL="285743" marR="0" lvl="0" indent="-285743" algn="l" rtl="0">
              <a:spcBef>
                <a:spcPts val="0"/>
              </a:spcBef>
              <a:spcAft>
                <a:spcPts val="0"/>
              </a:spcAft>
              <a:buClr>
                <a:schemeClr val="dk1"/>
              </a:buClr>
              <a:buSzPts val="1400"/>
              <a:buFont typeface="Open Sans"/>
              <a:buChar char="&gt;"/>
            </a:pPr>
            <a:r>
              <a:rPr lang="en-US" sz="1400">
                <a:solidFill>
                  <a:schemeClr val="dk1"/>
                </a:solidFill>
                <a:latin typeface="Open Sans"/>
                <a:ea typeface="Open Sans"/>
                <a:cs typeface="Open Sans"/>
                <a:sym typeface="Open Sans"/>
              </a:rPr>
              <a:t>Streamline grant/contract set up process</a:t>
            </a:r>
            <a:endParaRPr sz="1800">
              <a:solidFill>
                <a:schemeClr val="dk1"/>
              </a:solidFill>
              <a:latin typeface="Calibri"/>
              <a:ea typeface="Calibri"/>
              <a:cs typeface="Calibri"/>
              <a:sym typeface="Calibri"/>
            </a:endParaRPr>
          </a:p>
          <a:p>
            <a:pPr marL="285743" marR="0" lvl="0" indent="-285743" algn="l" rtl="0">
              <a:spcBef>
                <a:spcPts val="0"/>
              </a:spcBef>
              <a:spcAft>
                <a:spcPts val="0"/>
              </a:spcAft>
              <a:buClr>
                <a:schemeClr val="dk1"/>
              </a:buClr>
              <a:buSzPts val="1400"/>
              <a:buFont typeface="Open Sans"/>
              <a:buChar char="&gt;"/>
            </a:pPr>
            <a:r>
              <a:rPr lang="en-US" sz="1400">
                <a:solidFill>
                  <a:schemeClr val="dk1"/>
                </a:solidFill>
                <a:latin typeface="Open Sans"/>
                <a:ea typeface="Open Sans"/>
                <a:cs typeface="Open Sans"/>
                <a:sym typeface="Open Sans"/>
              </a:rPr>
              <a:t>Provide robust grant tracking (financial/administrative) across the enterprise</a:t>
            </a:r>
            <a:endParaRPr/>
          </a:p>
          <a:p>
            <a:pPr marL="285743" marR="0" lvl="0" indent="-285743" algn="l" rtl="0">
              <a:spcBef>
                <a:spcPts val="0"/>
              </a:spcBef>
              <a:spcAft>
                <a:spcPts val="0"/>
              </a:spcAft>
              <a:buClr>
                <a:schemeClr val="dk1"/>
              </a:buClr>
              <a:buSzPts val="1400"/>
              <a:buFont typeface="Open Sans"/>
              <a:buChar char="&gt;"/>
            </a:pPr>
            <a:r>
              <a:rPr lang="en-US" sz="1400">
                <a:solidFill>
                  <a:schemeClr val="dk1"/>
                </a:solidFill>
                <a:latin typeface="Open Sans"/>
                <a:ea typeface="Open Sans"/>
                <a:cs typeface="Open Sans"/>
                <a:sym typeface="Open Sans"/>
              </a:rPr>
              <a:t>Consolidate post-award grants management in Workday</a:t>
            </a:r>
            <a:endParaRPr/>
          </a:p>
          <a:p>
            <a:pPr marL="285743" marR="0" lvl="0" indent="-285743" algn="l" rtl="0">
              <a:spcBef>
                <a:spcPts val="0"/>
              </a:spcBef>
              <a:spcAft>
                <a:spcPts val="0"/>
              </a:spcAft>
              <a:buClr>
                <a:schemeClr val="dk1"/>
              </a:buClr>
              <a:buSzPts val="1400"/>
              <a:buFont typeface="Open Sans"/>
              <a:buChar char="&gt;"/>
            </a:pPr>
            <a:r>
              <a:rPr lang="en-US" sz="1400">
                <a:solidFill>
                  <a:schemeClr val="dk1"/>
                </a:solidFill>
                <a:latin typeface="Open Sans"/>
                <a:ea typeface="Open Sans"/>
                <a:cs typeface="Open Sans"/>
                <a:sym typeface="Open Sans"/>
              </a:rPr>
              <a:t>Increase granular tracking of expenditure types within a grant</a:t>
            </a:r>
            <a:endParaRPr/>
          </a:p>
          <a:p>
            <a:pPr marL="285743" marR="0" lvl="0" indent="-285743" algn="l" rtl="0">
              <a:spcBef>
                <a:spcPts val="0"/>
              </a:spcBef>
              <a:spcAft>
                <a:spcPts val="0"/>
              </a:spcAft>
              <a:buClr>
                <a:schemeClr val="dk1"/>
              </a:buClr>
              <a:buSzPts val="1400"/>
              <a:buFont typeface="Open Sans"/>
              <a:buChar char="&gt;"/>
            </a:pPr>
            <a:r>
              <a:rPr lang="en-US" sz="1400">
                <a:solidFill>
                  <a:schemeClr val="dk1"/>
                </a:solidFill>
                <a:latin typeface="Open Sans"/>
                <a:ea typeface="Open Sans"/>
                <a:cs typeface="Open Sans"/>
                <a:sym typeface="Open Sans"/>
              </a:rPr>
              <a:t>Provide automated exception reporting</a:t>
            </a:r>
            <a:endParaRPr/>
          </a:p>
        </p:txBody>
      </p:sp>
      <p:sp>
        <p:nvSpPr>
          <p:cNvPr id="704" name="Google Shape;704;p113"/>
          <p:cNvSpPr txBox="1"/>
          <p:nvPr/>
        </p:nvSpPr>
        <p:spPr>
          <a:xfrm>
            <a:off x="168193" y="2134327"/>
            <a:ext cx="5216703" cy="16931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575" b="1">
                <a:solidFill>
                  <a:schemeClr val="dk1"/>
                </a:solidFill>
                <a:latin typeface="Open Sans"/>
                <a:ea typeface="Open Sans"/>
                <a:cs typeface="Open Sans"/>
                <a:sym typeface="Open Sans"/>
              </a:rPr>
              <a:t>What is Grant Award to Close?</a:t>
            </a:r>
            <a:endParaRPr/>
          </a:p>
          <a:p>
            <a:pPr marL="0" marR="0" lvl="0" indent="0" algn="l" rtl="0">
              <a:spcBef>
                <a:spcPts val="600"/>
              </a:spcBef>
              <a:spcAft>
                <a:spcPts val="0"/>
              </a:spcAft>
              <a:buNone/>
            </a:pPr>
            <a:r>
              <a:rPr lang="en-US" sz="1388" u="sng">
                <a:solidFill>
                  <a:schemeClr val="dk1"/>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Grant Award to Close</a:t>
            </a:r>
            <a:r>
              <a:rPr lang="en-US" sz="1388">
                <a:solidFill>
                  <a:schemeClr val="dk1"/>
                </a:solidFill>
                <a:latin typeface="Open Sans"/>
                <a:ea typeface="Open Sans"/>
                <a:cs typeface="Open Sans"/>
                <a:sym typeface="Open Sans"/>
              </a:rPr>
              <a:t> refers to business processes involved from the time a grant or contract is awarded through grant close-out. This includes facilities and administration (F&amp;A) activities, sub-award and sub-recipient activities, billing and reporting to sponsors, cost-share, effort reporting, and other post-award grant management activities.</a:t>
            </a:r>
            <a:endParaRPr sz="1388">
              <a:solidFill>
                <a:schemeClr val="dk1"/>
              </a:solidFill>
              <a:latin typeface="Calibri"/>
              <a:ea typeface="Calibri"/>
              <a:cs typeface="Calibri"/>
              <a:sym typeface="Calibri"/>
            </a:endParaRPr>
          </a:p>
        </p:txBody>
      </p:sp>
      <p:sp>
        <p:nvSpPr>
          <p:cNvPr id="705" name="Google Shape;705;p113" descr="Customer Requisition to Payment taxonomy"/>
          <p:cNvSpPr/>
          <p:nvPr/>
        </p:nvSpPr>
        <p:spPr>
          <a:xfrm>
            <a:off x="3619500" y="2476500"/>
            <a:ext cx="1905000" cy="1905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706" name="Google Shape;706;p113" descr="Table&#10;&#10;Description automatically generated"/>
          <p:cNvPicPr preferRelativeResize="0"/>
          <p:nvPr/>
        </p:nvPicPr>
        <p:blipFill rotWithShape="1">
          <a:blip r:embed="rId4">
            <a:alphaModFix/>
          </a:blip>
          <a:srcRect/>
          <a:stretch/>
        </p:blipFill>
        <p:spPr>
          <a:xfrm>
            <a:off x="271463" y="3910756"/>
            <a:ext cx="4704484" cy="144588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11"/>
        <p:cNvGrpSpPr/>
        <p:nvPr/>
      </p:nvGrpSpPr>
      <p:grpSpPr>
        <a:xfrm>
          <a:off x="0" y="0"/>
          <a:ext cx="0" cy="0"/>
          <a:chOff x="0" y="0"/>
          <a:chExt cx="0" cy="0"/>
        </a:xfrm>
      </p:grpSpPr>
      <p:sp>
        <p:nvSpPr>
          <p:cNvPr id="712" name="Google Shape;712;p114"/>
          <p:cNvSpPr txBox="1">
            <a:spLocks noGrp="1"/>
          </p:cNvSpPr>
          <p:nvPr>
            <p:ph type="title"/>
          </p:nvPr>
        </p:nvSpPr>
        <p:spPr>
          <a:xfrm>
            <a:off x="671757" y="2899901"/>
            <a:ext cx="7461979" cy="814010"/>
          </a:xfrm>
          <a:prstGeom prst="rect">
            <a:avLst/>
          </a:prstGeom>
          <a:noFill/>
          <a:ln>
            <a:noFill/>
          </a:ln>
        </p:spPr>
        <p:txBody>
          <a:bodyPr spcFirstLastPara="1" wrap="square" lIns="68575" tIns="34275" rIns="68575" bIns="34275" anchor="b" anchorCtr="0">
            <a:noAutofit/>
          </a:bodyPr>
          <a:lstStyle/>
          <a:p>
            <a:pPr marL="0" lvl="0" indent="0" algn="l" rtl="0">
              <a:spcBef>
                <a:spcPts val="0"/>
              </a:spcBef>
              <a:spcAft>
                <a:spcPts val="0"/>
              </a:spcAft>
              <a:buClr>
                <a:srgbClr val="4B2E83"/>
              </a:buClr>
              <a:buSzPts val="3700"/>
              <a:buFont typeface="Encode Sans Black"/>
              <a:buNone/>
            </a:pPr>
            <a:r>
              <a:rPr lang="en-US">
                <a:latin typeface="Encode Sans Black"/>
                <a:ea typeface="Encode Sans Black"/>
                <a:cs typeface="Encode Sans Black"/>
                <a:sym typeface="Encode Sans Black"/>
              </a:rPr>
              <a:t>CHANGE IMPACT OVERVIEW</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17"/>
        <p:cNvGrpSpPr/>
        <p:nvPr/>
      </p:nvGrpSpPr>
      <p:grpSpPr>
        <a:xfrm>
          <a:off x="0" y="0"/>
          <a:ext cx="0" cy="0"/>
          <a:chOff x="0" y="0"/>
          <a:chExt cx="0" cy="0"/>
        </a:xfrm>
      </p:grpSpPr>
      <p:sp>
        <p:nvSpPr>
          <p:cNvPr id="718" name="Google Shape;718;p115"/>
          <p:cNvSpPr txBox="1">
            <a:spLocks noGrp="1"/>
          </p:cNvSpPr>
          <p:nvPr>
            <p:ph type="title"/>
          </p:nvPr>
        </p:nvSpPr>
        <p:spPr>
          <a:xfrm>
            <a:off x="435471" y="487163"/>
            <a:ext cx="8197114" cy="66251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dk2"/>
              </a:buClr>
              <a:buSzPts val="3000"/>
              <a:buFont typeface="Encode Sans Black"/>
              <a:buNone/>
            </a:pPr>
            <a:r>
              <a:rPr lang="en-US">
                <a:latin typeface="Encode Sans Black"/>
                <a:ea typeface="Encode Sans Black"/>
                <a:cs typeface="Encode Sans Black"/>
                <a:sym typeface="Encode Sans Black"/>
              </a:rPr>
              <a:t>CHANGE IMPACT OVERVIEW</a:t>
            </a:r>
            <a:endParaRPr/>
          </a:p>
        </p:txBody>
      </p:sp>
      <p:grpSp>
        <p:nvGrpSpPr>
          <p:cNvPr id="719" name="Google Shape;719;p115"/>
          <p:cNvGrpSpPr/>
          <p:nvPr/>
        </p:nvGrpSpPr>
        <p:grpSpPr>
          <a:xfrm>
            <a:off x="1736036" y="2366127"/>
            <a:ext cx="5399199" cy="2896808"/>
            <a:chOff x="559980" y="1437299"/>
            <a:chExt cx="3732662" cy="2896808"/>
          </a:xfrm>
        </p:grpSpPr>
        <p:sp>
          <p:nvSpPr>
            <p:cNvPr id="720" name="Google Shape;720;p115"/>
            <p:cNvSpPr/>
            <p:nvPr/>
          </p:nvSpPr>
          <p:spPr>
            <a:xfrm>
              <a:off x="559980" y="1437299"/>
              <a:ext cx="3732662" cy="365760"/>
            </a:xfrm>
            <a:prstGeom prst="rect">
              <a:avLst/>
            </a:prstGeom>
            <a:solidFill>
              <a:schemeClr val="dk1"/>
            </a:solidFill>
            <a:ln w="9525" cap="flat" cmpd="sng">
              <a:solidFill>
                <a:srgbClr val="8E784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000" b="1">
                  <a:solidFill>
                    <a:srgbClr val="E8D3A2"/>
                  </a:solidFill>
                  <a:latin typeface="Open Sans"/>
                  <a:ea typeface="Open Sans"/>
                  <a:cs typeface="Open Sans"/>
                  <a:sym typeface="Open Sans"/>
                </a:rPr>
                <a:t>A Change Impact…</a:t>
              </a:r>
              <a:endParaRPr/>
            </a:p>
          </p:txBody>
        </p:sp>
        <p:sp>
          <p:nvSpPr>
            <p:cNvPr id="721" name="Google Shape;721;p115"/>
            <p:cNvSpPr/>
            <p:nvPr/>
          </p:nvSpPr>
          <p:spPr>
            <a:xfrm>
              <a:off x="559980" y="1879258"/>
              <a:ext cx="3732662" cy="2454849"/>
            </a:xfrm>
            <a:prstGeom prst="rect">
              <a:avLst/>
            </a:prstGeom>
            <a:solidFill>
              <a:srgbClr val="F2F2F2"/>
            </a:solidFill>
            <a:ln>
              <a:noFill/>
            </a:ln>
          </p:spPr>
          <p:txBody>
            <a:bodyPr spcFirstLastPara="1" wrap="square" lIns="91425" tIns="45700" rIns="91425" bIns="45700" anchor="t" anchorCtr="0">
              <a:noAutofit/>
            </a:bodyPr>
            <a:lstStyle/>
            <a:p>
              <a:pPr marL="277488" marR="0" lvl="2" indent="-200655" algn="l" rtl="0">
                <a:lnSpc>
                  <a:spcPct val="103000"/>
                </a:lnSpc>
                <a:spcBef>
                  <a:spcPts val="0"/>
                </a:spcBef>
                <a:spcAft>
                  <a:spcPts val="0"/>
                </a:spcAft>
                <a:buClr>
                  <a:srgbClr val="4B2E83"/>
                </a:buClr>
                <a:buSzPts val="960"/>
                <a:buFont typeface="Arial"/>
                <a:buChar char="•"/>
              </a:pPr>
              <a:r>
                <a:rPr lang="en-US" sz="1200" b="1" i="0" u="none" strike="noStrike" cap="none">
                  <a:solidFill>
                    <a:srgbClr val="4B2E83"/>
                  </a:solidFill>
                  <a:latin typeface="Open Sans"/>
                  <a:ea typeface="Open Sans"/>
                  <a:cs typeface="Open Sans"/>
                  <a:sym typeface="Open Sans"/>
                </a:rPr>
                <a:t>Is a narrow statement of what will be different </a:t>
              </a:r>
              <a:r>
                <a:rPr lang="en-US" sz="1200" b="0" i="0" u="none" strike="noStrike" cap="none">
                  <a:solidFill>
                    <a:srgbClr val="4B2E83"/>
                  </a:solidFill>
                  <a:latin typeface="Open Sans"/>
                  <a:ea typeface="Open Sans"/>
                  <a:cs typeface="Open Sans"/>
                  <a:sym typeface="Open Sans"/>
                </a:rPr>
                <a:t>as a result of UW Finance Transformation and the associated impact to people, processes, technology and policies</a:t>
              </a:r>
              <a:endParaRPr sz="1200" b="0" i="0" u="none" strike="noStrike" cap="none">
                <a:solidFill>
                  <a:srgbClr val="E8D3A2"/>
                </a:solidFill>
                <a:latin typeface="Open Sans"/>
                <a:ea typeface="Open Sans"/>
                <a:cs typeface="Open Sans"/>
                <a:sym typeface="Open Sans"/>
              </a:endParaRPr>
            </a:p>
            <a:p>
              <a:pPr marL="277488" marR="0" lvl="2" indent="-200655" algn="l" rtl="0">
                <a:lnSpc>
                  <a:spcPct val="103000"/>
                </a:lnSpc>
                <a:spcBef>
                  <a:spcPts val="1266"/>
                </a:spcBef>
                <a:spcAft>
                  <a:spcPts val="0"/>
                </a:spcAft>
                <a:buClr>
                  <a:srgbClr val="4B2E83"/>
                </a:buClr>
                <a:buSzPts val="960"/>
                <a:buFont typeface="Arial"/>
                <a:buChar char="•"/>
              </a:pPr>
              <a:r>
                <a:rPr lang="en-US" sz="1200" b="0" i="0" u="none" strike="noStrike" cap="none">
                  <a:solidFill>
                    <a:srgbClr val="4B2E83"/>
                  </a:solidFill>
                  <a:latin typeface="Open Sans"/>
                  <a:ea typeface="Open Sans"/>
                  <a:cs typeface="Open Sans"/>
                  <a:sym typeface="Open Sans"/>
                </a:rPr>
                <a:t>Includes an assessment of </a:t>
              </a:r>
              <a:r>
                <a:rPr lang="en-US" sz="1200" b="1" i="0" u="none" strike="noStrike" cap="none">
                  <a:solidFill>
                    <a:srgbClr val="4B2E83"/>
                  </a:solidFill>
                  <a:latin typeface="Open Sans"/>
                  <a:ea typeface="Open Sans"/>
                  <a:cs typeface="Open Sans"/>
                  <a:sym typeface="Open Sans"/>
                </a:rPr>
                <a:t>the</a:t>
              </a:r>
              <a:r>
                <a:rPr lang="en-US" sz="1200" b="0" i="0" u="none" strike="noStrike" cap="none">
                  <a:solidFill>
                    <a:srgbClr val="4B2E83"/>
                  </a:solidFill>
                  <a:latin typeface="Open Sans"/>
                  <a:ea typeface="Open Sans"/>
                  <a:cs typeface="Open Sans"/>
                  <a:sym typeface="Open Sans"/>
                </a:rPr>
                <a:t> </a:t>
              </a:r>
              <a:r>
                <a:rPr lang="en-US" sz="1200" b="1" i="0" u="none" strike="noStrike" cap="none">
                  <a:solidFill>
                    <a:srgbClr val="4B2E83"/>
                  </a:solidFill>
                  <a:latin typeface="Open Sans"/>
                  <a:ea typeface="Open Sans"/>
                  <a:cs typeface="Open Sans"/>
                  <a:sym typeface="Open Sans"/>
                </a:rPr>
                <a:t>extent to which these impacts affect each stakeholder role and unit</a:t>
              </a:r>
              <a:r>
                <a:rPr lang="en-US" sz="1200" b="0" i="0" u="none" strike="noStrike" cap="none">
                  <a:solidFill>
                    <a:srgbClr val="4B2E83"/>
                  </a:solidFill>
                  <a:latin typeface="Open Sans"/>
                  <a:ea typeface="Open Sans"/>
                  <a:cs typeface="Open Sans"/>
                  <a:sym typeface="Open Sans"/>
                </a:rPr>
                <a:t> (high, medium, or low impact)</a:t>
              </a:r>
              <a:endParaRPr/>
            </a:p>
            <a:p>
              <a:pPr marL="277488" marR="0" lvl="2" indent="-200655" algn="l" rtl="0">
                <a:lnSpc>
                  <a:spcPct val="103000"/>
                </a:lnSpc>
                <a:spcBef>
                  <a:spcPts val="1266"/>
                </a:spcBef>
                <a:spcAft>
                  <a:spcPts val="0"/>
                </a:spcAft>
                <a:buClr>
                  <a:srgbClr val="4B2E83"/>
                </a:buClr>
                <a:buSzPts val="960"/>
                <a:buFont typeface="Arial"/>
                <a:buChar char="•"/>
              </a:pPr>
              <a:r>
                <a:rPr lang="en-US" sz="1200" b="0" i="0" u="none" strike="noStrike" cap="none">
                  <a:solidFill>
                    <a:srgbClr val="4B2E83"/>
                  </a:solidFill>
                  <a:latin typeface="Open Sans"/>
                  <a:ea typeface="Open Sans"/>
                  <a:cs typeface="Open Sans"/>
                  <a:sym typeface="Open Sans"/>
                </a:rPr>
                <a:t>Serve as a source of foundational knowledge for the OCM Team to </a:t>
              </a:r>
              <a:r>
                <a:rPr lang="en-US" sz="1200" b="1" i="0" u="none" strike="noStrike" cap="none">
                  <a:solidFill>
                    <a:srgbClr val="4B2E83"/>
                  </a:solidFill>
                  <a:latin typeface="Open Sans"/>
                  <a:ea typeface="Open Sans"/>
                  <a:cs typeface="Open Sans"/>
                  <a:sym typeface="Open Sans"/>
                </a:rPr>
                <a:t>construct tailored communications and training </a:t>
              </a:r>
              <a:r>
                <a:rPr lang="en-US" sz="1200" b="0" i="0" u="none" strike="noStrike" cap="none">
                  <a:solidFill>
                    <a:srgbClr val="4B2E83"/>
                  </a:solidFill>
                  <a:latin typeface="Open Sans"/>
                  <a:ea typeface="Open Sans"/>
                  <a:cs typeface="Open Sans"/>
                  <a:sym typeface="Open Sans"/>
                </a:rPr>
                <a:t>to mitigate impacts and prepare each for go-live and beyond</a:t>
              </a:r>
              <a:endParaRPr sz="1200" b="1" i="0" u="none" strike="noStrike" cap="none">
                <a:solidFill>
                  <a:srgbClr val="4B2E83"/>
                </a:solidFill>
                <a:latin typeface="Open Sans"/>
                <a:ea typeface="Open Sans"/>
                <a:cs typeface="Open Sans"/>
                <a:sym typeface="Open Sans"/>
              </a:endParaRPr>
            </a:p>
          </p:txBody>
        </p:sp>
      </p:grpSp>
      <p:sp>
        <p:nvSpPr>
          <p:cNvPr id="722" name="Google Shape;722;p115"/>
          <p:cNvSpPr/>
          <p:nvPr/>
        </p:nvSpPr>
        <p:spPr>
          <a:xfrm>
            <a:off x="457447" y="1838452"/>
            <a:ext cx="8229107" cy="4001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00">
                <a:solidFill>
                  <a:srgbClr val="4B2E83"/>
                </a:solidFill>
                <a:latin typeface="Open Sans"/>
                <a:ea typeface="Open Sans"/>
                <a:cs typeface="Open Sans"/>
                <a:sym typeface="Open Sans"/>
              </a:rPr>
              <a:t>Change impacts allow the Organizational Change Management (OCM) team to collect and analyze changes that will impact end users as a result of finance transformation, for use across OCM activities (e.g., stakeholder engagement, training).</a:t>
            </a:r>
            <a:endParaRPr/>
          </a:p>
        </p:txBody>
      </p:sp>
      <p:sp>
        <p:nvSpPr>
          <p:cNvPr id="723" name="Google Shape;723;p115"/>
          <p:cNvSpPr/>
          <p:nvPr/>
        </p:nvSpPr>
        <p:spPr>
          <a:xfrm rot="-497226">
            <a:off x="4272381" y="4796727"/>
            <a:ext cx="3587017" cy="727657"/>
          </a:xfrm>
          <a:prstGeom prst="roundRect">
            <a:avLst>
              <a:gd name="adj" fmla="val 16667"/>
            </a:avLst>
          </a:prstGeom>
          <a:solidFill>
            <a:schemeClr val="dk1"/>
          </a:solidFill>
          <a:ln w="28575" cap="flat" cmpd="sng">
            <a:solidFill>
              <a:schemeClr val="lt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100">
                <a:solidFill>
                  <a:srgbClr val="E8D3A2"/>
                </a:solidFill>
                <a:latin typeface="Open Sans"/>
                <a:ea typeface="Open Sans"/>
                <a:cs typeface="Open Sans"/>
                <a:sym typeface="Open Sans"/>
              </a:rPr>
              <a:t>OCM has been collecting, refining, and validating Change Impacts from stakeholders and the UWFT Design team and their partners for over two years.</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28"/>
        <p:cNvGrpSpPr/>
        <p:nvPr/>
      </p:nvGrpSpPr>
      <p:grpSpPr>
        <a:xfrm>
          <a:off x="0" y="0"/>
          <a:ext cx="0" cy="0"/>
          <a:chOff x="0" y="0"/>
          <a:chExt cx="0" cy="0"/>
        </a:xfrm>
      </p:grpSpPr>
      <p:sp>
        <p:nvSpPr>
          <p:cNvPr id="729" name="Google Shape;729;p116"/>
          <p:cNvSpPr/>
          <p:nvPr/>
        </p:nvSpPr>
        <p:spPr>
          <a:xfrm>
            <a:off x="7289443" y="4720912"/>
            <a:ext cx="1809482" cy="127983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E8D3A2"/>
              </a:solidFill>
              <a:latin typeface="Calibri"/>
              <a:ea typeface="Calibri"/>
              <a:cs typeface="Calibri"/>
              <a:sym typeface="Calibri"/>
            </a:endParaRPr>
          </a:p>
        </p:txBody>
      </p:sp>
      <p:sp>
        <p:nvSpPr>
          <p:cNvPr id="730" name="Google Shape;730;p116"/>
          <p:cNvSpPr txBox="1">
            <a:spLocks noGrp="1"/>
          </p:cNvSpPr>
          <p:nvPr>
            <p:ph type="body" idx="2"/>
          </p:nvPr>
        </p:nvSpPr>
        <p:spPr>
          <a:xfrm>
            <a:off x="435471" y="2063553"/>
            <a:ext cx="8197114" cy="2293974"/>
          </a:xfrm>
          <a:prstGeom prst="rect">
            <a:avLst/>
          </a:prstGeom>
          <a:noFill/>
          <a:ln>
            <a:noFill/>
          </a:ln>
        </p:spPr>
        <p:txBody>
          <a:bodyPr spcFirstLastPara="1" wrap="square" lIns="91425" tIns="45700" rIns="91425" bIns="45700" anchor="t" anchorCtr="0">
            <a:noAutofit/>
          </a:bodyPr>
          <a:lstStyle/>
          <a:p>
            <a:pPr marL="457189" lvl="1" indent="0" algn="l" rtl="0">
              <a:spcBef>
                <a:spcPts val="0"/>
              </a:spcBef>
              <a:spcAft>
                <a:spcPts val="0"/>
              </a:spcAft>
              <a:buClr>
                <a:schemeClr val="dk2"/>
              </a:buClr>
              <a:buSzPts val="1600"/>
              <a:buNone/>
            </a:pPr>
            <a:endParaRPr sz="1600" b="1">
              <a:latin typeface="Open Sans"/>
              <a:ea typeface="Open Sans"/>
              <a:cs typeface="Open Sans"/>
              <a:sym typeface="Open Sans"/>
            </a:endParaRPr>
          </a:p>
          <a:p>
            <a:pPr marL="800080" lvl="1" indent="-241292" algn="l" rtl="0">
              <a:spcBef>
                <a:spcPts val="1520"/>
              </a:spcBef>
              <a:spcAft>
                <a:spcPts val="0"/>
              </a:spcAft>
              <a:buClr>
                <a:schemeClr val="dk2"/>
              </a:buClr>
              <a:buSzPts val="1600"/>
              <a:buNone/>
            </a:pPr>
            <a:endParaRPr sz="1600">
              <a:latin typeface="Open Sans"/>
              <a:ea typeface="Open Sans"/>
              <a:cs typeface="Open Sans"/>
              <a:sym typeface="Open Sans"/>
            </a:endParaRPr>
          </a:p>
        </p:txBody>
      </p:sp>
      <p:pic>
        <p:nvPicPr>
          <p:cNvPr id="731" name="Google Shape;731;p116"/>
          <p:cNvPicPr preferRelativeResize="0"/>
          <p:nvPr/>
        </p:nvPicPr>
        <p:blipFill rotWithShape="1">
          <a:blip r:embed="rId3">
            <a:alphaModFix/>
          </a:blip>
          <a:srcRect/>
          <a:stretch/>
        </p:blipFill>
        <p:spPr>
          <a:xfrm>
            <a:off x="577851" y="1995427"/>
            <a:ext cx="3941141" cy="2041454"/>
          </a:xfrm>
          <a:prstGeom prst="rect">
            <a:avLst/>
          </a:prstGeom>
          <a:noFill/>
          <a:ln w="9525" cap="flat" cmpd="sng">
            <a:solidFill>
              <a:schemeClr val="dk1"/>
            </a:solidFill>
            <a:prstDash val="solid"/>
            <a:round/>
            <a:headEnd type="none" w="sm" len="sm"/>
            <a:tailEnd type="none" w="sm" len="sm"/>
          </a:ln>
        </p:spPr>
      </p:pic>
      <p:pic>
        <p:nvPicPr>
          <p:cNvPr id="732" name="Google Shape;732;p116"/>
          <p:cNvPicPr preferRelativeResize="0"/>
          <p:nvPr/>
        </p:nvPicPr>
        <p:blipFill rotWithShape="1">
          <a:blip r:embed="rId4">
            <a:alphaModFix/>
          </a:blip>
          <a:srcRect/>
          <a:stretch/>
        </p:blipFill>
        <p:spPr>
          <a:xfrm>
            <a:off x="3465443" y="3240592"/>
            <a:ext cx="4885443" cy="2678988"/>
          </a:xfrm>
          <a:prstGeom prst="rect">
            <a:avLst/>
          </a:prstGeom>
          <a:noFill/>
          <a:ln w="9525" cap="flat" cmpd="sng">
            <a:solidFill>
              <a:schemeClr val="dk1"/>
            </a:solidFill>
            <a:prstDash val="solid"/>
            <a:round/>
            <a:headEnd type="none" w="sm" len="sm"/>
            <a:tailEnd type="none" w="sm" len="sm"/>
          </a:ln>
        </p:spPr>
      </p:pic>
      <p:sp>
        <p:nvSpPr>
          <p:cNvPr id="733" name="Google Shape;733;p116"/>
          <p:cNvSpPr/>
          <p:nvPr/>
        </p:nvSpPr>
        <p:spPr>
          <a:xfrm rot="2800357">
            <a:off x="3231532" y="3138647"/>
            <a:ext cx="766293" cy="165652"/>
          </a:xfrm>
          <a:prstGeom prst="rightArrow">
            <a:avLst>
              <a:gd name="adj1" fmla="val 50000"/>
              <a:gd name="adj2" fmla="val 50000"/>
            </a:avLst>
          </a:prstGeom>
          <a:solidFill>
            <a:srgbClr val="D24310"/>
          </a:solidFill>
          <a:ln w="9525" cap="flat" cmpd="sng">
            <a:solidFill>
              <a:srgbClr val="D2431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E8D3A2"/>
              </a:solidFill>
              <a:latin typeface="Calibri"/>
              <a:ea typeface="Calibri"/>
              <a:cs typeface="Calibri"/>
              <a:sym typeface="Calibri"/>
            </a:endParaRPr>
          </a:p>
        </p:txBody>
      </p:sp>
      <p:sp>
        <p:nvSpPr>
          <p:cNvPr id="734" name="Google Shape;734;p116"/>
          <p:cNvSpPr txBox="1">
            <a:spLocks noGrp="1"/>
          </p:cNvSpPr>
          <p:nvPr>
            <p:ph type="title"/>
          </p:nvPr>
        </p:nvSpPr>
        <p:spPr>
          <a:xfrm>
            <a:off x="435471" y="313740"/>
            <a:ext cx="8197114" cy="835408"/>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dk2"/>
              </a:buClr>
              <a:buSzPts val="2800"/>
              <a:buFont typeface="Encode Sans Black"/>
              <a:buNone/>
            </a:pPr>
            <a:r>
              <a:rPr lang="en-US" sz="2200" b="0" cap="none"/>
              <a:t>OCM IS CREATING ‘WHAT’S CHANGING’ SLIDE-SETS FOR EACH BUSINESS SUB-PROCESS</a:t>
            </a:r>
            <a:endParaRPr sz="2200" b="0" cap="none">
              <a:solidFill>
                <a:srgbClr val="FF000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39"/>
        <p:cNvGrpSpPr/>
        <p:nvPr/>
      </p:nvGrpSpPr>
      <p:grpSpPr>
        <a:xfrm>
          <a:off x="0" y="0"/>
          <a:ext cx="0" cy="0"/>
          <a:chOff x="0" y="0"/>
          <a:chExt cx="0" cy="0"/>
        </a:xfrm>
      </p:grpSpPr>
      <p:sp>
        <p:nvSpPr>
          <p:cNvPr id="740" name="Google Shape;740;p117"/>
          <p:cNvSpPr txBox="1">
            <a:spLocks noGrp="1"/>
          </p:cNvSpPr>
          <p:nvPr>
            <p:ph type="title"/>
          </p:nvPr>
        </p:nvSpPr>
        <p:spPr>
          <a:xfrm>
            <a:off x="442855" y="573600"/>
            <a:ext cx="8172210" cy="577528"/>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dk1"/>
              </a:buClr>
              <a:buSzPts val="3000"/>
              <a:buFont typeface="Encode Sans Black"/>
              <a:buNone/>
            </a:pPr>
            <a:r>
              <a:rPr lang="en-US" cap="none">
                <a:latin typeface="Encode Sans Black"/>
                <a:ea typeface="Encode Sans Black"/>
                <a:cs typeface="Encode Sans Black"/>
                <a:sym typeface="Encode Sans Black"/>
              </a:rPr>
              <a:t>GA2C TAXONOMY</a:t>
            </a:r>
            <a:endParaRPr cap="none">
              <a:solidFill>
                <a:srgbClr val="9D7A27"/>
              </a:solidFill>
              <a:latin typeface="Encode Sans Black"/>
              <a:ea typeface="Encode Sans Black"/>
              <a:cs typeface="Encode Sans Black"/>
              <a:sym typeface="Encode Sans Black"/>
            </a:endParaRPr>
          </a:p>
        </p:txBody>
      </p:sp>
      <p:pic>
        <p:nvPicPr>
          <p:cNvPr id="741" name="Google Shape;741;p117" descr="Table&#10;&#10;Description automatically generated"/>
          <p:cNvPicPr preferRelativeResize="0"/>
          <p:nvPr/>
        </p:nvPicPr>
        <p:blipFill rotWithShape="1">
          <a:blip r:embed="rId3">
            <a:alphaModFix/>
          </a:blip>
          <a:srcRect/>
          <a:stretch/>
        </p:blipFill>
        <p:spPr>
          <a:xfrm>
            <a:off x="875882" y="2436265"/>
            <a:ext cx="6847080" cy="2097635"/>
          </a:xfrm>
          <a:prstGeom prst="rect">
            <a:avLst/>
          </a:prstGeom>
          <a:noFill/>
          <a:ln>
            <a:noFill/>
          </a:ln>
        </p:spPr>
      </p:pic>
      <p:sp>
        <p:nvSpPr>
          <p:cNvPr id="742" name="Google Shape;742;p117"/>
          <p:cNvSpPr/>
          <p:nvPr/>
        </p:nvSpPr>
        <p:spPr>
          <a:xfrm>
            <a:off x="1133061" y="3348660"/>
            <a:ext cx="2908852" cy="318052"/>
          </a:xfrm>
          <a:prstGeom prst="roundRect">
            <a:avLst>
              <a:gd name="adj" fmla="val 16667"/>
            </a:avLst>
          </a:prstGeom>
          <a:noFill/>
          <a:ln w="38100" cap="flat" cmpd="sng">
            <a:solidFill>
              <a:srgbClr val="00B05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E8D3A2"/>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77"/>
        <p:cNvGrpSpPr/>
        <p:nvPr/>
      </p:nvGrpSpPr>
      <p:grpSpPr>
        <a:xfrm>
          <a:off x="0" y="0"/>
          <a:ext cx="0" cy="0"/>
          <a:chOff x="0" y="0"/>
          <a:chExt cx="0" cy="0"/>
        </a:xfrm>
      </p:grpSpPr>
      <p:sp>
        <p:nvSpPr>
          <p:cNvPr id="578" name="Google Shape;578;p100"/>
          <p:cNvSpPr txBox="1">
            <a:spLocks noGrp="1"/>
          </p:cNvSpPr>
          <p:nvPr>
            <p:ph type="title"/>
          </p:nvPr>
        </p:nvSpPr>
        <p:spPr>
          <a:xfrm>
            <a:off x="489789" y="487164"/>
            <a:ext cx="8197114" cy="662517"/>
          </a:xfrm>
          <a:prstGeom prst="rect">
            <a:avLst/>
          </a:prstGeom>
          <a:noFill/>
          <a:ln>
            <a:noFill/>
          </a:ln>
        </p:spPr>
        <p:txBody>
          <a:bodyPr spcFirstLastPara="1" wrap="square" lIns="68575" tIns="34275" rIns="68575" bIns="34275" anchor="b" anchorCtr="0">
            <a:noAutofit/>
          </a:bodyPr>
          <a:lstStyle/>
          <a:p>
            <a:pPr marL="0" lvl="0" indent="0" algn="l" rtl="0">
              <a:spcBef>
                <a:spcPts val="0"/>
              </a:spcBef>
              <a:spcAft>
                <a:spcPts val="0"/>
              </a:spcAft>
              <a:buClr>
                <a:schemeClr val="dk2"/>
              </a:buClr>
              <a:buSzPts val="3000"/>
              <a:buFont typeface="Encode Sans Black"/>
              <a:buNone/>
            </a:pPr>
            <a:r>
              <a:rPr lang="en-US">
                <a:latin typeface="Encode Sans Black"/>
                <a:ea typeface="Encode Sans Black"/>
                <a:cs typeface="Encode Sans Black"/>
                <a:sym typeface="Encode Sans Black"/>
              </a:rPr>
              <a:t>AGENDA</a:t>
            </a:r>
            <a:endParaRPr/>
          </a:p>
        </p:txBody>
      </p:sp>
      <p:sp>
        <p:nvSpPr>
          <p:cNvPr id="579" name="Google Shape;579;p100"/>
          <p:cNvSpPr txBox="1">
            <a:spLocks noGrp="1"/>
          </p:cNvSpPr>
          <p:nvPr>
            <p:ph type="body" idx="2"/>
          </p:nvPr>
        </p:nvSpPr>
        <p:spPr>
          <a:xfrm>
            <a:off x="435471" y="2099498"/>
            <a:ext cx="8197114" cy="3345288"/>
          </a:xfrm>
          <a:prstGeom prst="rect">
            <a:avLst/>
          </a:prstGeom>
          <a:noFill/>
          <a:ln>
            <a:noFill/>
          </a:ln>
        </p:spPr>
        <p:txBody>
          <a:bodyPr spcFirstLastPara="1" wrap="square" lIns="68575" tIns="34275" rIns="68575" bIns="34275" anchor="t" anchorCtr="0">
            <a:noAutofit/>
          </a:bodyPr>
          <a:lstStyle/>
          <a:p>
            <a:pPr marL="0" lvl="0" indent="0" algn="l" rtl="0">
              <a:spcBef>
                <a:spcPts val="0"/>
              </a:spcBef>
              <a:spcAft>
                <a:spcPts val="0"/>
              </a:spcAft>
              <a:buClr>
                <a:schemeClr val="dk2"/>
              </a:buClr>
              <a:buSzPts val="1800"/>
              <a:buNone/>
            </a:pPr>
            <a:r>
              <a:rPr lang="en-US" sz="1800">
                <a:latin typeface="Open Sans"/>
                <a:ea typeface="Open Sans"/>
                <a:cs typeface="Open Sans"/>
                <a:sym typeface="Open Sans"/>
              </a:rPr>
              <a:t>MRAM:</a:t>
            </a:r>
            <a:endParaRPr/>
          </a:p>
          <a:p>
            <a:pPr marL="342424" lvl="0" indent="-342424" algn="l" rtl="0">
              <a:spcBef>
                <a:spcPts val="330"/>
              </a:spcBef>
              <a:spcAft>
                <a:spcPts val="0"/>
              </a:spcAft>
              <a:buClr>
                <a:schemeClr val="dk2"/>
              </a:buClr>
              <a:buSzPts val="1650"/>
              <a:buChar char="&gt;"/>
            </a:pPr>
            <a:r>
              <a:rPr lang="en-US" sz="1650">
                <a:latin typeface="Open Sans"/>
                <a:ea typeface="Open Sans"/>
                <a:cs typeface="Open Sans"/>
                <a:sym typeface="Open Sans"/>
              </a:rPr>
              <a:t>October MRAM Recap-SAGE Workflow </a:t>
            </a:r>
            <a:endParaRPr sz="1500">
              <a:highlight>
                <a:srgbClr val="FFFF00"/>
              </a:highlight>
              <a:latin typeface="Open Sans"/>
              <a:ea typeface="Open Sans"/>
              <a:cs typeface="Open Sans"/>
              <a:sym typeface="Open Sans"/>
            </a:endParaRPr>
          </a:p>
          <a:p>
            <a:pPr marL="342424" lvl="0" indent="-342424" algn="l" rtl="0">
              <a:spcBef>
                <a:spcPts val="330"/>
              </a:spcBef>
              <a:spcAft>
                <a:spcPts val="0"/>
              </a:spcAft>
              <a:buClr>
                <a:schemeClr val="dk2"/>
              </a:buClr>
              <a:buSzPts val="1650"/>
              <a:buChar char="&gt;"/>
            </a:pPr>
            <a:r>
              <a:rPr lang="en-US" sz="1650">
                <a:latin typeface="Open Sans"/>
                <a:ea typeface="Open Sans"/>
                <a:cs typeface="Open Sans"/>
                <a:sym typeface="Open Sans"/>
              </a:rPr>
              <a:t>Key Grants-related Systems </a:t>
            </a:r>
            <a:endParaRPr sz="1500">
              <a:highlight>
                <a:srgbClr val="FFFF00"/>
              </a:highlight>
              <a:latin typeface="Open Sans"/>
              <a:ea typeface="Open Sans"/>
              <a:cs typeface="Open Sans"/>
              <a:sym typeface="Open Sans"/>
            </a:endParaRPr>
          </a:p>
          <a:p>
            <a:pPr marL="0" lvl="0" indent="0" algn="l" rtl="0">
              <a:spcBef>
                <a:spcPts val="360"/>
              </a:spcBef>
              <a:spcAft>
                <a:spcPts val="0"/>
              </a:spcAft>
              <a:buClr>
                <a:schemeClr val="dk2"/>
              </a:buClr>
              <a:buSzPts val="1800"/>
              <a:buNone/>
            </a:pPr>
            <a:br>
              <a:rPr lang="en-US" sz="1800">
                <a:latin typeface="Open Sans"/>
                <a:ea typeface="Open Sans"/>
                <a:cs typeface="Open Sans"/>
                <a:sym typeface="Open Sans"/>
              </a:rPr>
            </a:br>
            <a:r>
              <a:rPr lang="en-US" sz="1800">
                <a:latin typeface="Open Sans"/>
                <a:ea typeface="Open Sans"/>
                <a:cs typeface="Open Sans"/>
                <a:sym typeface="Open Sans"/>
              </a:rPr>
              <a:t>MRAM Extension:</a:t>
            </a:r>
            <a:endParaRPr/>
          </a:p>
          <a:p>
            <a:pPr marL="342424" lvl="0" indent="-342424" algn="l" rtl="0">
              <a:spcBef>
                <a:spcPts val="330"/>
              </a:spcBef>
              <a:spcAft>
                <a:spcPts val="0"/>
              </a:spcAft>
              <a:buClr>
                <a:schemeClr val="dk2"/>
              </a:buClr>
              <a:buSzPts val="1650"/>
              <a:buChar char="&gt;"/>
            </a:pPr>
            <a:r>
              <a:rPr lang="en-US" sz="1650">
                <a:latin typeface="Open Sans"/>
                <a:ea typeface="Open Sans"/>
                <a:cs typeface="Open Sans"/>
                <a:sym typeface="Open Sans"/>
              </a:rPr>
              <a:t>Grant Award to Close Overview/Day in the Life: Grants Manager in Workday </a:t>
            </a:r>
            <a:endParaRPr sz="1500">
              <a:highlight>
                <a:srgbClr val="FFFF00"/>
              </a:highlight>
              <a:latin typeface="Open Sans"/>
              <a:ea typeface="Open Sans"/>
              <a:cs typeface="Open Sans"/>
              <a:sym typeface="Open Sans"/>
            </a:endParaRPr>
          </a:p>
          <a:p>
            <a:pPr marL="342424" lvl="0" indent="-342424" algn="l" rtl="0">
              <a:spcBef>
                <a:spcPts val="330"/>
              </a:spcBef>
              <a:spcAft>
                <a:spcPts val="0"/>
              </a:spcAft>
              <a:buClr>
                <a:schemeClr val="dk2"/>
              </a:buClr>
              <a:buSzPts val="1650"/>
              <a:buChar char="&gt;"/>
            </a:pPr>
            <a:r>
              <a:rPr lang="en-US" sz="1650">
                <a:latin typeface="Open Sans"/>
                <a:ea typeface="Open Sans"/>
                <a:cs typeface="Open Sans"/>
                <a:sym typeface="Open Sans"/>
              </a:rPr>
              <a:t>Demo </a:t>
            </a:r>
            <a:endParaRPr sz="1500">
              <a:latin typeface="Open Sans"/>
              <a:ea typeface="Open Sans"/>
              <a:cs typeface="Open Sans"/>
              <a:sym typeface="Open Sans"/>
            </a:endParaRPr>
          </a:p>
          <a:p>
            <a:pPr marL="342424" lvl="0" indent="-342424" algn="l" rtl="0">
              <a:spcBef>
                <a:spcPts val="300"/>
              </a:spcBef>
              <a:spcAft>
                <a:spcPts val="0"/>
              </a:spcAft>
              <a:buClr>
                <a:schemeClr val="dk2"/>
              </a:buClr>
              <a:buSzPts val="1500"/>
              <a:buChar char="&gt;"/>
            </a:pPr>
            <a:r>
              <a:rPr lang="en-US" sz="1500">
                <a:latin typeface="Open Sans"/>
                <a:ea typeface="Open Sans"/>
                <a:cs typeface="Open Sans"/>
                <a:sym typeface="Open Sans"/>
              </a:rPr>
              <a:t>RAPN announcement/Q&amp;A submission</a:t>
            </a:r>
            <a:endParaRPr/>
          </a:p>
          <a:p>
            <a:pPr marL="342424" lvl="0" indent="-190024" algn="l" rtl="0">
              <a:spcBef>
                <a:spcPts val="480"/>
              </a:spcBef>
              <a:spcAft>
                <a:spcPts val="0"/>
              </a:spcAft>
              <a:buClr>
                <a:schemeClr val="dk2"/>
              </a:buClr>
              <a:buSzPts val="2400"/>
              <a:buNone/>
            </a:pPr>
            <a:endParaRPr/>
          </a:p>
          <a:p>
            <a:pPr marL="456724" lvl="1" indent="0" algn="l" rtl="0">
              <a:spcBef>
                <a:spcPts val="400"/>
              </a:spcBef>
              <a:spcAft>
                <a:spcPts val="0"/>
              </a:spcAft>
              <a:buClr>
                <a:schemeClr val="dk2"/>
              </a:buClr>
              <a:buSzPts val="2000"/>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47"/>
        <p:cNvGrpSpPr/>
        <p:nvPr/>
      </p:nvGrpSpPr>
      <p:grpSpPr>
        <a:xfrm>
          <a:off x="0" y="0"/>
          <a:ext cx="0" cy="0"/>
          <a:chOff x="0" y="0"/>
          <a:chExt cx="0" cy="0"/>
        </a:xfrm>
      </p:grpSpPr>
      <p:sp>
        <p:nvSpPr>
          <p:cNvPr id="748" name="Google Shape;748;p118"/>
          <p:cNvSpPr txBox="1">
            <a:spLocks noGrp="1"/>
          </p:cNvSpPr>
          <p:nvPr>
            <p:ph type="title"/>
          </p:nvPr>
        </p:nvSpPr>
        <p:spPr>
          <a:xfrm>
            <a:off x="469203" y="717295"/>
            <a:ext cx="8172210" cy="433146"/>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dk1"/>
              </a:buClr>
              <a:buSzPts val="2400"/>
              <a:buFont typeface="Encode Sans Black"/>
              <a:buNone/>
            </a:pPr>
            <a:r>
              <a:rPr lang="en-US" sz="2400" cap="none"/>
              <a:t>GRANT AWARD TO CLOSE </a:t>
            </a:r>
            <a:br>
              <a:rPr lang="en-US" sz="2400" cap="none"/>
            </a:br>
            <a:r>
              <a:rPr lang="en-US" sz="2400" cap="none">
                <a:solidFill>
                  <a:srgbClr val="9D7A27"/>
                </a:solidFill>
              </a:rPr>
              <a:t>Post-Award Set-Up | GA2C-030</a:t>
            </a:r>
            <a:endParaRPr/>
          </a:p>
        </p:txBody>
      </p:sp>
      <p:sp>
        <p:nvSpPr>
          <p:cNvPr id="749" name="Google Shape;749;p118"/>
          <p:cNvSpPr/>
          <p:nvPr/>
        </p:nvSpPr>
        <p:spPr>
          <a:xfrm>
            <a:off x="115401" y="1889058"/>
            <a:ext cx="3656500" cy="1440422"/>
          </a:xfrm>
          <a:prstGeom prst="roundRect">
            <a:avLst>
              <a:gd name="adj" fmla="val 16667"/>
            </a:avLst>
          </a:prstGeom>
          <a:solidFill>
            <a:srgbClr val="D8D8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a:solidFill>
                  <a:srgbClr val="0B0401"/>
                </a:solidFill>
                <a:latin typeface="Arial"/>
                <a:ea typeface="Arial"/>
                <a:cs typeface="Arial"/>
                <a:sym typeface="Arial"/>
              </a:rPr>
              <a:t>CURRENT STATE</a:t>
            </a:r>
            <a:endParaRPr/>
          </a:p>
          <a:p>
            <a:pPr marL="170811" marR="0" lvl="0" indent="-170811" algn="l" rtl="0">
              <a:spcBef>
                <a:spcPts val="600"/>
              </a:spcBef>
              <a:spcAft>
                <a:spcPts val="0"/>
              </a:spcAft>
              <a:buClr>
                <a:srgbClr val="0B0401"/>
              </a:buClr>
              <a:buSzPts val="900"/>
              <a:buFont typeface="Arial"/>
              <a:buChar char="•"/>
            </a:pPr>
            <a:r>
              <a:rPr lang="en-US" sz="900">
                <a:solidFill>
                  <a:srgbClr val="0B0401"/>
                </a:solidFill>
                <a:latin typeface="Open Sans"/>
                <a:ea typeface="Open Sans"/>
                <a:cs typeface="Open Sans"/>
                <a:sym typeface="Open Sans"/>
              </a:rPr>
              <a:t>Full information need for set-up requires using a variety of communication methods which do not connect (e.g., email, in-systems communications)</a:t>
            </a:r>
            <a:endParaRPr/>
          </a:p>
          <a:p>
            <a:pPr marL="170811" marR="0" lvl="0" indent="-170811" algn="l" rtl="0">
              <a:spcBef>
                <a:spcPts val="600"/>
              </a:spcBef>
              <a:spcAft>
                <a:spcPts val="0"/>
              </a:spcAft>
              <a:buClr>
                <a:srgbClr val="0B0401"/>
              </a:buClr>
              <a:buSzPts val="900"/>
              <a:buFont typeface="Arial"/>
              <a:buChar char="•"/>
            </a:pPr>
            <a:r>
              <a:rPr lang="en-US" sz="900">
                <a:solidFill>
                  <a:srgbClr val="0B0401"/>
                </a:solidFill>
                <a:latin typeface="Open Sans"/>
                <a:ea typeface="Open Sans"/>
                <a:cs typeface="Open Sans"/>
                <a:sym typeface="Open Sans"/>
              </a:rPr>
              <a:t>Set-up requires multiple rounds of manual data entry into multiple systems (e.g., SAGE, Grant Tracker, BGT)</a:t>
            </a:r>
            <a:endParaRPr sz="1800">
              <a:solidFill>
                <a:srgbClr val="0B0401"/>
              </a:solidFill>
              <a:latin typeface="Calibri"/>
              <a:ea typeface="Calibri"/>
              <a:cs typeface="Calibri"/>
              <a:sym typeface="Calibri"/>
            </a:endParaRPr>
          </a:p>
          <a:p>
            <a:pPr marL="170811" marR="0" lvl="0" indent="-170811" algn="l" rtl="0">
              <a:spcBef>
                <a:spcPts val="600"/>
              </a:spcBef>
              <a:spcAft>
                <a:spcPts val="0"/>
              </a:spcAft>
              <a:buClr>
                <a:srgbClr val="0B0401"/>
              </a:buClr>
              <a:buSzPts val="900"/>
              <a:buFont typeface="Arial"/>
              <a:buChar char="•"/>
            </a:pPr>
            <a:r>
              <a:rPr lang="en-US" sz="900">
                <a:solidFill>
                  <a:srgbClr val="0B0401"/>
                </a:solidFill>
                <a:latin typeface="Open Sans"/>
                <a:ea typeface="Open Sans"/>
                <a:cs typeface="Open Sans"/>
                <a:sym typeface="Open Sans"/>
              </a:rPr>
              <a:t>Award structure is often complex, and difficult to record</a:t>
            </a:r>
            <a:endParaRPr sz="900">
              <a:solidFill>
                <a:srgbClr val="0B0401"/>
              </a:solidFill>
              <a:latin typeface="Open Sans"/>
              <a:ea typeface="Open Sans"/>
              <a:cs typeface="Open Sans"/>
              <a:sym typeface="Open Sans"/>
            </a:endParaRPr>
          </a:p>
        </p:txBody>
      </p:sp>
      <p:sp>
        <p:nvSpPr>
          <p:cNvPr id="750" name="Google Shape;750;p118"/>
          <p:cNvSpPr/>
          <p:nvPr/>
        </p:nvSpPr>
        <p:spPr>
          <a:xfrm>
            <a:off x="4572002" y="1894453"/>
            <a:ext cx="4209159" cy="1435026"/>
          </a:xfrm>
          <a:prstGeom prst="roundRect">
            <a:avLst>
              <a:gd name="adj" fmla="val 16667"/>
            </a:avLst>
          </a:prstGeom>
          <a:solidFill>
            <a:srgbClr val="D6CDE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a:solidFill>
                  <a:srgbClr val="0B0401"/>
                </a:solidFill>
                <a:latin typeface="Arial"/>
                <a:ea typeface="Arial"/>
                <a:cs typeface="Arial"/>
                <a:sym typeface="Arial"/>
              </a:rPr>
              <a:t>FUTURE STATE</a:t>
            </a:r>
            <a:endParaRPr sz="1200">
              <a:solidFill>
                <a:srgbClr val="0B0401"/>
              </a:solidFill>
              <a:latin typeface="Arial"/>
              <a:ea typeface="Arial"/>
              <a:cs typeface="Arial"/>
              <a:sym typeface="Arial"/>
            </a:endParaRPr>
          </a:p>
          <a:p>
            <a:pPr marL="171446" marR="0" lvl="2" indent="-171446" algn="l" rtl="0">
              <a:spcBef>
                <a:spcPts val="600"/>
              </a:spcBef>
              <a:spcAft>
                <a:spcPts val="0"/>
              </a:spcAft>
              <a:buClr>
                <a:srgbClr val="0B0401"/>
              </a:buClr>
              <a:buSzPts val="900"/>
              <a:buFont typeface="Arial"/>
              <a:buChar char="•"/>
            </a:pPr>
            <a:r>
              <a:rPr lang="en-US" sz="900" b="0" i="0" u="none" strike="noStrike" cap="none">
                <a:solidFill>
                  <a:srgbClr val="0B0401"/>
                </a:solidFill>
                <a:latin typeface="Calibri"/>
                <a:ea typeface="Calibri"/>
                <a:cs typeface="Calibri"/>
                <a:sym typeface="Calibri"/>
              </a:rPr>
              <a:t>Award setup initiated in SAGE by campus, consolidating data collection and reducing back and forth </a:t>
            </a:r>
            <a:endParaRPr sz="900" b="0" i="0" u="none" strike="noStrike" cap="none">
              <a:solidFill>
                <a:srgbClr val="0B0401"/>
              </a:solidFill>
              <a:latin typeface="Open Sans"/>
              <a:ea typeface="Open Sans"/>
              <a:cs typeface="Open Sans"/>
              <a:sym typeface="Open Sans"/>
            </a:endParaRPr>
          </a:p>
          <a:p>
            <a:pPr marL="171446" marR="0" lvl="2" indent="-171446" algn="l" rtl="0">
              <a:spcBef>
                <a:spcPts val="600"/>
              </a:spcBef>
              <a:spcAft>
                <a:spcPts val="0"/>
              </a:spcAft>
              <a:buClr>
                <a:srgbClr val="0B0401"/>
              </a:buClr>
              <a:buSzPts val="900"/>
              <a:buFont typeface="Arial"/>
              <a:buChar char="•"/>
            </a:pPr>
            <a:r>
              <a:rPr lang="en-US" sz="900" b="0" i="0" u="none" strike="noStrike" cap="none">
                <a:solidFill>
                  <a:srgbClr val="0B0401"/>
                </a:solidFill>
                <a:latin typeface="Calibri"/>
                <a:ea typeface="Calibri"/>
                <a:cs typeface="Calibri"/>
                <a:sym typeface="Calibri"/>
              </a:rPr>
              <a:t>SAGE to Workday integration to reduce manual entry </a:t>
            </a:r>
            <a:endParaRPr sz="900" b="0" i="0" u="none" strike="noStrike" cap="none">
              <a:solidFill>
                <a:srgbClr val="0B0401"/>
              </a:solidFill>
              <a:latin typeface="Open Sans"/>
              <a:ea typeface="Open Sans"/>
              <a:cs typeface="Open Sans"/>
              <a:sym typeface="Open Sans"/>
            </a:endParaRPr>
          </a:p>
          <a:p>
            <a:pPr marL="171446" marR="0" lvl="2" indent="-171446" algn="l" rtl="0">
              <a:spcBef>
                <a:spcPts val="600"/>
              </a:spcBef>
              <a:spcAft>
                <a:spcPts val="0"/>
              </a:spcAft>
              <a:buClr>
                <a:srgbClr val="0B0401"/>
              </a:buClr>
              <a:buSzPts val="900"/>
              <a:buFont typeface="Arial"/>
              <a:buChar char="•"/>
            </a:pPr>
            <a:r>
              <a:rPr lang="en-US" sz="900" b="0" i="0" u="none" strike="noStrike" cap="none">
                <a:solidFill>
                  <a:srgbClr val="0B0401"/>
                </a:solidFill>
                <a:latin typeface="Calibri"/>
                <a:ea typeface="Calibri"/>
                <a:cs typeface="Calibri"/>
                <a:sym typeface="Calibri"/>
              </a:rPr>
              <a:t>Awards encompass a competitive segment of activity and are visible in both Workday and SAGE </a:t>
            </a:r>
            <a:endParaRPr sz="900" b="0" i="0" u="none" strike="noStrike" cap="none">
              <a:solidFill>
                <a:srgbClr val="0B0401"/>
              </a:solidFill>
              <a:latin typeface="Open Sans"/>
              <a:ea typeface="Open Sans"/>
              <a:cs typeface="Open Sans"/>
              <a:sym typeface="Open Sans"/>
            </a:endParaRPr>
          </a:p>
          <a:p>
            <a:pPr marL="170176" marR="0" lvl="0" indent="-113026" algn="l" rtl="0">
              <a:spcBef>
                <a:spcPts val="600"/>
              </a:spcBef>
              <a:spcAft>
                <a:spcPts val="0"/>
              </a:spcAft>
              <a:buClr>
                <a:schemeClr val="lt1"/>
              </a:buClr>
              <a:buSzPts val="900"/>
              <a:buFont typeface="Arial"/>
              <a:buNone/>
            </a:pPr>
            <a:endParaRPr sz="900">
              <a:solidFill>
                <a:srgbClr val="000000"/>
              </a:solidFill>
              <a:latin typeface="Open Sans"/>
              <a:ea typeface="Open Sans"/>
              <a:cs typeface="Open Sans"/>
              <a:sym typeface="Open Sans"/>
            </a:endParaRPr>
          </a:p>
        </p:txBody>
      </p:sp>
      <p:sp>
        <p:nvSpPr>
          <p:cNvPr id="751" name="Google Shape;751;p118"/>
          <p:cNvSpPr/>
          <p:nvPr/>
        </p:nvSpPr>
        <p:spPr>
          <a:xfrm>
            <a:off x="4572002" y="3451158"/>
            <a:ext cx="4258623" cy="1487105"/>
          </a:xfrm>
          <a:prstGeom prst="roundRect">
            <a:avLst>
              <a:gd name="adj" fmla="val 16667"/>
            </a:avLst>
          </a:prstGeom>
          <a:solidFill>
            <a:srgbClr val="D6CDED"/>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US" sz="1200">
                <a:solidFill>
                  <a:srgbClr val="0B0401"/>
                </a:solidFill>
                <a:latin typeface="Arial"/>
                <a:ea typeface="Arial"/>
                <a:cs typeface="Arial"/>
                <a:sym typeface="Arial"/>
              </a:rPr>
              <a:t>WHAT DOES THIS CHANGE MEAN?</a:t>
            </a:r>
            <a:endParaRPr/>
          </a:p>
          <a:p>
            <a:pPr marL="128267" marR="0" lvl="0" indent="-128267" algn="l" rtl="0">
              <a:spcBef>
                <a:spcPts val="600"/>
              </a:spcBef>
              <a:spcAft>
                <a:spcPts val="0"/>
              </a:spcAft>
              <a:buClr>
                <a:srgbClr val="0B0401"/>
              </a:buClr>
              <a:buSzPts val="900"/>
              <a:buFont typeface="Arial"/>
              <a:buChar char="•"/>
            </a:pPr>
            <a:r>
              <a:rPr lang="en-US" sz="900">
                <a:solidFill>
                  <a:srgbClr val="0B0401"/>
                </a:solidFill>
                <a:latin typeface="Calibri"/>
                <a:ea typeface="Calibri"/>
                <a:cs typeface="Calibri"/>
                <a:sym typeface="Calibri"/>
              </a:rPr>
              <a:t>SAGE integration with Workday will reduce manual data entry needs, re-work, and errors/typos, which will lead to increased compliance</a:t>
            </a:r>
            <a:endParaRPr sz="900">
              <a:solidFill>
                <a:srgbClr val="0B0401"/>
              </a:solidFill>
              <a:latin typeface="Calibri"/>
              <a:ea typeface="Calibri"/>
              <a:cs typeface="Calibri"/>
              <a:sym typeface="Calibri"/>
            </a:endParaRPr>
          </a:p>
          <a:p>
            <a:pPr marL="128267" marR="0" lvl="0" indent="-128267" algn="l" rtl="0">
              <a:spcBef>
                <a:spcPts val="600"/>
              </a:spcBef>
              <a:spcAft>
                <a:spcPts val="0"/>
              </a:spcAft>
              <a:buClr>
                <a:srgbClr val="0B0401"/>
              </a:buClr>
              <a:buSzPts val="900"/>
              <a:buFont typeface="Arial"/>
              <a:buChar char="•"/>
            </a:pPr>
            <a:r>
              <a:rPr lang="en-US" sz="900">
                <a:solidFill>
                  <a:srgbClr val="0B0401"/>
                </a:solidFill>
                <a:latin typeface="Calibri"/>
                <a:ea typeface="Calibri"/>
                <a:cs typeface="Calibri"/>
                <a:sym typeface="Calibri"/>
              </a:rPr>
              <a:t>Remediation of SAGE &amp; SAGE Budget has new, standardized intake forms for greater visibility of status and consistency regarding how to communicate updated data</a:t>
            </a:r>
            <a:endParaRPr sz="900">
              <a:solidFill>
                <a:srgbClr val="0B0401"/>
              </a:solidFill>
              <a:latin typeface="Calibri"/>
              <a:ea typeface="Calibri"/>
              <a:cs typeface="Calibri"/>
              <a:sym typeface="Calibri"/>
            </a:endParaRPr>
          </a:p>
          <a:p>
            <a:pPr marL="128267" marR="0" lvl="0" indent="-128267" algn="l" rtl="0">
              <a:spcBef>
                <a:spcPts val="600"/>
              </a:spcBef>
              <a:spcAft>
                <a:spcPts val="0"/>
              </a:spcAft>
              <a:buClr>
                <a:srgbClr val="0B0401"/>
              </a:buClr>
              <a:buSzPts val="900"/>
              <a:buFont typeface="Arial"/>
              <a:buChar char="•"/>
            </a:pPr>
            <a:r>
              <a:rPr lang="en-US" sz="900">
                <a:solidFill>
                  <a:srgbClr val="0B0401"/>
                </a:solidFill>
                <a:latin typeface="Calibri"/>
                <a:ea typeface="Calibri"/>
                <a:cs typeface="Calibri"/>
                <a:sym typeface="Calibri"/>
              </a:rPr>
              <a:t>Workday allows for greater granularity in recording sponsor details and auto-calculation of F&amp;A</a:t>
            </a:r>
            <a:endParaRPr sz="900">
              <a:solidFill>
                <a:srgbClr val="0B0401"/>
              </a:solidFill>
              <a:latin typeface="Calibri"/>
              <a:ea typeface="Calibri"/>
              <a:cs typeface="Calibri"/>
              <a:sym typeface="Calibri"/>
            </a:endParaRPr>
          </a:p>
        </p:txBody>
      </p:sp>
      <p:grpSp>
        <p:nvGrpSpPr>
          <p:cNvPr id="752" name="Google Shape;752;p118"/>
          <p:cNvGrpSpPr/>
          <p:nvPr/>
        </p:nvGrpSpPr>
        <p:grpSpPr>
          <a:xfrm>
            <a:off x="8421866" y="1882910"/>
            <a:ext cx="228600" cy="228600"/>
            <a:chOff x="1657957" y="4222288"/>
            <a:chExt cx="274320" cy="274320"/>
          </a:xfrm>
        </p:grpSpPr>
        <p:sp>
          <p:nvSpPr>
            <p:cNvPr id="753" name="Google Shape;753;p118"/>
            <p:cNvSpPr/>
            <p:nvPr/>
          </p:nvSpPr>
          <p:spPr>
            <a:xfrm>
              <a:off x="1657957" y="4222288"/>
              <a:ext cx="274320" cy="274320"/>
            </a:xfrm>
            <a:prstGeom prst="ellipse">
              <a:avLst/>
            </a:prstGeom>
            <a:solidFill>
              <a:srgbClr val="F2F2F2"/>
            </a:solidFill>
            <a:ln w="19050" cap="flat" cmpd="sng">
              <a:solidFill>
                <a:srgbClr val="8A69CB"/>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E8D3A2"/>
                </a:solidFill>
                <a:latin typeface="Open Sans"/>
                <a:ea typeface="Open Sans"/>
                <a:cs typeface="Open Sans"/>
                <a:sym typeface="Open Sans"/>
              </a:endParaRPr>
            </a:p>
          </p:txBody>
        </p:sp>
        <p:pic>
          <p:nvPicPr>
            <p:cNvPr id="754" name="Google Shape;754;p118" descr="Link with solid fill">
              <a:hlinkClick r:id="rId3"/>
            </p:cNvPr>
            <p:cNvPicPr preferRelativeResize="0"/>
            <p:nvPr/>
          </p:nvPicPr>
          <p:blipFill rotWithShape="1">
            <a:blip r:embed="rId4">
              <a:alphaModFix/>
            </a:blip>
            <a:srcRect/>
            <a:stretch/>
          </p:blipFill>
          <p:spPr>
            <a:xfrm flipH="1">
              <a:off x="1703677" y="4268008"/>
              <a:ext cx="182880" cy="182880"/>
            </a:xfrm>
            <a:prstGeom prst="rect">
              <a:avLst/>
            </a:prstGeom>
            <a:noFill/>
            <a:ln>
              <a:noFill/>
            </a:ln>
          </p:spPr>
        </p:pic>
      </p:grpSp>
      <p:sp>
        <p:nvSpPr>
          <p:cNvPr id="755" name="Google Shape;755;p118"/>
          <p:cNvSpPr/>
          <p:nvPr/>
        </p:nvSpPr>
        <p:spPr>
          <a:xfrm>
            <a:off x="6767622" y="1969201"/>
            <a:ext cx="1706100" cy="208500"/>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900">
                <a:solidFill>
                  <a:srgbClr val="000000"/>
                </a:solidFill>
                <a:latin typeface="Arial"/>
                <a:ea typeface="Arial"/>
                <a:cs typeface="Arial"/>
                <a:sym typeface="Arial"/>
              </a:rPr>
              <a:t>VIEW THE PROCESS FLOW:</a:t>
            </a:r>
            <a:endParaRPr/>
          </a:p>
        </p:txBody>
      </p:sp>
      <p:grpSp>
        <p:nvGrpSpPr>
          <p:cNvPr id="756" name="Google Shape;756;p118"/>
          <p:cNvGrpSpPr/>
          <p:nvPr/>
        </p:nvGrpSpPr>
        <p:grpSpPr>
          <a:xfrm>
            <a:off x="7732246" y="875973"/>
            <a:ext cx="1103480" cy="983395"/>
            <a:chOff x="7732246" y="18721"/>
            <a:chExt cx="1103480" cy="983395"/>
          </a:xfrm>
        </p:grpSpPr>
        <p:grpSp>
          <p:nvGrpSpPr>
            <p:cNvPr id="757" name="Google Shape;757;p118"/>
            <p:cNvGrpSpPr/>
            <p:nvPr/>
          </p:nvGrpSpPr>
          <p:grpSpPr>
            <a:xfrm>
              <a:off x="7732246" y="18721"/>
              <a:ext cx="1103480" cy="960397"/>
              <a:chOff x="7708309" y="18721"/>
              <a:chExt cx="1103480" cy="960397"/>
            </a:xfrm>
          </p:grpSpPr>
          <p:grpSp>
            <p:nvGrpSpPr>
              <p:cNvPr id="758" name="Google Shape;758;p118"/>
              <p:cNvGrpSpPr/>
              <p:nvPr/>
            </p:nvGrpSpPr>
            <p:grpSpPr>
              <a:xfrm>
                <a:off x="7797735" y="285806"/>
                <a:ext cx="1008951" cy="210312"/>
                <a:chOff x="7025215" y="273377"/>
                <a:chExt cx="1008951" cy="210312"/>
              </a:xfrm>
            </p:grpSpPr>
            <p:grpSp>
              <p:nvGrpSpPr>
                <p:cNvPr id="759" name="Google Shape;759;p118"/>
                <p:cNvGrpSpPr/>
                <p:nvPr/>
              </p:nvGrpSpPr>
              <p:grpSpPr>
                <a:xfrm>
                  <a:off x="7025215" y="273377"/>
                  <a:ext cx="210312" cy="210312"/>
                  <a:chOff x="7025215" y="282591"/>
                  <a:chExt cx="210312" cy="210312"/>
                </a:xfrm>
              </p:grpSpPr>
              <p:sp>
                <p:nvSpPr>
                  <p:cNvPr id="760" name="Google Shape;760;p118"/>
                  <p:cNvSpPr/>
                  <p:nvPr/>
                </p:nvSpPr>
                <p:spPr>
                  <a:xfrm>
                    <a:off x="7025215" y="282591"/>
                    <a:ext cx="210312" cy="210312"/>
                  </a:xfrm>
                  <a:prstGeom prst="ellipse">
                    <a:avLst/>
                  </a:prstGeom>
                  <a:noFill/>
                  <a:ln w="19050" cap="flat" cmpd="sng">
                    <a:solidFill>
                      <a:srgbClr val="8A69CB"/>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E8D3A2"/>
                      </a:solidFill>
                      <a:latin typeface="Open Sans"/>
                      <a:ea typeface="Open Sans"/>
                      <a:cs typeface="Open Sans"/>
                      <a:sym typeface="Open Sans"/>
                    </a:endParaRPr>
                  </a:p>
                </p:txBody>
              </p:sp>
              <p:pic>
                <p:nvPicPr>
                  <p:cNvPr id="761" name="Google Shape;761;p118" descr="First aid kit with solid fill"/>
                  <p:cNvPicPr preferRelativeResize="0"/>
                  <p:nvPr/>
                </p:nvPicPr>
                <p:blipFill rotWithShape="1">
                  <a:blip r:embed="rId5">
                    <a:alphaModFix/>
                  </a:blip>
                  <a:srcRect/>
                  <a:stretch/>
                </p:blipFill>
                <p:spPr>
                  <a:xfrm>
                    <a:off x="7056159" y="320399"/>
                    <a:ext cx="148424" cy="134697"/>
                  </a:xfrm>
                  <a:prstGeom prst="rect">
                    <a:avLst/>
                  </a:prstGeom>
                  <a:noFill/>
                  <a:ln>
                    <a:noFill/>
                  </a:ln>
                </p:spPr>
              </p:pic>
            </p:grpSp>
            <p:sp>
              <p:nvSpPr>
                <p:cNvPr id="762" name="Google Shape;762;p118"/>
                <p:cNvSpPr txBox="1"/>
                <p:nvPr/>
              </p:nvSpPr>
              <p:spPr>
                <a:xfrm>
                  <a:off x="7194752" y="278506"/>
                  <a:ext cx="839414" cy="20005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700">
                      <a:solidFill>
                        <a:srgbClr val="4B2E83"/>
                      </a:solidFill>
                      <a:latin typeface="Open Sans"/>
                      <a:ea typeface="Open Sans"/>
                      <a:cs typeface="Open Sans"/>
                      <a:sym typeface="Open Sans"/>
                    </a:rPr>
                    <a:t>UW Medicine</a:t>
                  </a:r>
                  <a:endParaRPr/>
                </a:p>
              </p:txBody>
            </p:sp>
          </p:grpSp>
          <p:grpSp>
            <p:nvGrpSpPr>
              <p:cNvPr id="763" name="Google Shape;763;p118"/>
              <p:cNvGrpSpPr/>
              <p:nvPr/>
            </p:nvGrpSpPr>
            <p:grpSpPr>
              <a:xfrm>
                <a:off x="7793350" y="527797"/>
                <a:ext cx="1013336" cy="210312"/>
                <a:chOff x="7020830" y="515368"/>
                <a:chExt cx="1013336" cy="210312"/>
              </a:xfrm>
            </p:grpSpPr>
            <p:grpSp>
              <p:nvGrpSpPr>
                <p:cNvPr id="764" name="Google Shape;764;p118"/>
                <p:cNvGrpSpPr/>
                <p:nvPr/>
              </p:nvGrpSpPr>
              <p:grpSpPr>
                <a:xfrm>
                  <a:off x="7020830" y="515368"/>
                  <a:ext cx="208602" cy="210312"/>
                  <a:chOff x="7020830" y="522098"/>
                  <a:chExt cx="208602" cy="210312"/>
                </a:xfrm>
              </p:grpSpPr>
              <p:sp>
                <p:nvSpPr>
                  <p:cNvPr id="765" name="Google Shape;765;p118"/>
                  <p:cNvSpPr/>
                  <p:nvPr/>
                </p:nvSpPr>
                <p:spPr>
                  <a:xfrm>
                    <a:off x="7020830" y="522098"/>
                    <a:ext cx="208602" cy="210312"/>
                  </a:xfrm>
                  <a:prstGeom prst="ellipse">
                    <a:avLst/>
                  </a:prstGeom>
                  <a:noFill/>
                  <a:ln w="19050" cap="flat" cmpd="sng">
                    <a:solidFill>
                      <a:srgbClr val="8A69CB"/>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E8D3A2"/>
                      </a:solidFill>
                      <a:latin typeface="Open Sans"/>
                      <a:ea typeface="Open Sans"/>
                      <a:cs typeface="Open Sans"/>
                      <a:sym typeface="Open Sans"/>
                    </a:endParaRPr>
                  </a:p>
                </p:txBody>
              </p:sp>
              <p:pic>
                <p:nvPicPr>
                  <p:cNvPr id="766" name="Google Shape;766;p118" descr="Graduation cap with solid fill"/>
                  <p:cNvPicPr preferRelativeResize="0"/>
                  <p:nvPr/>
                </p:nvPicPr>
                <p:blipFill rotWithShape="1">
                  <a:blip r:embed="rId6">
                    <a:alphaModFix/>
                  </a:blip>
                  <a:srcRect/>
                  <a:stretch/>
                </p:blipFill>
                <p:spPr>
                  <a:xfrm>
                    <a:off x="7032880" y="538916"/>
                    <a:ext cx="184503" cy="176676"/>
                  </a:xfrm>
                  <a:prstGeom prst="rect">
                    <a:avLst/>
                  </a:prstGeom>
                  <a:noFill/>
                  <a:ln>
                    <a:noFill/>
                  </a:ln>
                </p:spPr>
              </p:pic>
            </p:grpSp>
            <p:sp>
              <p:nvSpPr>
                <p:cNvPr id="767" name="Google Shape;767;p118"/>
                <p:cNvSpPr txBox="1"/>
                <p:nvPr/>
              </p:nvSpPr>
              <p:spPr>
                <a:xfrm>
                  <a:off x="7194752" y="520497"/>
                  <a:ext cx="839414" cy="20005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700">
                      <a:solidFill>
                        <a:srgbClr val="4B2E83"/>
                      </a:solidFill>
                      <a:latin typeface="Open Sans"/>
                      <a:ea typeface="Open Sans"/>
                      <a:cs typeface="Open Sans"/>
                      <a:sym typeface="Open Sans"/>
                    </a:rPr>
                    <a:t>UW Academy</a:t>
                  </a:r>
                  <a:endParaRPr/>
                </a:p>
              </p:txBody>
            </p:sp>
          </p:grpSp>
          <p:sp>
            <p:nvSpPr>
              <p:cNvPr id="768" name="Google Shape;768;p118"/>
              <p:cNvSpPr txBox="1"/>
              <p:nvPr/>
            </p:nvSpPr>
            <p:spPr>
              <a:xfrm>
                <a:off x="7993199" y="18721"/>
                <a:ext cx="533700" cy="2616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b="1">
                    <a:solidFill>
                      <a:srgbClr val="4B2E83"/>
                    </a:solidFill>
                    <a:latin typeface="Open Sans"/>
                    <a:ea typeface="Open Sans"/>
                    <a:cs typeface="Open Sans"/>
                    <a:sym typeface="Open Sans"/>
                  </a:rPr>
                  <a:t>KEY</a:t>
                </a:r>
                <a:endParaRPr/>
              </a:p>
            </p:txBody>
          </p:sp>
          <p:sp>
            <p:nvSpPr>
              <p:cNvPr id="769" name="Google Shape;769;p118"/>
              <p:cNvSpPr/>
              <p:nvPr/>
            </p:nvSpPr>
            <p:spPr>
              <a:xfrm>
                <a:off x="7708309" y="34562"/>
                <a:ext cx="1103480" cy="944556"/>
              </a:xfrm>
              <a:prstGeom prst="roundRect">
                <a:avLst>
                  <a:gd name="adj" fmla="val 16667"/>
                </a:avLst>
              </a:prstGeom>
              <a:noFill/>
              <a:ln w="9525" cap="flat" cmpd="sng">
                <a:solidFill>
                  <a:srgbClr val="482981"/>
                </a:solidFill>
                <a:prstDash val="dash"/>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E8D3A2"/>
                  </a:solidFill>
                  <a:latin typeface="Open Sans"/>
                  <a:ea typeface="Open Sans"/>
                  <a:cs typeface="Open Sans"/>
                  <a:sym typeface="Open Sans"/>
                </a:endParaRPr>
              </a:p>
            </p:txBody>
          </p:sp>
        </p:grpSp>
        <p:sp>
          <p:nvSpPr>
            <p:cNvPr id="770" name="Google Shape;770;p118"/>
            <p:cNvSpPr txBox="1"/>
            <p:nvPr/>
          </p:nvSpPr>
          <p:spPr>
            <a:xfrm>
              <a:off x="7777318" y="802061"/>
              <a:ext cx="1013336" cy="20005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700" b="1">
                  <a:solidFill>
                    <a:srgbClr val="4B2E83"/>
                  </a:solidFill>
                  <a:latin typeface="Open Sans"/>
                  <a:ea typeface="Open Sans"/>
                  <a:cs typeface="Open Sans"/>
                  <a:sym typeface="Open Sans"/>
                </a:rPr>
                <a:t>Updated:</a:t>
              </a:r>
              <a:r>
                <a:rPr lang="en-US" sz="700">
                  <a:solidFill>
                    <a:srgbClr val="4B2E83"/>
                  </a:solidFill>
                  <a:latin typeface="Open Sans"/>
                  <a:ea typeface="Open Sans"/>
                  <a:cs typeface="Open Sans"/>
                  <a:sym typeface="Open Sans"/>
                </a:rPr>
                <a:t> 9.02.22</a:t>
              </a:r>
              <a:endParaRPr/>
            </a:p>
          </p:txBody>
        </p:sp>
      </p:grpSp>
      <p:sp>
        <p:nvSpPr>
          <p:cNvPr id="771" name="Google Shape;771;p118"/>
          <p:cNvSpPr/>
          <p:nvPr/>
        </p:nvSpPr>
        <p:spPr>
          <a:xfrm>
            <a:off x="5924313" y="5209079"/>
            <a:ext cx="3208020" cy="777399"/>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E8D3A2"/>
              </a:solidFill>
              <a:latin typeface="Open Sans"/>
              <a:ea typeface="Open Sans"/>
              <a:cs typeface="Open Sans"/>
              <a:sym typeface="Open Sans"/>
            </a:endParaRPr>
          </a:p>
        </p:txBody>
      </p:sp>
      <p:cxnSp>
        <p:nvCxnSpPr>
          <p:cNvPr id="772" name="Google Shape;772;p118"/>
          <p:cNvCxnSpPr/>
          <p:nvPr/>
        </p:nvCxnSpPr>
        <p:spPr>
          <a:xfrm>
            <a:off x="309121" y="5032293"/>
            <a:ext cx="8525762" cy="0"/>
          </a:xfrm>
          <a:prstGeom prst="straightConnector1">
            <a:avLst/>
          </a:prstGeom>
          <a:noFill/>
          <a:ln w="9525" cap="flat" cmpd="sng">
            <a:solidFill>
              <a:srgbClr val="8A69CB"/>
            </a:solidFill>
            <a:prstDash val="solid"/>
            <a:round/>
            <a:headEnd type="none" w="sm" len="sm"/>
            <a:tailEnd type="none" w="sm" len="sm"/>
          </a:ln>
        </p:spPr>
      </p:cxnSp>
      <p:sp>
        <p:nvSpPr>
          <p:cNvPr id="773" name="Google Shape;773;p118"/>
          <p:cNvSpPr/>
          <p:nvPr/>
        </p:nvSpPr>
        <p:spPr>
          <a:xfrm rot="-5400000">
            <a:off x="-214094" y="5324757"/>
            <a:ext cx="843686" cy="41549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050" b="1">
                <a:solidFill>
                  <a:srgbClr val="9D7A27"/>
                </a:solidFill>
                <a:latin typeface="Open Sans"/>
                <a:ea typeface="Open Sans"/>
                <a:cs typeface="Open Sans"/>
                <a:sym typeface="Open Sans"/>
              </a:rPr>
              <a:t>EXPECTED BENEFITS</a:t>
            </a:r>
            <a:endParaRPr/>
          </a:p>
        </p:txBody>
      </p:sp>
      <p:sp>
        <p:nvSpPr>
          <p:cNvPr id="774" name="Google Shape;774;p118"/>
          <p:cNvSpPr/>
          <p:nvPr/>
        </p:nvSpPr>
        <p:spPr>
          <a:xfrm>
            <a:off x="3835451" y="5223352"/>
            <a:ext cx="1573713" cy="730994"/>
          </a:xfrm>
          <a:prstGeom prst="roundRect">
            <a:avLst>
              <a:gd name="adj" fmla="val 16667"/>
            </a:avLst>
          </a:prstGeom>
          <a:solidFill>
            <a:schemeClr val="lt1"/>
          </a:solidFill>
          <a:ln>
            <a:noFill/>
          </a:ln>
        </p:spPr>
        <p:txBody>
          <a:bodyPr spcFirstLastPara="1" wrap="square" lIns="91425" tIns="45700" rIns="91425" bIns="45700" anchor="b" anchorCtr="0">
            <a:noAutofit/>
          </a:bodyPr>
          <a:lstStyle/>
          <a:p>
            <a:pPr marL="0" marR="0" lvl="0" indent="0" algn="ctr" rtl="0">
              <a:spcBef>
                <a:spcPts val="0"/>
              </a:spcBef>
              <a:spcAft>
                <a:spcPts val="0"/>
              </a:spcAft>
              <a:buNone/>
            </a:pPr>
            <a:r>
              <a:rPr lang="en-US" sz="800">
                <a:solidFill>
                  <a:srgbClr val="4B2E83"/>
                </a:solidFill>
                <a:latin typeface="Open Sans"/>
                <a:ea typeface="Open Sans"/>
                <a:cs typeface="Open Sans"/>
                <a:sym typeface="Open Sans"/>
              </a:rPr>
              <a:t>Increased consistency in global processes, policies, and/or procedures</a:t>
            </a:r>
            <a:endParaRPr/>
          </a:p>
        </p:txBody>
      </p:sp>
      <p:sp>
        <p:nvSpPr>
          <p:cNvPr id="775" name="Google Shape;775;p118"/>
          <p:cNvSpPr/>
          <p:nvPr/>
        </p:nvSpPr>
        <p:spPr>
          <a:xfrm>
            <a:off x="2128808" y="5223352"/>
            <a:ext cx="1573713" cy="730994"/>
          </a:xfrm>
          <a:prstGeom prst="roundRect">
            <a:avLst>
              <a:gd name="adj" fmla="val 16667"/>
            </a:avLst>
          </a:prstGeom>
          <a:solidFill>
            <a:schemeClr val="lt1">
              <a:alpha val="29803"/>
            </a:schemeClr>
          </a:solidFill>
          <a:ln>
            <a:noFill/>
          </a:ln>
        </p:spPr>
        <p:txBody>
          <a:bodyPr spcFirstLastPara="1" wrap="square" lIns="91425" tIns="45700" rIns="91425" bIns="45700" anchor="b" anchorCtr="0">
            <a:noAutofit/>
          </a:bodyPr>
          <a:lstStyle/>
          <a:p>
            <a:pPr marL="0" marR="0" lvl="0" indent="0" algn="ctr" rtl="0">
              <a:spcBef>
                <a:spcPts val="0"/>
              </a:spcBef>
              <a:spcAft>
                <a:spcPts val="0"/>
              </a:spcAft>
              <a:buNone/>
            </a:pPr>
            <a:r>
              <a:rPr lang="en-US" sz="800">
                <a:solidFill>
                  <a:srgbClr val="A5A5A5"/>
                </a:solidFill>
                <a:latin typeface="Open Sans"/>
                <a:ea typeface="Open Sans"/>
                <a:cs typeface="Open Sans"/>
                <a:sym typeface="Open Sans"/>
              </a:rPr>
              <a:t>Clearer roles &amp; responsibilities</a:t>
            </a:r>
            <a:endParaRPr/>
          </a:p>
        </p:txBody>
      </p:sp>
      <p:sp>
        <p:nvSpPr>
          <p:cNvPr id="776" name="Google Shape;776;p118"/>
          <p:cNvSpPr/>
          <p:nvPr/>
        </p:nvSpPr>
        <p:spPr>
          <a:xfrm>
            <a:off x="422165" y="5223352"/>
            <a:ext cx="1573713" cy="730994"/>
          </a:xfrm>
          <a:prstGeom prst="roundRect">
            <a:avLst>
              <a:gd name="adj" fmla="val 16667"/>
            </a:avLst>
          </a:prstGeom>
          <a:solidFill>
            <a:schemeClr val="lt1"/>
          </a:solidFill>
          <a:ln>
            <a:noFill/>
          </a:ln>
        </p:spPr>
        <p:txBody>
          <a:bodyPr spcFirstLastPara="1" wrap="square" lIns="91425" tIns="45700" rIns="91425" bIns="45700" anchor="b" anchorCtr="0">
            <a:noAutofit/>
          </a:bodyPr>
          <a:lstStyle/>
          <a:p>
            <a:pPr marL="0" marR="0" lvl="0" indent="0" algn="ctr" rtl="0">
              <a:spcBef>
                <a:spcPts val="0"/>
              </a:spcBef>
              <a:spcAft>
                <a:spcPts val="0"/>
              </a:spcAft>
              <a:buNone/>
            </a:pPr>
            <a:r>
              <a:rPr lang="en-US" sz="800">
                <a:solidFill>
                  <a:srgbClr val="4B2E83"/>
                </a:solidFill>
                <a:latin typeface="Open Sans"/>
                <a:ea typeface="Open Sans"/>
                <a:cs typeface="Open Sans"/>
                <a:sym typeface="Open Sans"/>
              </a:rPr>
              <a:t>Increased proactive partnership across the organization</a:t>
            </a:r>
            <a:endParaRPr/>
          </a:p>
        </p:txBody>
      </p:sp>
      <p:sp>
        <p:nvSpPr>
          <p:cNvPr id="777" name="Google Shape;777;p118"/>
          <p:cNvSpPr/>
          <p:nvPr/>
        </p:nvSpPr>
        <p:spPr>
          <a:xfrm>
            <a:off x="7248737" y="5223352"/>
            <a:ext cx="1573713" cy="730994"/>
          </a:xfrm>
          <a:prstGeom prst="roundRect">
            <a:avLst>
              <a:gd name="adj" fmla="val 16667"/>
            </a:avLst>
          </a:prstGeom>
          <a:solidFill>
            <a:schemeClr val="lt1"/>
          </a:solidFill>
          <a:ln>
            <a:noFill/>
          </a:ln>
        </p:spPr>
        <p:txBody>
          <a:bodyPr spcFirstLastPara="1" wrap="square" lIns="91425" tIns="45700" rIns="91425" bIns="45700" anchor="b" anchorCtr="0">
            <a:noAutofit/>
          </a:bodyPr>
          <a:lstStyle/>
          <a:p>
            <a:pPr marL="0" marR="0" lvl="0" indent="0" algn="ctr" rtl="0">
              <a:spcBef>
                <a:spcPts val="0"/>
              </a:spcBef>
              <a:spcAft>
                <a:spcPts val="0"/>
              </a:spcAft>
              <a:buNone/>
            </a:pPr>
            <a:r>
              <a:rPr lang="en-US" sz="800">
                <a:solidFill>
                  <a:srgbClr val="4B2E83"/>
                </a:solidFill>
                <a:latin typeface="Open Sans"/>
                <a:ea typeface="Open Sans"/>
                <a:cs typeface="Open Sans"/>
                <a:sym typeface="Open Sans"/>
              </a:rPr>
              <a:t>Ability to focus on higher complexity transactions with wider business impact</a:t>
            </a:r>
            <a:endParaRPr/>
          </a:p>
        </p:txBody>
      </p:sp>
      <p:sp>
        <p:nvSpPr>
          <p:cNvPr id="778" name="Google Shape;778;p118"/>
          <p:cNvSpPr/>
          <p:nvPr/>
        </p:nvSpPr>
        <p:spPr>
          <a:xfrm>
            <a:off x="5542094" y="5223352"/>
            <a:ext cx="1573713" cy="730994"/>
          </a:xfrm>
          <a:prstGeom prst="roundRect">
            <a:avLst>
              <a:gd name="adj" fmla="val 16667"/>
            </a:avLst>
          </a:prstGeom>
          <a:solidFill>
            <a:schemeClr val="lt1"/>
          </a:solidFill>
          <a:ln>
            <a:noFill/>
          </a:ln>
        </p:spPr>
        <p:txBody>
          <a:bodyPr spcFirstLastPara="1" wrap="square" lIns="91425" tIns="45700" rIns="91425" bIns="45700" anchor="b" anchorCtr="0">
            <a:noAutofit/>
          </a:bodyPr>
          <a:lstStyle/>
          <a:p>
            <a:pPr marL="0" marR="0" lvl="0" indent="0" algn="ctr" rtl="0">
              <a:spcBef>
                <a:spcPts val="0"/>
              </a:spcBef>
              <a:spcAft>
                <a:spcPts val="0"/>
              </a:spcAft>
              <a:buNone/>
            </a:pPr>
            <a:r>
              <a:rPr lang="en-US" sz="800">
                <a:solidFill>
                  <a:srgbClr val="4B2E83"/>
                </a:solidFill>
                <a:latin typeface="Open Sans"/>
                <a:ea typeface="Open Sans"/>
                <a:cs typeface="Open Sans"/>
                <a:sym typeface="Open Sans"/>
              </a:rPr>
              <a:t>Elimination of manual steps through Workday automation</a:t>
            </a:r>
            <a:endParaRPr/>
          </a:p>
        </p:txBody>
      </p:sp>
      <p:sp>
        <p:nvSpPr>
          <p:cNvPr id="779" name="Google Shape;779;p118"/>
          <p:cNvSpPr/>
          <p:nvPr/>
        </p:nvSpPr>
        <p:spPr>
          <a:xfrm>
            <a:off x="3897185" y="5246018"/>
            <a:ext cx="204409" cy="231591"/>
          </a:xfrm>
          <a:custGeom>
            <a:avLst/>
            <a:gdLst/>
            <a:ahLst/>
            <a:cxnLst/>
            <a:rect l="l" t="t" r="r" b="b"/>
            <a:pathLst>
              <a:path w="284" h="320" extrusionOk="0">
                <a:moveTo>
                  <a:pt x="149" y="106"/>
                </a:moveTo>
                <a:cubicBezTo>
                  <a:pt x="149" y="181"/>
                  <a:pt x="149" y="181"/>
                  <a:pt x="149" y="181"/>
                </a:cubicBezTo>
                <a:cubicBezTo>
                  <a:pt x="149" y="187"/>
                  <a:pt x="145" y="192"/>
                  <a:pt x="139" y="192"/>
                </a:cubicBezTo>
                <a:cubicBezTo>
                  <a:pt x="133" y="192"/>
                  <a:pt x="128" y="187"/>
                  <a:pt x="128" y="181"/>
                </a:cubicBezTo>
                <a:cubicBezTo>
                  <a:pt x="128" y="106"/>
                  <a:pt x="128" y="106"/>
                  <a:pt x="128" y="106"/>
                </a:cubicBezTo>
                <a:cubicBezTo>
                  <a:pt x="128" y="100"/>
                  <a:pt x="133" y="96"/>
                  <a:pt x="139" y="96"/>
                </a:cubicBezTo>
                <a:cubicBezTo>
                  <a:pt x="145" y="96"/>
                  <a:pt x="149" y="100"/>
                  <a:pt x="149" y="106"/>
                </a:cubicBezTo>
                <a:close/>
                <a:moveTo>
                  <a:pt x="280" y="64"/>
                </a:moveTo>
                <a:cubicBezTo>
                  <a:pt x="284" y="68"/>
                  <a:pt x="284" y="75"/>
                  <a:pt x="280" y="79"/>
                </a:cubicBezTo>
                <a:cubicBezTo>
                  <a:pt x="278" y="81"/>
                  <a:pt x="275" y="82"/>
                  <a:pt x="272" y="82"/>
                </a:cubicBezTo>
                <a:cubicBezTo>
                  <a:pt x="270" y="82"/>
                  <a:pt x="267" y="81"/>
                  <a:pt x="265" y="79"/>
                </a:cubicBezTo>
                <a:cubicBezTo>
                  <a:pt x="250" y="64"/>
                  <a:pt x="250" y="64"/>
                  <a:pt x="250" y="64"/>
                </a:cubicBezTo>
                <a:cubicBezTo>
                  <a:pt x="233" y="80"/>
                  <a:pt x="233" y="80"/>
                  <a:pt x="233" y="80"/>
                </a:cubicBezTo>
                <a:cubicBezTo>
                  <a:pt x="260" y="105"/>
                  <a:pt x="277" y="141"/>
                  <a:pt x="277" y="181"/>
                </a:cubicBezTo>
                <a:cubicBezTo>
                  <a:pt x="277" y="257"/>
                  <a:pt x="215" y="320"/>
                  <a:pt x="139" y="320"/>
                </a:cubicBezTo>
                <a:cubicBezTo>
                  <a:pt x="62" y="320"/>
                  <a:pt x="0" y="257"/>
                  <a:pt x="0" y="181"/>
                </a:cubicBezTo>
                <a:cubicBezTo>
                  <a:pt x="0" y="108"/>
                  <a:pt x="57" y="48"/>
                  <a:pt x="128" y="43"/>
                </a:cubicBezTo>
                <a:cubicBezTo>
                  <a:pt x="128" y="21"/>
                  <a:pt x="128" y="21"/>
                  <a:pt x="128" y="21"/>
                </a:cubicBezTo>
                <a:cubicBezTo>
                  <a:pt x="107" y="21"/>
                  <a:pt x="107" y="21"/>
                  <a:pt x="107" y="21"/>
                </a:cubicBezTo>
                <a:cubicBezTo>
                  <a:pt x="101" y="21"/>
                  <a:pt x="96" y="16"/>
                  <a:pt x="96" y="10"/>
                </a:cubicBezTo>
                <a:cubicBezTo>
                  <a:pt x="96" y="4"/>
                  <a:pt x="101" y="0"/>
                  <a:pt x="107" y="0"/>
                </a:cubicBezTo>
                <a:cubicBezTo>
                  <a:pt x="171" y="0"/>
                  <a:pt x="171" y="0"/>
                  <a:pt x="171" y="0"/>
                </a:cubicBezTo>
                <a:cubicBezTo>
                  <a:pt x="177" y="0"/>
                  <a:pt x="181" y="4"/>
                  <a:pt x="181" y="10"/>
                </a:cubicBezTo>
                <a:cubicBezTo>
                  <a:pt x="181" y="16"/>
                  <a:pt x="177" y="21"/>
                  <a:pt x="171" y="21"/>
                </a:cubicBezTo>
                <a:cubicBezTo>
                  <a:pt x="149" y="21"/>
                  <a:pt x="149" y="21"/>
                  <a:pt x="149" y="21"/>
                </a:cubicBezTo>
                <a:cubicBezTo>
                  <a:pt x="149" y="43"/>
                  <a:pt x="149" y="43"/>
                  <a:pt x="149" y="43"/>
                </a:cubicBezTo>
                <a:cubicBezTo>
                  <a:pt x="174" y="45"/>
                  <a:pt x="197" y="53"/>
                  <a:pt x="217" y="67"/>
                </a:cubicBezTo>
                <a:cubicBezTo>
                  <a:pt x="235" y="49"/>
                  <a:pt x="235" y="49"/>
                  <a:pt x="235" y="49"/>
                </a:cubicBezTo>
                <a:cubicBezTo>
                  <a:pt x="220" y="33"/>
                  <a:pt x="220" y="33"/>
                  <a:pt x="220" y="33"/>
                </a:cubicBezTo>
                <a:cubicBezTo>
                  <a:pt x="215" y="29"/>
                  <a:pt x="215" y="23"/>
                  <a:pt x="220" y="18"/>
                </a:cubicBezTo>
                <a:cubicBezTo>
                  <a:pt x="224" y="14"/>
                  <a:pt x="231" y="14"/>
                  <a:pt x="235" y="18"/>
                </a:cubicBezTo>
                <a:lnTo>
                  <a:pt x="280" y="64"/>
                </a:lnTo>
                <a:close/>
                <a:moveTo>
                  <a:pt x="139" y="64"/>
                </a:moveTo>
                <a:cubicBezTo>
                  <a:pt x="74" y="64"/>
                  <a:pt x="21" y="116"/>
                  <a:pt x="21" y="181"/>
                </a:cubicBezTo>
                <a:cubicBezTo>
                  <a:pt x="21" y="246"/>
                  <a:pt x="74" y="298"/>
                  <a:pt x="139" y="298"/>
                </a:cubicBezTo>
                <a:cubicBezTo>
                  <a:pt x="203" y="298"/>
                  <a:pt x="256" y="246"/>
                  <a:pt x="256" y="181"/>
                </a:cubicBezTo>
                <a:cubicBezTo>
                  <a:pt x="256" y="116"/>
                  <a:pt x="203" y="64"/>
                  <a:pt x="139" y="64"/>
                </a:cubicBezTo>
                <a:close/>
              </a:path>
            </a:pathLst>
          </a:custGeom>
          <a:solidFill>
            <a:srgbClr val="4B2E8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4B2E83"/>
              </a:solidFill>
              <a:latin typeface="Open Sans"/>
              <a:ea typeface="Open Sans"/>
              <a:cs typeface="Open Sans"/>
              <a:sym typeface="Open Sans"/>
            </a:endParaRPr>
          </a:p>
        </p:txBody>
      </p:sp>
      <p:sp>
        <p:nvSpPr>
          <p:cNvPr id="780" name="Google Shape;780;p118"/>
          <p:cNvSpPr/>
          <p:nvPr/>
        </p:nvSpPr>
        <p:spPr>
          <a:xfrm>
            <a:off x="5598918" y="5246658"/>
            <a:ext cx="192466" cy="230310"/>
          </a:xfrm>
          <a:custGeom>
            <a:avLst/>
            <a:gdLst/>
            <a:ahLst/>
            <a:cxnLst/>
            <a:rect l="l" t="t" r="r" b="b"/>
            <a:pathLst>
              <a:path w="268" h="321" extrusionOk="0">
                <a:moveTo>
                  <a:pt x="85" y="321"/>
                </a:moveTo>
                <a:cubicBezTo>
                  <a:pt x="84" y="321"/>
                  <a:pt x="82" y="320"/>
                  <a:pt x="81" y="320"/>
                </a:cubicBezTo>
                <a:cubicBezTo>
                  <a:pt x="32" y="298"/>
                  <a:pt x="0" y="248"/>
                  <a:pt x="0" y="193"/>
                </a:cubicBezTo>
                <a:cubicBezTo>
                  <a:pt x="0" y="116"/>
                  <a:pt x="62" y="54"/>
                  <a:pt x="139" y="54"/>
                </a:cubicBezTo>
                <a:cubicBezTo>
                  <a:pt x="139" y="11"/>
                  <a:pt x="139" y="11"/>
                  <a:pt x="139" y="11"/>
                </a:cubicBezTo>
                <a:cubicBezTo>
                  <a:pt x="139" y="7"/>
                  <a:pt x="141" y="3"/>
                  <a:pt x="145" y="1"/>
                </a:cubicBezTo>
                <a:cubicBezTo>
                  <a:pt x="149" y="0"/>
                  <a:pt x="154" y="1"/>
                  <a:pt x="157" y="4"/>
                </a:cubicBezTo>
                <a:cubicBezTo>
                  <a:pt x="264" y="110"/>
                  <a:pt x="264" y="110"/>
                  <a:pt x="264" y="110"/>
                </a:cubicBezTo>
                <a:cubicBezTo>
                  <a:pt x="268" y="115"/>
                  <a:pt x="268" y="121"/>
                  <a:pt x="264" y="126"/>
                </a:cubicBezTo>
                <a:cubicBezTo>
                  <a:pt x="157" y="232"/>
                  <a:pt x="157" y="232"/>
                  <a:pt x="157" y="232"/>
                </a:cubicBezTo>
                <a:cubicBezTo>
                  <a:pt x="154" y="235"/>
                  <a:pt x="149" y="236"/>
                  <a:pt x="145" y="235"/>
                </a:cubicBezTo>
                <a:cubicBezTo>
                  <a:pt x="141" y="233"/>
                  <a:pt x="139" y="229"/>
                  <a:pt x="139" y="225"/>
                </a:cubicBezTo>
                <a:cubicBezTo>
                  <a:pt x="139" y="171"/>
                  <a:pt x="139" y="171"/>
                  <a:pt x="139" y="171"/>
                </a:cubicBezTo>
                <a:cubicBezTo>
                  <a:pt x="87" y="171"/>
                  <a:pt x="64" y="209"/>
                  <a:pt x="64" y="246"/>
                </a:cubicBezTo>
                <a:cubicBezTo>
                  <a:pt x="64" y="267"/>
                  <a:pt x="74" y="287"/>
                  <a:pt x="92" y="302"/>
                </a:cubicBezTo>
                <a:cubicBezTo>
                  <a:pt x="96" y="305"/>
                  <a:pt x="97" y="311"/>
                  <a:pt x="94" y="316"/>
                </a:cubicBezTo>
                <a:cubicBezTo>
                  <a:pt x="92" y="319"/>
                  <a:pt x="89" y="321"/>
                  <a:pt x="85" y="321"/>
                </a:cubicBezTo>
                <a:close/>
                <a:moveTo>
                  <a:pt x="139" y="75"/>
                </a:moveTo>
                <a:cubicBezTo>
                  <a:pt x="74" y="75"/>
                  <a:pt x="21" y="128"/>
                  <a:pt x="21" y="193"/>
                </a:cubicBezTo>
                <a:cubicBezTo>
                  <a:pt x="21" y="220"/>
                  <a:pt x="30" y="245"/>
                  <a:pt x="45" y="265"/>
                </a:cubicBezTo>
                <a:cubicBezTo>
                  <a:pt x="44" y="259"/>
                  <a:pt x="43" y="253"/>
                  <a:pt x="43" y="246"/>
                </a:cubicBezTo>
                <a:cubicBezTo>
                  <a:pt x="43" y="189"/>
                  <a:pt x="82" y="150"/>
                  <a:pt x="139" y="150"/>
                </a:cubicBezTo>
                <a:cubicBezTo>
                  <a:pt x="149" y="150"/>
                  <a:pt x="149" y="150"/>
                  <a:pt x="149" y="150"/>
                </a:cubicBezTo>
                <a:cubicBezTo>
                  <a:pt x="155" y="150"/>
                  <a:pt x="160" y="155"/>
                  <a:pt x="160" y="161"/>
                </a:cubicBezTo>
                <a:cubicBezTo>
                  <a:pt x="160" y="199"/>
                  <a:pt x="160" y="199"/>
                  <a:pt x="160" y="199"/>
                </a:cubicBezTo>
                <a:cubicBezTo>
                  <a:pt x="241" y="118"/>
                  <a:pt x="241" y="118"/>
                  <a:pt x="241" y="118"/>
                </a:cubicBezTo>
                <a:cubicBezTo>
                  <a:pt x="160" y="37"/>
                  <a:pt x="160" y="37"/>
                  <a:pt x="160" y="37"/>
                </a:cubicBezTo>
                <a:cubicBezTo>
                  <a:pt x="160" y="65"/>
                  <a:pt x="160" y="65"/>
                  <a:pt x="160" y="65"/>
                </a:cubicBezTo>
                <a:cubicBezTo>
                  <a:pt x="160" y="71"/>
                  <a:pt x="155" y="75"/>
                  <a:pt x="149" y="75"/>
                </a:cubicBezTo>
                <a:lnTo>
                  <a:pt x="139" y="75"/>
                </a:lnTo>
                <a:close/>
              </a:path>
            </a:pathLst>
          </a:custGeom>
          <a:solidFill>
            <a:srgbClr val="4B2E8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4B2E83"/>
              </a:solidFill>
              <a:latin typeface="Open Sans"/>
              <a:ea typeface="Open Sans"/>
              <a:cs typeface="Open Sans"/>
              <a:sym typeface="Open Sans"/>
            </a:endParaRPr>
          </a:p>
        </p:txBody>
      </p:sp>
      <p:sp>
        <p:nvSpPr>
          <p:cNvPr id="781" name="Google Shape;781;p118"/>
          <p:cNvSpPr/>
          <p:nvPr/>
        </p:nvSpPr>
        <p:spPr>
          <a:xfrm>
            <a:off x="7316298" y="5257914"/>
            <a:ext cx="206719" cy="207802"/>
          </a:xfrm>
          <a:custGeom>
            <a:avLst/>
            <a:gdLst/>
            <a:ahLst/>
            <a:cxnLst/>
            <a:rect l="l" t="t" r="r" b="b"/>
            <a:pathLst>
              <a:path w="288" h="288" extrusionOk="0">
                <a:moveTo>
                  <a:pt x="277" y="32"/>
                </a:moveTo>
                <a:cubicBezTo>
                  <a:pt x="256" y="32"/>
                  <a:pt x="256" y="32"/>
                  <a:pt x="256" y="32"/>
                </a:cubicBezTo>
                <a:cubicBezTo>
                  <a:pt x="256" y="11"/>
                  <a:pt x="256" y="11"/>
                  <a:pt x="256" y="11"/>
                </a:cubicBezTo>
                <a:cubicBezTo>
                  <a:pt x="256" y="5"/>
                  <a:pt x="251" y="0"/>
                  <a:pt x="245" y="0"/>
                </a:cubicBezTo>
                <a:cubicBezTo>
                  <a:pt x="239" y="0"/>
                  <a:pt x="235" y="5"/>
                  <a:pt x="235" y="11"/>
                </a:cubicBezTo>
                <a:cubicBezTo>
                  <a:pt x="235" y="39"/>
                  <a:pt x="235" y="39"/>
                  <a:pt x="235" y="39"/>
                </a:cubicBezTo>
                <a:cubicBezTo>
                  <a:pt x="229" y="44"/>
                  <a:pt x="229" y="44"/>
                  <a:pt x="229" y="44"/>
                </a:cubicBezTo>
                <a:cubicBezTo>
                  <a:pt x="205" y="24"/>
                  <a:pt x="173" y="11"/>
                  <a:pt x="139" y="11"/>
                </a:cubicBezTo>
                <a:cubicBezTo>
                  <a:pt x="62" y="11"/>
                  <a:pt x="0" y="73"/>
                  <a:pt x="0" y="150"/>
                </a:cubicBezTo>
                <a:cubicBezTo>
                  <a:pt x="0" y="189"/>
                  <a:pt x="17" y="225"/>
                  <a:pt x="44" y="251"/>
                </a:cubicBezTo>
                <a:cubicBezTo>
                  <a:pt x="24" y="270"/>
                  <a:pt x="24" y="270"/>
                  <a:pt x="24" y="270"/>
                </a:cubicBezTo>
                <a:cubicBezTo>
                  <a:pt x="20" y="274"/>
                  <a:pt x="20" y="281"/>
                  <a:pt x="24" y="285"/>
                </a:cubicBezTo>
                <a:cubicBezTo>
                  <a:pt x="27" y="287"/>
                  <a:pt x="29" y="288"/>
                  <a:pt x="32" y="288"/>
                </a:cubicBezTo>
                <a:cubicBezTo>
                  <a:pt x="35" y="288"/>
                  <a:pt x="37" y="287"/>
                  <a:pt x="40" y="285"/>
                </a:cubicBezTo>
                <a:cubicBezTo>
                  <a:pt x="61" y="264"/>
                  <a:pt x="61" y="264"/>
                  <a:pt x="61" y="264"/>
                </a:cubicBezTo>
                <a:cubicBezTo>
                  <a:pt x="83" y="279"/>
                  <a:pt x="110" y="288"/>
                  <a:pt x="139" y="288"/>
                </a:cubicBezTo>
                <a:cubicBezTo>
                  <a:pt x="168" y="288"/>
                  <a:pt x="194" y="279"/>
                  <a:pt x="217" y="264"/>
                </a:cubicBezTo>
                <a:cubicBezTo>
                  <a:pt x="238" y="285"/>
                  <a:pt x="238" y="285"/>
                  <a:pt x="238" y="285"/>
                </a:cubicBezTo>
                <a:cubicBezTo>
                  <a:pt x="240" y="287"/>
                  <a:pt x="243" y="288"/>
                  <a:pt x="245" y="288"/>
                </a:cubicBezTo>
                <a:cubicBezTo>
                  <a:pt x="248" y="288"/>
                  <a:pt x="251" y="287"/>
                  <a:pt x="253" y="285"/>
                </a:cubicBezTo>
                <a:cubicBezTo>
                  <a:pt x="257" y="281"/>
                  <a:pt x="257" y="274"/>
                  <a:pt x="253" y="270"/>
                </a:cubicBezTo>
                <a:cubicBezTo>
                  <a:pt x="233" y="251"/>
                  <a:pt x="233" y="251"/>
                  <a:pt x="233" y="251"/>
                </a:cubicBezTo>
                <a:cubicBezTo>
                  <a:pt x="260" y="225"/>
                  <a:pt x="277" y="189"/>
                  <a:pt x="277" y="150"/>
                </a:cubicBezTo>
                <a:cubicBezTo>
                  <a:pt x="277" y="115"/>
                  <a:pt x="265" y="84"/>
                  <a:pt x="244" y="60"/>
                </a:cubicBezTo>
                <a:cubicBezTo>
                  <a:pt x="250" y="54"/>
                  <a:pt x="250" y="54"/>
                  <a:pt x="250" y="54"/>
                </a:cubicBezTo>
                <a:cubicBezTo>
                  <a:pt x="277" y="54"/>
                  <a:pt x="277" y="54"/>
                  <a:pt x="277" y="54"/>
                </a:cubicBezTo>
                <a:cubicBezTo>
                  <a:pt x="283" y="54"/>
                  <a:pt x="288" y="49"/>
                  <a:pt x="288" y="43"/>
                </a:cubicBezTo>
                <a:cubicBezTo>
                  <a:pt x="288" y="37"/>
                  <a:pt x="283" y="32"/>
                  <a:pt x="277" y="32"/>
                </a:cubicBezTo>
                <a:close/>
                <a:moveTo>
                  <a:pt x="256" y="150"/>
                </a:moveTo>
                <a:cubicBezTo>
                  <a:pt x="256" y="214"/>
                  <a:pt x="203" y="267"/>
                  <a:pt x="139" y="267"/>
                </a:cubicBezTo>
                <a:cubicBezTo>
                  <a:pt x="74" y="267"/>
                  <a:pt x="21" y="214"/>
                  <a:pt x="21" y="150"/>
                </a:cubicBezTo>
                <a:cubicBezTo>
                  <a:pt x="21" y="85"/>
                  <a:pt x="74" y="32"/>
                  <a:pt x="139" y="32"/>
                </a:cubicBezTo>
                <a:cubicBezTo>
                  <a:pt x="167" y="32"/>
                  <a:pt x="193" y="43"/>
                  <a:pt x="214" y="60"/>
                </a:cubicBezTo>
                <a:cubicBezTo>
                  <a:pt x="199" y="75"/>
                  <a:pt x="199" y="75"/>
                  <a:pt x="199" y="75"/>
                </a:cubicBezTo>
                <a:cubicBezTo>
                  <a:pt x="182" y="62"/>
                  <a:pt x="161" y="54"/>
                  <a:pt x="139" y="54"/>
                </a:cubicBezTo>
                <a:cubicBezTo>
                  <a:pt x="86" y="54"/>
                  <a:pt x="43" y="97"/>
                  <a:pt x="43" y="150"/>
                </a:cubicBezTo>
                <a:cubicBezTo>
                  <a:pt x="43" y="203"/>
                  <a:pt x="86" y="246"/>
                  <a:pt x="139" y="246"/>
                </a:cubicBezTo>
                <a:cubicBezTo>
                  <a:pt x="192" y="246"/>
                  <a:pt x="235" y="203"/>
                  <a:pt x="235" y="150"/>
                </a:cubicBezTo>
                <a:cubicBezTo>
                  <a:pt x="235" y="127"/>
                  <a:pt x="227" y="106"/>
                  <a:pt x="214" y="90"/>
                </a:cubicBezTo>
                <a:cubicBezTo>
                  <a:pt x="229" y="75"/>
                  <a:pt x="229" y="75"/>
                  <a:pt x="229" y="75"/>
                </a:cubicBezTo>
                <a:cubicBezTo>
                  <a:pt x="246" y="95"/>
                  <a:pt x="256" y="121"/>
                  <a:pt x="256" y="150"/>
                </a:cubicBezTo>
                <a:close/>
                <a:moveTo>
                  <a:pt x="213" y="150"/>
                </a:moveTo>
                <a:cubicBezTo>
                  <a:pt x="213" y="191"/>
                  <a:pt x="180" y="224"/>
                  <a:pt x="139" y="224"/>
                </a:cubicBezTo>
                <a:cubicBezTo>
                  <a:pt x="97" y="224"/>
                  <a:pt x="64" y="191"/>
                  <a:pt x="64" y="150"/>
                </a:cubicBezTo>
                <a:cubicBezTo>
                  <a:pt x="64" y="108"/>
                  <a:pt x="97" y="75"/>
                  <a:pt x="139" y="75"/>
                </a:cubicBezTo>
                <a:cubicBezTo>
                  <a:pt x="155" y="75"/>
                  <a:pt x="171" y="81"/>
                  <a:pt x="183" y="90"/>
                </a:cubicBezTo>
                <a:cubicBezTo>
                  <a:pt x="168" y="105"/>
                  <a:pt x="168" y="105"/>
                  <a:pt x="168" y="105"/>
                </a:cubicBezTo>
                <a:cubicBezTo>
                  <a:pt x="160" y="100"/>
                  <a:pt x="150" y="96"/>
                  <a:pt x="139" y="96"/>
                </a:cubicBezTo>
                <a:cubicBezTo>
                  <a:pt x="109" y="96"/>
                  <a:pt x="85" y="120"/>
                  <a:pt x="85" y="150"/>
                </a:cubicBezTo>
                <a:cubicBezTo>
                  <a:pt x="85" y="179"/>
                  <a:pt x="109" y="203"/>
                  <a:pt x="139" y="203"/>
                </a:cubicBezTo>
                <a:cubicBezTo>
                  <a:pt x="168" y="203"/>
                  <a:pt x="192" y="179"/>
                  <a:pt x="192" y="150"/>
                </a:cubicBezTo>
                <a:cubicBezTo>
                  <a:pt x="192" y="139"/>
                  <a:pt x="189" y="129"/>
                  <a:pt x="183" y="120"/>
                </a:cubicBezTo>
                <a:cubicBezTo>
                  <a:pt x="198" y="105"/>
                  <a:pt x="198" y="105"/>
                  <a:pt x="198" y="105"/>
                </a:cubicBezTo>
                <a:cubicBezTo>
                  <a:pt x="208" y="118"/>
                  <a:pt x="213" y="133"/>
                  <a:pt x="213" y="150"/>
                </a:cubicBezTo>
                <a:close/>
                <a:moveTo>
                  <a:pt x="171" y="150"/>
                </a:moveTo>
                <a:cubicBezTo>
                  <a:pt x="171" y="167"/>
                  <a:pt x="156" y="182"/>
                  <a:pt x="139" y="182"/>
                </a:cubicBezTo>
                <a:cubicBezTo>
                  <a:pt x="121" y="182"/>
                  <a:pt x="107" y="167"/>
                  <a:pt x="107" y="150"/>
                </a:cubicBezTo>
                <a:cubicBezTo>
                  <a:pt x="107" y="132"/>
                  <a:pt x="121" y="118"/>
                  <a:pt x="139" y="118"/>
                </a:cubicBezTo>
                <a:cubicBezTo>
                  <a:pt x="144" y="118"/>
                  <a:pt x="148" y="119"/>
                  <a:pt x="152" y="121"/>
                </a:cubicBezTo>
                <a:cubicBezTo>
                  <a:pt x="131" y="142"/>
                  <a:pt x="131" y="142"/>
                  <a:pt x="131" y="142"/>
                </a:cubicBezTo>
                <a:cubicBezTo>
                  <a:pt x="127" y="146"/>
                  <a:pt x="127" y="153"/>
                  <a:pt x="131" y="157"/>
                </a:cubicBezTo>
                <a:cubicBezTo>
                  <a:pt x="133" y="159"/>
                  <a:pt x="136" y="160"/>
                  <a:pt x="139" y="160"/>
                </a:cubicBezTo>
                <a:cubicBezTo>
                  <a:pt x="141" y="160"/>
                  <a:pt x="144" y="159"/>
                  <a:pt x="146" y="157"/>
                </a:cubicBezTo>
                <a:cubicBezTo>
                  <a:pt x="167" y="136"/>
                  <a:pt x="167" y="136"/>
                  <a:pt x="167" y="136"/>
                </a:cubicBezTo>
                <a:cubicBezTo>
                  <a:pt x="169" y="140"/>
                  <a:pt x="171" y="145"/>
                  <a:pt x="171" y="150"/>
                </a:cubicBezTo>
                <a:close/>
              </a:path>
            </a:pathLst>
          </a:custGeom>
          <a:solidFill>
            <a:srgbClr val="4B2E8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4B2E83"/>
              </a:solidFill>
              <a:latin typeface="Open Sans"/>
              <a:ea typeface="Open Sans"/>
              <a:cs typeface="Open Sans"/>
              <a:sym typeface="Open Sans"/>
            </a:endParaRPr>
          </a:p>
        </p:txBody>
      </p:sp>
      <p:sp>
        <p:nvSpPr>
          <p:cNvPr id="782" name="Google Shape;782;p118"/>
          <p:cNvSpPr/>
          <p:nvPr/>
        </p:nvSpPr>
        <p:spPr>
          <a:xfrm>
            <a:off x="2189290" y="5273606"/>
            <a:ext cx="215378" cy="176415"/>
          </a:xfrm>
          <a:custGeom>
            <a:avLst/>
            <a:gdLst/>
            <a:ahLst/>
            <a:cxnLst/>
            <a:rect l="l" t="t" r="r" b="b"/>
            <a:pathLst>
              <a:path w="300" h="246" extrusionOk="0">
                <a:moveTo>
                  <a:pt x="296" y="25"/>
                </a:moveTo>
                <a:cubicBezTo>
                  <a:pt x="292" y="21"/>
                  <a:pt x="285" y="20"/>
                  <a:pt x="281" y="24"/>
                </a:cubicBezTo>
                <a:cubicBezTo>
                  <a:pt x="245" y="55"/>
                  <a:pt x="245" y="55"/>
                  <a:pt x="245" y="55"/>
                </a:cubicBezTo>
                <a:cubicBezTo>
                  <a:pt x="245" y="11"/>
                  <a:pt x="245" y="11"/>
                  <a:pt x="245" y="11"/>
                </a:cubicBezTo>
                <a:cubicBezTo>
                  <a:pt x="245" y="5"/>
                  <a:pt x="241" y="0"/>
                  <a:pt x="235" y="0"/>
                </a:cubicBezTo>
                <a:cubicBezTo>
                  <a:pt x="11" y="0"/>
                  <a:pt x="11" y="0"/>
                  <a:pt x="11" y="0"/>
                </a:cubicBezTo>
                <a:cubicBezTo>
                  <a:pt x="5" y="0"/>
                  <a:pt x="0" y="5"/>
                  <a:pt x="0" y="11"/>
                </a:cubicBezTo>
                <a:cubicBezTo>
                  <a:pt x="0" y="235"/>
                  <a:pt x="0" y="235"/>
                  <a:pt x="0" y="235"/>
                </a:cubicBezTo>
                <a:cubicBezTo>
                  <a:pt x="0" y="241"/>
                  <a:pt x="5" y="246"/>
                  <a:pt x="11" y="246"/>
                </a:cubicBezTo>
                <a:cubicBezTo>
                  <a:pt x="235" y="246"/>
                  <a:pt x="235" y="246"/>
                  <a:pt x="235" y="246"/>
                </a:cubicBezTo>
                <a:cubicBezTo>
                  <a:pt x="241" y="246"/>
                  <a:pt x="245" y="241"/>
                  <a:pt x="245" y="235"/>
                </a:cubicBezTo>
                <a:cubicBezTo>
                  <a:pt x="245" y="84"/>
                  <a:pt x="245" y="84"/>
                  <a:pt x="245" y="84"/>
                </a:cubicBezTo>
                <a:cubicBezTo>
                  <a:pt x="295" y="40"/>
                  <a:pt x="295" y="40"/>
                  <a:pt x="295" y="40"/>
                </a:cubicBezTo>
                <a:cubicBezTo>
                  <a:pt x="299" y="36"/>
                  <a:pt x="300" y="30"/>
                  <a:pt x="296" y="25"/>
                </a:cubicBezTo>
                <a:close/>
                <a:moveTo>
                  <a:pt x="224" y="224"/>
                </a:moveTo>
                <a:cubicBezTo>
                  <a:pt x="21" y="224"/>
                  <a:pt x="21" y="224"/>
                  <a:pt x="21" y="224"/>
                </a:cubicBezTo>
                <a:cubicBezTo>
                  <a:pt x="21" y="22"/>
                  <a:pt x="21" y="22"/>
                  <a:pt x="21" y="22"/>
                </a:cubicBezTo>
                <a:cubicBezTo>
                  <a:pt x="224" y="22"/>
                  <a:pt x="224" y="22"/>
                  <a:pt x="224" y="22"/>
                </a:cubicBezTo>
                <a:cubicBezTo>
                  <a:pt x="224" y="74"/>
                  <a:pt x="224" y="74"/>
                  <a:pt x="224" y="74"/>
                </a:cubicBezTo>
                <a:cubicBezTo>
                  <a:pt x="119" y="166"/>
                  <a:pt x="119" y="166"/>
                  <a:pt x="119" y="166"/>
                </a:cubicBezTo>
                <a:cubicBezTo>
                  <a:pt x="72" y="111"/>
                  <a:pt x="72" y="111"/>
                  <a:pt x="72" y="111"/>
                </a:cubicBezTo>
                <a:cubicBezTo>
                  <a:pt x="68" y="106"/>
                  <a:pt x="62" y="106"/>
                  <a:pt x="57" y="109"/>
                </a:cubicBezTo>
                <a:cubicBezTo>
                  <a:pt x="53" y="113"/>
                  <a:pt x="52" y="120"/>
                  <a:pt x="56" y="125"/>
                </a:cubicBezTo>
                <a:cubicBezTo>
                  <a:pt x="109" y="189"/>
                  <a:pt x="109" y="189"/>
                  <a:pt x="109" y="189"/>
                </a:cubicBezTo>
                <a:cubicBezTo>
                  <a:pt x="109" y="189"/>
                  <a:pt x="109" y="189"/>
                  <a:pt x="109" y="189"/>
                </a:cubicBezTo>
                <a:cubicBezTo>
                  <a:pt x="111" y="191"/>
                  <a:pt x="114" y="192"/>
                  <a:pt x="117" y="192"/>
                </a:cubicBezTo>
                <a:cubicBezTo>
                  <a:pt x="120" y="192"/>
                  <a:pt x="122" y="191"/>
                  <a:pt x="124" y="190"/>
                </a:cubicBezTo>
                <a:cubicBezTo>
                  <a:pt x="224" y="103"/>
                  <a:pt x="224" y="103"/>
                  <a:pt x="224" y="103"/>
                </a:cubicBezTo>
                <a:lnTo>
                  <a:pt x="224" y="224"/>
                </a:lnTo>
                <a:close/>
              </a:path>
            </a:pathLst>
          </a:custGeom>
          <a:solidFill>
            <a:srgbClr val="A5A5A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4B2E83"/>
              </a:solidFill>
              <a:latin typeface="Open Sans"/>
              <a:ea typeface="Open Sans"/>
              <a:cs typeface="Open Sans"/>
              <a:sym typeface="Open Sans"/>
            </a:endParaRPr>
          </a:p>
        </p:txBody>
      </p:sp>
      <p:sp>
        <p:nvSpPr>
          <p:cNvPr id="783" name="Google Shape;783;p118"/>
          <p:cNvSpPr/>
          <p:nvPr/>
        </p:nvSpPr>
        <p:spPr>
          <a:xfrm>
            <a:off x="478256" y="5277072"/>
            <a:ext cx="228861" cy="169487"/>
          </a:xfrm>
          <a:custGeom>
            <a:avLst/>
            <a:gdLst/>
            <a:ahLst/>
            <a:cxnLst/>
            <a:rect l="l" t="t" r="r" b="b"/>
            <a:pathLst>
              <a:path w="320" h="236" extrusionOk="0">
                <a:moveTo>
                  <a:pt x="309" y="171"/>
                </a:moveTo>
                <a:cubicBezTo>
                  <a:pt x="309" y="21"/>
                  <a:pt x="309" y="21"/>
                  <a:pt x="309" y="21"/>
                </a:cubicBezTo>
                <a:cubicBezTo>
                  <a:pt x="315" y="21"/>
                  <a:pt x="320" y="17"/>
                  <a:pt x="320" y="11"/>
                </a:cubicBezTo>
                <a:cubicBezTo>
                  <a:pt x="320" y="5"/>
                  <a:pt x="315" y="0"/>
                  <a:pt x="309" y="0"/>
                </a:cubicBezTo>
                <a:cubicBezTo>
                  <a:pt x="298" y="0"/>
                  <a:pt x="298" y="0"/>
                  <a:pt x="298" y="0"/>
                </a:cubicBezTo>
                <a:cubicBezTo>
                  <a:pt x="292" y="0"/>
                  <a:pt x="288" y="5"/>
                  <a:pt x="288" y="11"/>
                </a:cubicBezTo>
                <a:cubicBezTo>
                  <a:pt x="288" y="32"/>
                  <a:pt x="288" y="32"/>
                  <a:pt x="288" y="32"/>
                </a:cubicBezTo>
                <a:cubicBezTo>
                  <a:pt x="247" y="32"/>
                  <a:pt x="247" y="32"/>
                  <a:pt x="247" y="32"/>
                </a:cubicBezTo>
                <a:cubicBezTo>
                  <a:pt x="173" y="11"/>
                  <a:pt x="173" y="11"/>
                  <a:pt x="173" y="11"/>
                </a:cubicBezTo>
                <a:cubicBezTo>
                  <a:pt x="171" y="10"/>
                  <a:pt x="168" y="11"/>
                  <a:pt x="165" y="12"/>
                </a:cubicBezTo>
                <a:cubicBezTo>
                  <a:pt x="128" y="32"/>
                  <a:pt x="128" y="32"/>
                  <a:pt x="128" y="32"/>
                </a:cubicBezTo>
                <a:cubicBezTo>
                  <a:pt x="128" y="32"/>
                  <a:pt x="128" y="32"/>
                  <a:pt x="128" y="32"/>
                </a:cubicBezTo>
                <a:cubicBezTo>
                  <a:pt x="32" y="32"/>
                  <a:pt x="32" y="32"/>
                  <a:pt x="32" y="32"/>
                </a:cubicBezTo>
                <a:cubicBezTo>
                  <a:pt x="32" y="11"/>
                  <a:pt x="32" y="11"/>
                  <a:pt x="32" y="11"/>
                </a:cubicBezTo>
                <a:cubicBezTo>
                  <a:pt x="32" y="5"/>
                  <a:pt x="27" y="0"/>
                  <a:pt x="21" y="0"/>
                </a:cubicBezTo>
                <a:cubicBezTo>
                  <a:pt x="10" y="0"/>
                  <a:pt x="10" y="0"/>
                  <a:pt x="10" y="0"/>
                </a:cubicBezTo>
                <a:cubicBezTo>
                  <a:pt x="4" y="0"/>
                  <a:pt x="0" y="5"/>
                  <a:pt x="0" y="11"/>
                </a:cubicBezTo>
                <a:cubicBezTo>
                  <a:pt x="0" y="17"/>
                  <a:pt x="4" y="21"/>
                  <a:pt x="10" y="21"/>
                </a:cubicBezTo>
                <a:cubicBezTo>
                  <a:pt x="10" y="171"/>
                  <a:pt x="10" y="171"/>
                  <a:pt x="10" y="171"/>
                </a:cubicBezTo>
                <a:cubicBezTo>
                  <a:pt x="4" y="171"/>
                  <a:pt x="0" y="175"/>
                  <a:pt x="0" y="181"/>
                </a:cubicBezTo>
                <a:cubicBezTo>
                  <a:pt x="0" y="187"/>
                  <a:pt x="4" y="192"/>
                  <a:pt x="10" y="192"/>
                </a:cubicBezTo>
                <a:cubicBezTo>
                  <a:pt x="21" y="192"/>
                  <a:pt x="21" y="192"/>
                  <a:pt x="21" y="192"/>
                </a:cubicBezTo>
                <a:cubicBezTo>
                  <a:pt x="27" y="192"/>
                  <a:pt x="32" y="187"/>
                  <a:pt x="32" y="181"/>
                </a:cubicBezTo>
                <a:cubicBezTo>
                  <a:pt x="32" y="171"/>
                  <a:pt x="32" y="171"/>
                  <a:pt x="32" y="171"/>
                </a:cubicBezTo>
                <a:cubicBezTo>
                  <a:pt x="47" y="171"/>
                  <a:pt x="47" y="171"/>
                  <a:pt x="47" y="171"/>
                </a:cubicBezTo>
                <a:cubicBezTo>
                  <a:pt x="76" y="219"/>
                  <a:pt x="76" y="219"/>
                  <a:pt x="76" y="219"/>
                </a:cubicBezTo>
                <a:cubicBezTo>
                  <a:pt x="82" y="230"/>
                  <a:pt x="94" y="236"/>
                  <a:pt x="106" y="236"/>
                </a:cubicBezTo>
                <a:cubicBezTo>
                  <a:pt x="111" y="236"/>
                  <a:pt x="116" y="235"/>
                  <a:pt x="121" y="232"/>
                </a:cubicBezTo>
                <a:cubicBezTo>
                  <a:pt x="125" y="230"/>
                  <a:pt x="128" y="227"/>
                  <a:pt x="130" y="225"/>
                </a:cubicBezTo>
                <a:cubicBezTo>
                  <a:pt x="136" y="231"/>
                  <a:pt x="145" y="235"/>
                  <a:pt x="154" y="235"/>
                </a:cubicBezTo>
                <a:cubicBezTo>
                  <a:pt x="160" y="235"/>
                  <a:pt x="165" y="233"/>
                  <a:pt x="171" y="230"/>
                </a:cubicBezTo>
                <a:cubicBezTo>
                  <a:pt x="175" y="228"/>
                  <a:pt x="178" y="225"/>
                  <a:pt x="181" y="221"/>
                </a:cubicBezTo>
                <a:cubicBezTo>
                  <a:pt x="187" y="228"/>
                  <a:pt x="196" y="232"/>
                  <a:pt x="205" y="232"/>
                </a:cubicBezTo>
                <a:cubicBezTo>
                  <a:pt x="211" y="232"/>
                  <a:pt x="217" y="231"/>
                  <a:pt x="222" y="227"/>
                </a:cubicBezTo>
                <a:cubicBezTo>
                  <a:pt x="229" y="223"/>
                  <a:pt x="234" y="216"/>
                  <a:pt x="236" y="209"/>
                </a:cubicBezTo>
                <a:cubicBezTo>
                  <a:pt x="238" y="209"/>
                  <a:pt x="240" y="210"/>
                  <a:pt x="242" y="210"/>
                </a:cubicBezTo>
                <a:cubicBezTo>
                  <a:pt x="248" y="210"/>
                  <a:pt x="254" y="208"/>
                  <a:pt x="259" y="205"/>
                </a:cubicBezTo>
                <a:cubicBezTo>
                  <a:pt x="267" y="201"/>
                  <a:pt x="272" y="193"/>
                  <a:pt x="275" y="185"/>
                </a:cubicBezTo>
                <a:cubicBezTo>
                  <a:pt x="276" y="180"/>
                  <a:pt x="276" y="175"/>
                  <a:pt x="275" y="171"/>
                </a:cubicBezTo>
                <a:cubicBezTo>
                  <a:pt x="288" y="171"/>
                  <a:pt x="288" y="171"/>
                  <a:pt x="288" y="171"/>
                </a:cubicBezTo>
                <a:cubicBezTo>
                  <a:pt x="288" y="181"/>
                  <a:pt x="288" y="181"/>
                  <a:pt x="288" y="181"/>
                </a:cubicBezTo>
                <a:cubicBezTo>
                  <a:pt x="288" y="187"/>
                  <a:pt x="292" y="192"/>
                  <a:pt x="298" y="192"/>
                </a:cubicBezTo>
                <a:cubicBezTo>
                  <a:pt x="309" y="192"/>
                  <a:pt x="309" y="192"/>
                  <a:pt x="309" y="192"/>
                </a:cubicBezTo>
                <a:cubicBezTo>
                  <a:pt x="315" y="192"/>
                  <a:pt x="320" y="187"/>
                  <a:pt x="320" y="181"/>
                </a:cubicBezTo>
                <a:cubicBezTo>
                  <a:pt x="320" y="175"/>
                  <a:pt x="315" y="171"/>
                  <a:pt x="309" y="171"/>
                </a:cubicBezTo>
                <a:close/>
                <a:moveTo>
                  <a:pt x="254" y="179"/>
                </a:moveTo>
                <a:cubicBezTo>
                  <a:pt x="253" y="183"/>
                  <a:pt x="251" y="185"/>
                  <a:pt x="248" y="187"/>
                </a:cubicBezTo>
                <a:cubicBezTo>
                  <a:pt x="246" y="188"/>
                  <a:pt x="242" y="189"/>
                  <a:pt x="239" y="188"/>
                </a:cubicBezTo>
                <a:cubicBezTo>
                  <a:pt x="236" y="187"/>
                  <a:pt x="234" y="185"/>
                  <a:pt x="232" y="183"/>
                </a:cubicBezTo>
                <a:cubicBezTo>
                  <a:pt x="232" y="183"/>
                  <a:pt x="232" y="183"/>
                  <a:pt x="232" y="183"/>
                </a:cubicBezTo>
                <a:cubicBezTo>
                  <a:pt x="232" y="183"/>
                  <a:pt x="232" y="183"/>
                  <a:pt x="232" y="182"/>
                </a:cubicBezTo>
                <a:cubicBezTo>
                  <a:pt x="198" y="125"/>
                  <a:pt x="198" y="125"/>
                  <a:pt x="198" y="125"/>
                </a:cubicBezTo>
                <a:cubicBezTo>
                  <a:pt x="195" y="119"/>
                  <a:pt x="188" y="118"/>
                  <a:pt x="183" y="121"/>
                </a:cubicBezTo>
                <a:cubicBezTo>
                  <a:pt x="178" y="124"/>
                  <a:pt x="176" y="130"/>
                  <a:pt x="179" y="135"/>
                </a:cubicBezTo>
                <a:cubicBezTo>
                  <a:pt x="214" y="194"/>
                  <a:pt x="214" y="194"/>
                  <a:pt x="214" y="194"/>
                </a:cubicBezTo>
                <a:cubicBezTo>
                  <a:pt x="214" y="194"/>
                  <a:pt x="214" y="194"/>
                  <a:pt x="214" y="194"/>
                </a:cubicBezTo>
                <a:cubicBezTo>
                  <a:pt x="217" y="199"/>
                  <a:pt x="217" y="206"/>
                  <a:pt x="211" y="209"/>
                </a:cubicBezTo>
                <a:cubicBezTo>
                  <a:pt x="205" y="212"/>
                  <a:pt x="198" y="210"/>
                  <a:pt x="194" y="204"/>
                </a:cubicBezTo>
                <a:cubicBezTo>
                  <a:pt x="162" y="151"/>
                  <a:pt x="162" y="151"/>
                  <a:pt x="162" y="151"/>
                </a:cubicBezTo>
                <a:cubicBezTo>
                  <a:pt x="159" y="146"/>
                  <a:pt x="153" y="144"/>
                  <a:pt x="147" y="147"/>
                </a:cubicBezTo>
                <a:cubicBezTo>
                  <a:pt x="142" y="150"/>
                  <a:pt x="141" y="157"/>
                  <a:pt x="144" y="162"/>
                </a:cubicBezTo>
                <a:cubicBezTo>
                  <a:pt x="164" y="196"/>
                  <a:pt x="164" y="196"/>
                  <a:pt x="164" y="196"/>
                </a:cubicBezTo>
                <a:cubicBezTo>
                  <a:pt x="166" y="198"/>
                  <a:pt x="166" y="201"/>
                  <a:pt x="165" y="204"/>
                </a:cubicBezTo>
                <a:cubicBezTo>
                  <a:pt x="165" y="207"/>
                  <a:pt x="163" y="210"/>
                  <a:pt x="160" y="212"/>
                </a:cubicBezTo>
                <a:cubicBezTo>
                  <a:pt x="154" y="215"/>
                  <a:pt x="147" y="213"/>
                  <a:pt x="143" y="208"/>
                </a:cubicBezTo>
                <a:cubicBezTo>
                  <a:pt x="143" y="208"/>
                  <a:pt x="143" y="208"/>
                  <a:pt x="143" y="208"/>
                </a:cubicBezTo>
                <a:cubicBezTo>
                  <a:pt x="132" y="188"/>
                  <a:pt x="132" y="188"/>
                  <a:pt x="132" y="188"/>
                </a:cubicBezTo>
                <a:cubicBezTo>
                  <a:pt x="132" y="188"/>
                  <a:pt x="132" y="188"/>
                  <a:pt x="132" y="188"/>
                </a:cubicBezTo>
                <a:cubicBezTo>
                  <a:pt x="132" y="188"/>
                  <a:pt x="132" y="188"/>
                  <a:pt x="132" y="188"/>
                </a:cubicBezTo>
                <a:cubicBezTo>
                  <a:pt x="124" y="176"/>
                  <a:pt x="124" y="176"/>
                  <a:pt x="124" y="176"/>
                </a:cubicBezTo>
                <a:cubicBezTo>
                  <a:pt x="121" y="171"/>
                  <a:pt x="114" y="170"/>
                  <a:pt x="110" y="173"/>
                </a:cubicBezTo>
                <a:cubicBezTo>
                  <a:pt x="105" y="176"/>
                  <a:pt x="103" y="183"/>
                  <a:pt x="106" y="188"/>
                </a:cubicBezTo>
                <a:cubicBezTo>
                  <a:pt x="114" y="199"/>
                  <a:pt x="114" y="199"/>
                  <a:pt x="114" y="199"/>
                </a:cubicBezTo>
                <a:cubicBezTo>
                  <a:pt x="115" y="201"/>
                  <a:pt x="118" y="209"/>
                  <a:pt x="111" y="214"/>
                </a:cubicBezTo>
                <a:cubicBezTo>
                  <a:pt x="105" y="217"/>
                  <a:pt x="97" y="213"/>
                  <a:pt x="94" y="208"/>
                </a:cubicBezTo>
                <a:cubicBezTo>
                  <a:pt x="62" y="155"/>
                  <a:pt x="62" y="155"/>
                  <a:pt x="62" y="155"/>
                </a:cubicBezTo>
                <a:cubicBezTo>
                  <a:pt x="60" y="151"/>
                  <a:pt x="57" y="149"/>
                  <a:pt x="53" y="149"/>
                </a:cubicBezTo>
                <a:cubicBezTo>
                  <a:pt x="32" y="149"/>
                  <a:pt x="32" y="149"/>
                  <a:pt x="32" y="149"/>
                </a:cubicBezTo>
                <a:cubicBezTo>
                  <a:pt x="32" y="53"/>
                  <a:pt x="32" y="53"/>
                  <a:pt x="32" y="53"/>
                </a:cubicBezTo>
                <a:cubicBezTo>
                  <a:pt x="88" y="53"/>
                  <a:pt x="88" y="53"/>
                  <a:pt x="88" y="53"/>
                </a:cubicBezTo>
                <a:cubicBezTo>
                  <a:pt x="80" y="58"/>
                  <a:pt x="80" y="58"/>
                  <a:pt x="80" y="58"/>
                </a:cubicBezTo>
                <a:cubicBezTo>
                  <a:pt x="70" y="64"/>
                  <a:pt x="64" y="74"/>
                  <a:pt x="64" y="85"/>
                </a:cubicBezTo>
                <a:cubicBezTo>
                  <a:pt x="64" y="95"/>
                  <a:pt x="68" y="105"/>
                  <a:pt x="74" y="111"/>
                </a:cubicBezTo>
                <a:cubicBezTo>
                  <a:pt x="81" y="116"/>
                  <a:pt x="89" y="118"/>
                  <a:pt x="97" y="117"/>
                </a:cubicBezTo>
                <a:cubicBezTo>
                  <a:pt x="211" y="98"/>
                  <a:pt x="211" y="98"/>
                  <a:pt x="211" y="98"/>
                </a:cubicBezTo>
                <a:cubicBezTo>
                  <a:pt x="253" y="170"/>
                  <a:pt x="253" y="170"/>
                  <a:pt x="253" y="170"/>
                </a:cubicBezTo>
                <a:cubicBezTo>
                  <a:pt x="254" y="173"/>
                  <a:pt x="255" y="176"/>
                  <a:pt x="254" y="179"/>
                </a:cubicBezTo>
                <a:close/>
                <a:moveTo>
                  <a:pt x="288" y="149"/>
                </a:moveTo>
                <a:cubicBezTo>
                  <a:pt x="266" y="149"/>
                  <a:pt x="266" y="149"/>
                  <a:pt x="266" y="149"/>
                </a:cubicBezTo>
                <a:cubicBezTo>
                  <a:pt x="266" y="149"/>
                  <a:pt x="266" y="150"/>
                  <a:pt x="265" y="150"/>
                </a:cubicBezTo>
                <a:cubicBezTo>
                  <a:pt x="226" y="81"/>
                  <a:pt x="226" y="81"/>
                  <a:pt x="226" y="81"/>
                </a:cubicBezTo>
                <a:cubicBezTo>
                  <a:pt x="224" y="77"/>
                  <a:pt x="220" y="75"/>
                  <a:pt x="215" y="76"/>
                </a:cubicBezTo>
                <a:cubicBezTo>
                  <a:pt x="94" y="96"/>
                  <a:pt x="94" y="96"/>
                  <a:pt x="94" y="96"/>
                </a:cubicBezTo>
                <a:cubicBezTo>
                  <a:pt x="91" y="97"/>
                  <a:pt x="89" y="96"/>
                  <a:pt x="88" y="95"/>
                </a:cubicBezTo>
                <a:cubicBezTo>
                  <a:pt x="86" y="93"/>
                  <a:pt x="85" y="89"/>
                  <a:pt x="85" y="85"/>
                </a:cubicBezTo>
                <a:cubicBezTo>
                  <a:pt x="85" y="80"/>
                  <a:pt x="88" y="78"/>
                  <a:pt x="90" y="77"/>
                </a:cubicBezTo>
                <a:cubicBezTo>
                  <a:pt x="172" y="33"/>
                  <a:pt x="172" y="33"/>
                  <a:pt x="172" y="33"/>
                </a:cubicBezTo>
                <a:cubicBezTo>
                  <a:pt x="242" y="53"/>
                  <a:pt x="242" y="53"/>
                  <a:pt x="242" y="53"/>
                </a:cubicBezTo>
                <a:cubicBezTo>
                  <a:pt x="243" y="53"/>
                  <a:pt x="244" y="53"/>
                  <a:pt x="245" y="53"/>
                </a:cubicBezTo>
                <a:cubicBezTo>
                  <a:pt x="288" y="53"/>
                  <a:pt x="288" y="53"/>
                  <a:pt x="288" y="53"/>
                </a:cubicBezTo>
                <a:lnTo>
                  <a:pt x="288" y="149"/>
                </a:lnTo>
                <a:close/>
              </a:path>
            </a:pathLst>
          </a:custGeom>
          <a:solidFill>
            <a:srgbClr val="4B2E8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4B2E83"/>
              </a:solidFill>
              <a:latin typeface="Open Sans"/>
              <a:ea typeface="Open Sans"/>
              <a:cs typeface="Open Sans"/>
              <a:sym typeface="Open Sans"/>
            </a:endParaRPr>
          </a:p>
        </p:txBody>
      </p:sp>
      <p:grpSp>
        <p:nvGrpSpPr>
          <p:cNvPr id="784" name="Google Shape;784;p118"/>
          <p:cNvGrpSpPr/>
          <p:nvPr/>
        </p:nvGrpSpPr>
        <p:grpSpPr>
          <a:xfrm>
            <a:off x="1657957" y="5079538"/>
            <a:ext cx="274320" cy="274320"/>
            <a:chOff x="1657957" y="4222288"/>
            <a:chExt cx="274320" cy="274320"/>
          </a:xfrm>
        </p:grpSpPr>
        <p:sp>
          <p:nvSpPr>
            <p:cNvPr id="785" name="Google Shape;785;p118"/>
            <p:cNvSpPr/>
            <p:nvPr/>
          </p:nvSpPr>
          <p:spPr>
            <a:xfrm>
              <a:off x="1657957" y="4222288"/>
              <a:ext cx="274320" cy="274320"/>
            </a:xfrm>
            <a:prstGeom prst="ellipse">
              <a:avLst/>
            </a:prstGeom>
            <a:solidFill>
              <a:srgbClr val="D8D8D8"/>
            </a:solidFill>
            <a:ln w="19050" cap="flat" cmpd="sng">
              <a:solidFill>
                <a:srgbClr val="8A69CB"/>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E8D3A2"/>
                </a:solidFill>
                <a:latin typeface="Open Sans"/>
                <a:ea typeface="Open Sans"/>
                <a:cs typeface="Open Sans"/>
                <a:sym typeface="Open Sans"/>
              </a:endParaRPr>
            </a:p>
          </p:txBody>
        </p:sp>
        <p:pic>
          <p:nvPicPr>
            <p:cNvPr id="786" name="Google Shape;786;p118" descr="Graduation cap with solid fill"/>
            <p:cNvPicPr preferRelativeResize="0"/>
            <p:nvPr/>
          </p:nvPicPr>
          <p:blipFill rotWithShape="1">
            <a:blip r:embed="rId6">
              <a:alphaModFix/>
            </a:blip>
            <a:srcRect/>
            <a:stretch/>
          </p:blipFill>
          <p:spPr>
            <a:xfrm>
              <a:off x="1703677" y="4268008"/>
              <a:ext cx="182880" cy="182880"/>
            </a:xfrm>
            <a:prstGeom prst="rect">
              <a:avLst/>
            </a:prstGeom>
            <a:noFill/>
            <a:ln>
              <a:noFill/>
            </a:ln>
          </p:spPr>
        </p:pic>
      </p:grpSp>
      <p:grpSp>
        <p:nvGrpSpPr>
          <p:cNvPr id="787" name="Google Shape;787;p118"/>
          <p:cNvGrpSpPr/>
          <p:nvPr/>
        </p:nvGrpSpPr>
        <p:grpSpPr>
          <a:xfrm>
            <a:off x="5071243" y="5079538"/>
            <a:ext cx="274320" cy="274320"/>
            <a:chOff x="1657957" y="4222288"/>
            <a:chExt cx="274320" cy="274320"/>
          </a:xfrm>
        </p:grpSpPr>
        <p:sp>
          <p:nvSpPr>
            <p:cNvPr id="788" name="Google Shape;788;p118"/>
            <p:cNvSpPr/>
            <p:nvPr/>
          </p:nvSpPr>
          <p:spPr>
            <a:xfrm>
              <a:off x="1657957" y="4222288"/>
              <a:ext cx="274320" cy="274320"/>
            </a:xfrm>
            <a:prstGeom prst="ellipse">
              <a:avLst/>
            </a:prstGeom>
            <a:solidFill>
              <a:srgbClr val="D8D8D8"/>
            </a:solidFill>
            <a:ln w="19050" cap="flat" cmpd="sng">
              <a:solidFill>
                <a:srgbClr val="8A69CB"/>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E8D3A2"/>
                </a:solidFill>
                <a:latin typeface="Open Sans"/>
                <a:ea typeface="Open Sans"/>
                <a:cs typeface="Open Sans"/>
                <a:sym typeface="Open Sans"/>
              </a:endParaRPr>
            </a:p>
          </p:txBody>
        </p:sp>
        <p:pic>
          <p:nvPicPr>
            <p:cNvPr id="789" name="Google Shape;789;p118" descr="Graduation cap with solid fill"/>
            <p:cNvPicPr preferRelativeResize="0"/>
            <p:nvPr/>
          </p:nvPicPr>
          <p:blipFill rotWithShape="1">
            <a:blip r:embed="rId6">
              <a:alphaModFix/>
            </a:blip>
            <a:srcRect/>
            <a:stretch/>
          </p:blipFill>
          <p:spPr>
            <a:xfrm>
              <a:off x="1703677" y="4268008"/>
              <a:ext cx="182880" cy="182880"/>
            </a:xfrm>
            <a:prstGeom prst="rect">
              <a:avLst/>
            </a:prstGeom>
            <a:noFill/>
            <a:ln>
              <a:noFill/>
            </a:ln>
          </p:spPr>
        </p:pic>
      </p:grpSp>
      <p:grpSp>
        <p:nvGrpSpPr>
          <p:cNvPr id="790" name="Google Shape;790;p118"/>
          <p:cNvGrpSpPr/>
          <p:nvPr/>
        </p:nvGrpSpPr>
        <p:grpSpPr>
          <a:xfrm>
            <a:off x="4745743" y="5079538"/>
            <a:ext cx="274320" cy="274320"/>
            <a:chOff x="1332457" y="4222288"/>
            <a:chExt cx="274320" cy="274320"/>
          </a:xfrm>
        </p:grpSpPr>
        <p:sp>
          <p:nvSpPr>
            <p:cNvPr id="791" name="Google Shape;791;p118"/>
            <p:cNvSpPr/>
            <p:nvPr/>
          </p:nvSpPr>
          <p:spPr>
            <a:xfrm>
              <a:off x="1332457" y="4222288"/>
              <a:ext cx="274320" cy="274320"/>
            </a:xfrm>
            <a:prstGeom prst="ellipse">
              <a:avLst/>
            </a:prstGeom>
            <a:solidFill>
              <a:srgbClr val="D8D8D8"/>
            </a:solidFill>
            <a:ln w="19050" cap="flat" cmpd="sng">
              <a:solidFill>
                <a:srgbClr val="8A69CB"/>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E8D3A2"/>
                </a:solidFill>
                <a:latin typeface="Open Sans"/>
                <a:ea typeface="Open Sans"/>
                <a:cs typeface="Open Sans"/>
                <a:sym typeface="Open Sans"/>
              </a:endParaRPr>
            </a:p>
          </p:txBody>
        </p:sp>
        <p:pic>
          <p:nvPicPr>
            <p:cNvPr id="792" name="Google Shape;792;p118" descr="First aid kit with solid fill"/>
            <p:cNvPicPr preferRelativeResize="0"/>
            <p:nvPr/>
          </p:nvPicPr>
          <p:blipFill rotWithShape="1">
            <a:blip r:embed="rId7">
              <a:alphaModFix/>
            </a:blip>
            <a:srcRect/>
            <a:stretch/>
          </p:blipFill>
          <p:spPr>
            <a:xfrm>
              <a:off x="1378177" y="4268008"/>
              <a:ext cx="182880" cy="182880"/>
            </a:xfrm>
            <a:prstGeom prst="rect">
              <a:avLst/>
            </a:prstGeom>
            <a:noFill/>
            <a:ln>
              <a:noFill/>
            </a:ln>
          </p:spPr>
        </p:pic>
      </p:grpSp>
      <p:grpSp>
        <p:nvGrpSpPr>
          <p:cNvPr id="793" name="Google Shape;793;p118"/>
          <p:cNvGrpSpPr/>
          <p:nvPr/>
        </p:nvGrpSpPr>
        <p:grpSpPr>
          <a:xfrm>
            <a:off x="6777885" y="5079538"/>
            <a:ext cx="274320" cy="274320"/>
            <a:chOff x="1657957" y="4222288"/>
            <a:chExt cx="274320" cy="274320"/>
          </a:xfrm>
        </p:grpSpPr>
        <p:sp>
          <p:nvSpPr>
            <p:cNvPr id="794" name="Google Shape;794;p118"/>
            <p:cNvSpPr/>
            <p:nvPr/>
          </p:nvSpPr>
          <p:spPr>
            <a:xfrm>
              <a:off x="1657957" y="4222288"/>
              <a:ext cx="274320" cy="274320"/>
            </a:xfrm>
            <a:prstGeom prst="ellipse">
              <a:avLst/>
            </a:prstGeom>
            <a:solidFill>
              <a:srgbClr val="D8D8D8"/>
            </a:solidFill>
            <a:ln w="19050" cap="flat" cmpd="sng">
              <a:solidFill>
                <a:srgbClr val="8A69CB"/>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E8D3A2"/>
                </a:solidFill>
                <a:latin typeface="Open Sans"/>
                <a:ea typeface="Open Sans"/>
                <a:cs typeface="Open Sans"/>
                <a:sym typeface="Open Sans"/>
              </a:endParaRPr>
            </a:p>
          </p:txBody>
        </p:sp>
        <p:pic>
          <p:nvPicPr>
            <p:cNvPr id="795" name="Google Shape;795;p118" descr="Graduation cap with solid fill"/>
            <p:cNvPicPr preferRelativeResize="0"/>
            <p:nvPr/>
          </p:nvPicPr>
          <p:blipFill rotWithShape="1">
            <a:blip r:embed="rId6">
              <a:alphaModFix/>
            </a:blip>
            <a:srcRect/>
            <a:stretch/>
          </p:blipFill>
          <p:spPr>
            <a:xfrm>
              <a:off x="1703677" y="4268008"/>
              <a:ext cx="182880" cy="182880"/>
            </a:xfrm>
            <a:prstGeom prst="rect">
              <a:avLst/>
            </a:prstGeom>
            <a:noFill/>
            <a:ln>
              <a:noFill/>
            </a:ln>
          </p:spPr>
        </p:pic>
      </p:grpSp>
      <p:grpSp>
        <p:nvGrpSpPr>
          <p:cNvPr id="796" name="Google Shape;796;p118"/>
          <p:cNvGrpSpPr/>
          <p:nvPr/>
        </p:nvGrpSpPr>
        <p:grpSpPr>
          <a:xfrm>
            <a:off x="8478208" y="5079538"/>
            <a:ext cx="274320" cy="274320"/>
            <a:chOff x="1657957" y="4222288"/>
            <a:chExt cx="274320" cy="274320"/>
          </a:xfrm>
        </p:grpSpPr>
        <p:sp>
          <p:nvSpPr>
            <p:cNvPr id="797" name="Google Shape;797;p118"/>
            <p:cNvSpPr/>
            <p:nvPr/>
          </p:nvSpPr>
          <p:spPr>
            <a:xfrm>
              <a:off x="1657957" y="4222288"/>
              <a:ext cx="274320" cy="274320"/>
            </a:xfrm>
            <a:prstGeom prst="ellipse">
              <a:avLst/>
            </a:prstGeom>
            <a:solidFill>
              <a:srgbClr val="D8D8D8"/>
            </a:solidFill>
            <a:ln w="19050" cap="flat" cmpd="sng">
              <a:solidFill>
                <a:srgbClr val="8A69CB"/>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E8D3A2"/>
                </a:solidFill>
                <a:latin typeface="Open Sans"/>
                <a:ea typeface="Open Sans"/>
                <a:cs typeface="Open Sans"/>
                <a:sym typeface="Open Sans"/>
              </a:endParaRPr>
            </a:p>
          </p:txBody>
        </p:sp>
        <p:pic>
          <p:nvPicPr>
            <p:cNvPr id="798" name="Google Shape;798;p118" descr="Graduation cap with solid fill"/>
            <p:cNvPicPr preferRelativeResize="0"/>
            <p:nvPr/>
          </p:nvPicPr>
          <p:blipFill rotWithShape="1">
            <a:blip r:embed="rId6">
              <a:alphaModFix/>
            </a:blip>
            <a:srcRect/>
            <a:stretch/>
          </p:blipFill>
          <p:spPr>
            <a:xfrm>
              <a:off x="1703677" y="4268008"/>
              <a:ext cx="182880" cy="182880"/>
            </a:xfrm>
            <a:prstGeom prst="rect">
              <a:avLst/>
            </a:prstGeom>
            <a:noFill/>
            <a:ln>
              <a:noFill/>
            </a:ln>
          </p:spPr>
        </p:pic>
      </p:grpSp>
      <p:sp>
        <p:nvSpPr>
          <p:cNvPr id="799" name="Google Shape;799;p118"/>
          <p:cNvSpPr/>
          <p:nvPr/>
        </p:nvSpPr>
        <p:spPr>
          <a:xfrm>
            <a:off x="3835452" y="2278628"/>
            <a:ext cx="671575" cy="616834"/>
          </a:xfrm>
          <a:prstGeom prst="rightArrow">
            <a:avLst>
              <a:gd name="adj1" fmla="val 50000"/>
              <a:gd name="adj2" fmla="val 40245"/>
            </a:avLst>
          </a:prstGeom>
          <a:solidFill>
            <a:srgbClr val="D6CDE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91">
              <a:solidFill>
                <a:srgbClr val="FFFFFF"/>
              </a:solidFill>
              <a:latin typeface="Open Sans"/>
              <a:ea typeface="Open Sans"/>
              <a:cs typeface="Open Sans"/>
              <a:sym typeface="Open Sans"/>
            </a:endParaRPr>
          </a:p>
        </p:txBody>
      </p:sp>
      <p:sp>
        <p:nvSpPr>
          <p:cNvPr id="800" name="Google Shape;800;p118"/>
          <p:cNvSpPr/>
          <p:nvPr/>
        </p:nvSpPr>
        <p:spPr>
          <a:xfrm>
            <a:off x="309121" y="3382174"/>
            <a:ext cx="3448283" cy="269543"/>
          </a:xfrm>
          <a:prstGeom prst="roundRect">
            <a:avLst>
              <a:gd name="adj" fmla="val 16667"/>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200">
                <a:solidFill>
                  <a:srgbClr val="000000"/>
                </a:solidFill>
                <a:latin typeface="Arial"/>
                <a:ea typeface="Arial"/>
                <a:cs typeface="Arial"/>
                <a:sym typeface="Arial"/>
              </a:rPr>
              <a:t>WHO IS MOST IMPACTED?</a:t>
            </a:r>
            <a:endParaRPr/>
          </a:p>
        </p:txBody>
      </p:sp>
      <p:sp>
        <p:nvSpPr>
          <p:cNvPr id="801" name="Google Shape;801;p118"/>
          <p:cNvSpPr/>
          <p:nvPr/>
        </p:nvSpPr>
        <p:spPr>
          <a:xfrm>
            <a:off x="2478942" y="4112157"/>
            <a:ext cx="1278460" cy="216655"/>
          </a:xfrm>
          <a:prstGeom prst="roundRect">
            <a:avLst>
              <a:gd name="adj" fmla="val 16667"/>
            </a:avLst>
          </a:prstGeom>
          <a:solidFill>
            <a:srgbClr val="D8D8D8"/>
          </a:solidFill>
          <a:ln w="19050" cap="flat" cmpd="sng">
            <a:solidFill>
              <a:srgbClr val="8A69C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700">
                <a:solidFill>
                  <a:srgbClr val="000000"/>
                </a:solidFill>
                <a:latin typeface="Open Sans"/>
                <a:ea typeface="Open Sans"/>
                <a:cs typeface="Open Sans"/>
                <a:sym typeface="Open Sans"/>
              </a:rPr>
              <a:t>OSP and GCA</a:t>
            </a:r>
            <a:endParaRPr/>
          </a:p>
        </p:txBody>
      </p:sp>
      <p:grpSp>
        <p:nvGrpSpPr>
          <p:cNvPr id="802" name="Google Shape;802;p118"/>
          <p:cNvGrpSpPr/>
          <p:nvPr/>
        </p:nvGrpSpPr>
        <p:grpSpPr>
          <a:xfrm>
            <a:off x="307847" y="3735790"/>
            <a:ext cx="1645731" cy="369332"/>
            <a:chOff x="307846" y="2963063"/>
            <a:chExt cx="1645731" cy="369332"/>
          </a:xfrm>
        </p:grpSpPr>
        <p:sp>
          <p:nvSpPr>
            <p:cNvPr id="803" name="Google Shape;803;p118"/>
            <p:cNvSpPr/>
            <p:nvPr/>
          </p:nvSpPr>
          <p:spPr>
            <a:xfrm>
              <a:off x="490537" y="3022273"/>
              <a:ext cx="1463040" cy="261610"/>
            </a:xfrm>
            <a:prstGeom prst="roundRect">
              <a:avLst>
                <a:gd name="adj" fmla="val 16667"/>
              </a:avLst>
            </a:prstGeom>
            <a:solidFill>
              <a:srgbClr val="D8D8D8"/>
            </a:solidFill>
            <a:ln w="25400" cap="flat" cmpd="sng">
              <a:solidFill>
                <a:srgbClr val="8A69C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000" b="1">
                  <a:solidFill>
                    <a:srgbClr val="000000"/>
                  </a:solidFill>
                  <a:latin typeface="Arial"/>
                  <a:ea typeface="Arial"/>
                  <a:cs typeface="Arial"/>
                  <a:sym typeface="Arial"/>
                </a:rPr>
                <a:t>UW Medicine</a:t>
              </a:r>
              <a:endParaRPr/>
            </a:p>
          </p:txBody>
        </p:sp>
        <p:grpSp>
          <p:nvGrpSpPr>
            <p:cNvPr id="804" name="Google Shape;804;p118"/>
            <p:cNvGrpSpPr/>
            <p:nvPr/>
          </p:nvGrpSpPr>
          <p:grpSpPr>
            <a:xfrm>
              <a:off x="307846" y="2963063"/>
              <a:ext cx="369332" cy="369332"/>
              <a:chOff x="307846" y="2963063"/>
              <a:chExt cx="369332" cy="369332"/>
            </a:xfrm>
          </p:grpSpPr>
          <p:sp>
            <p:nvSpPr>
              <p:cNvPr id="805" name="Google Shape;805;p118"/>
              <p:cNvSpPr/>
              <p:nvPr/>
            </p:nvSpPr>
            <p:spPr>
              <a:xfrm>
                <a:off x="307846" y="2963063"/>
                <a:ext cx="369332" cy="369332"/>
              </a:xfrm>
              <a:prstGeom prst="ellipse">
                <a:avLst/>
              </a:prstGeom>
              <a:solidFill>
                <a:srgbClr val="D8D8D8"/>
              </a:solidFill>
              <a:ln w="28575" cap="flat" cmpd="sng">
                <a:solidFill>
                  <a:srgbClr val="8A69CB"/>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E8D3A2"/>
                  </a:solidFill>
                  <a:latin typeface="Calibri"/>
                  <a:ea typeface="Calibri"/>
                  <a:cs typeface="Calibri"/>
                  <a:sym typeface="Calibri"/>
                </a:endParaRPr>
              </a:p>
            </p:txBody>
          </p:sp>
          <p:pic>
            <p:nvPicPr>
              <p:cNvPr id="806" name="Google Shape;806;p118" descr="First aid kit with solid fill"/>
              <p:cNvPicPr preferRelativeResize="0"/>
              <p:nvPr/>
            </p:nvPicPr>
            <p:blipFill rotWithShape="1">
              <a:blip r:embed="rId5">
                <a:alphaModFix/>
              </a:blip>
              <a:srcRect/>
              <a:stretch/>
            </p:blipFill>
            <p:spPr>
              <a:xfrm>
                <a:off x="355352" y="3010569"/>
                <a:ext cx="274320" cy="274320"/>
              </a:xfrm>
              <a:prstGeom prst="rect">
                <a:avLst/>
              </a:prstGeom>
              <a:noFill/>
              <a:ln>
                <a:noFill/>
              </a:ln>
            </p:spPr>
          </p:pic>
        </p:grpSp>
      </p:grpSp>
      <p:grpSp>
        <p:nvGrpSpPr>
          <p:cNvPr id="807" name="Google Shape;807;p118"/>
          <p:cNvGrpSpPr/>
          <p:nvPr/>
        </p:nvGrpSpPr>
        <p:grpSpPr>
          <a:xfrm>
            <a:off x="2121155" y="3741139"/>
            <a:ext cx="1636457" cy="369332"/>
            <a:chOff x="2121153" y="2968412"/>
            <a:chExt cx="1636457" cy="369332"/>
          </a:xfrm>
        </p:grpSpPr>
        <p:sp>
          <p:nvSpPr>
            <p:cNvPr id="808" name="Google Shape;808;p118"/>
            <p:cNvSpPr/>
            <p:nvPr/>
          </p:nvSpPr>
          <p:spPr>
            <a:xfrm>
              <a:off x="2299460" y="3022273"/>
              <a:ext cx="1458150" cy="261610"/>
            </a:xfrm>
            <a:prstGeom prst="roundRect">
              <a:avLst>
                <a:gd name="adj" fmla="val 16667"/>
              </a:avLst>
            </a:prstGeom>
            <a:solidFill>
              <a:srgbClr val="D8D8D8"/>
            </a:solidFill>
            <a:ln w="25400" cap="flat" cmpd="sng">
              <a:solidFill>
                <a:srgbClr val="8A69C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000" b="1">
                  <a:solidFill>
                    <a:srgbClr val="000000"/>
                  </a:solidFill>
                  <a:latin typeface="Arial"/>
                  <a:ea typeface="Arial"/>
                  <a:cs typeface="Arial"/>
                  <a:sym typeface="Arial"/>
                </a:rPr>
                <a:t>UW Academy</a:t>
              </a:r>
              <a:endParaRPr/>
            </a:p>
          </p:txBody>
        </p:sp>
        <p:grpSp>
          <p:nvGrpSpPr>
            <p:cNvPr id="809" name="Google Shape;809;p118"/>
            <p:cNvGrpSpPr/>
            <p:nvPr/>
          </p:nvGrpSpPr>
          <p:grpSpPr>
            <a:xfrm>
              <a:off x="2121153" y="2968412"/>
              <a:ext cx="369332" cy="369332"/>
              <a:chOff x="2121153" y="2968412"/>
              <a:chExt cx="369332" cy="369332"/>
            </a:xfrm>
          </p:grpSpPr>
          <p:sp>
            <p:nvSpPr>
              <p:cNvPr id="810" name="Google Shape;810;p118"/>
              <p:cNvSpPr/>
              <p:nvPr/>
            </p:nvSpPr>
            <p:spPr>
              <a:xfrm>
                <a:off x="2121153" y="2968412"/>
                <a:ext cx="369332" cy="369332"/>
              </a:xfrm>
              <a:prstGeom prst="ellipse">
                <a:avLst/>
              </a:prstGeom>
              <a:solidFill>
                <a:srgbClr val="D8D8D8"/>
              </a:solidFill>
              <a:ln w="28575" cap="flat" cmpd="sng">
                <a:solidFill>
                  <a:srgbClr val="8A69CB"/>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E8D3A2"/>
                  </a:solidFill>
                  <a:latin typeface="Calibri"/>
                  <a:ea typeface="Calibri"/>
                  <a:cs typeface="Calibri"/>
                  <a:sym typeface="Calibri"/>
                </a:endParaRPr>
              </a:p>
            </p:txBody>
          </p:sp>
          <p:pic>
            <p:nvPicPr>
              <p:cNvPr id="811" name="Google Shape;811;p118" descr="Graduation cap with solid fill"/>
              <p:cNvPicPr preferRelativeResize="0"/>
              <p:nvPr/>
            </p:nvPicPr>
            <p:blipFill rotWithShape="1">
              <a:blip r:embed="rId6">
                <a:alphaModFix/>
              </a:blip>
              <a:srcRect/>
              <a:stretch/>
            </p:blipFill>
            <p:spPr>
              <a:xfrm>
                <a:off x="2145799" y="2993058"/>
                <a:ext cx="320040" cy="320040"/>
              </a:xfrm>
              <a:prstGeom prst="rect">
                <a:avLst/>
              </a:prstGeom>
              <a:noFill/>
              <a:ln>
                <a:noFill/>
              </a:ln>
            </p:spPr>
          </p:pic>
        </p:grpSp>
      </p:grpSp>
      <p:sp>
        <p:nvSpPr>
          <p:cNvPr id="812" name="Google Shape;812;p118"/>
          <p:cNvSpPr/>
          <p:nvPr/>
        </p:nvSpPr>
        <p:spPr>
          <a:xfrm>
            <a:off x="2478942" y="4376389"/>
            <a:ext cx="1278460" cy="216655"/>
          </a:xfrm>
          <a:prstGeom prst="roundRect">
            <a:avLst>
              <a:gd name="adj" fmla="val 16667"/>
            </a:avLst>
          </a:prstGeom>
          <a:solidFill>
            <a:srgbClr val="D8D8D8"/>
          </a:solidFill>
          <a:ln w="19050" cap="flat" cmpd="sng">
            <a:solidFill>
              <a:srgbClr val="8A69C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700">
                <a:solidFill>
                  <a:srgbClr val="000000"/>
                </a:solidFill>
                <a:latin typeface="Open Sans"/>
                <a:ea typeface="Open Sans"/>
                <a:cs typeface="Open Sans"/>
                <a:sym typeface="Open Sans"/>
              </a:rPr>
              <a:t>Grant Managers</a:t>
            </a:r>
            <a:endParaRPr/>
          </a:p>
        </p:txBody>
      </p:sp>
      <p:sp>
        <p:nvSpPr>
          <p:cNvPr id="813" name="Google Shape;813;p118"/>
          <p:cNvSpPr/>
          <p:nvPr/>
        </p:nvSpPr>
        <p:spPr>
          <a:xfrm>
            <a:off x="2478942" y="4640981"/>
            <a:ext cx="1278460" cy="216655"/>
          </a:xfrm>
          <a:prstGeom prst="roundRect">
            <a:avLst>
              <a:gd name="adj" fmla="val 16667"/>
            </a:avLst>
          </a:prstGeom>
          <a:solidFill>
            <a:srgbClr val="D8D8D8"/>
          </a:solidFill>
          <a:ln w="19050" cap="flat" cmpd="sng">
            <a:solidFill>
              <a:srgbClr val="8A69C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700">
                <a:solidFill>
                  <a:srgbClr val="000000"/>
                </a:solidFill>
                <a:latin typeface="Open Sans"/>
                <a:ea typeface="Open Sans"/>
                <a:cs typeface="Open Sans"/>
                <a:sym typeface="Open Sans"/>
              </a:rPr>
              <a:t>Principal Investigators</a:t>
            </a:r>
            <a:endParaRPr/>
          </a:p>
        </p:txBody>
      </p:sp>
      <p:sp>
        <p:nvSpPr>
          <p:cNvPr id="814" name="Google Shape;814;p118"/>
          <p:cNvSpPr/>
          <p:nvPr/>
        </p:nvSpPr>
        <p:spPr>
          <a:xfrm>
            <a:off x="675117" y="4112157"/>
            <a:ext cx="1278460" cy="216655"/>
          </a:xfrm>
          <a:prstGeom prst="roundRect">
            <a:avLst>
              <a:gd name="adj" fmla="val 16667"/>
            </a:avLst>
          </a:prstGeom>
          <a:solidFill>
            <a:srgbClr val="D8D8D8"/>
          </a:solidFill>
          <a:ln w="19050" cap="flat" cmpd="sng">
            <a:solidFill>
              <a:srgbClr val="8A69C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700">
                <a:solidFill>
                  <a:srgbClr val="000000"/>
                </a:solidFill>
                <a:latin typeface="Open Sans"/>
                <a:ea typeface="Open Sans"/>
                <a:cs typeface="Open Sans"/>
                <a:sym typeface="Open Sans"/>
              </a:rPr>
              <a:t>HMC Grant Accounting</a:t>
            </a:r>
            <a:endParaRPr/>
          </a:p>
        </p:txBody>
      </p:sp>
      <p:sp>
        <p:nvSpPr>
          <p:cNvPr id="815" name="Google Shape;815;p118"/>
          <p:cNvSpPr/>
          <p:nvPr/>
        </p:nvSpPr>
        <p:spPr>
          <a:xfrm>
            <a:off x="675117" y="4371280"/>
            <a:ext cx="1278460" cy="216655"/>
          </a:xfrm>
          <a:prstGeom prst="roundRect">
            <a:avLst>
              <a:gd name="adj" fmla="val 16667"/>
            </a:avLst>
          </a:prstGeom>
          <a:solidFill>
            <a:srgbClr val="D8D8D8"/>
          </a:solidFill>
          <a:ln w="19050" cap="flat" cmpd="sng">
            <a:solidFill>
              <a:srgbClr val="8A69C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700">
                <a:solidFill>
                  <a:srgbClr val="000000"/>
                </a:solidFill>
                <a:latin typeface="Open Sans"/>
                <a:ea typeface="Open Sans"/>
                <a:cs typeface="Open Sans"/>
                <a:sym typeface="Open Sans"/>
              </a:rPr>
              <a:t>Grant Managers</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820"/>
        <p:cNvGrpSpPr/>
        <p:nvPr/>
      </p:nvGrpSpPr>
      <p:grpSpPr>
        <a:xfrm>
          <a:off x="0" y="0"/>
          <a:ext cx="0" cy="0"/>
          <a:chOff x="0" y="0"/>
          <a:chExt cx="0" cy="0"/>
        </a:xfrm>
      </p:grpSpPr>
      <p:sp>
        <p:nvSpPr>
          <p:cNvPr id="821" name="Google Shape;821;p119"/>
          <p:cNvSpPr/>
          <p:nvPr/>
        </p:nvSpPr>
        <p:spPr>
          <a:xfrm>
            <a:off x="5190706" y="3150327"/>
            <a:ext cx="3459761" cy="935132"/>
          </a:xfrm>
          <a:prstGeom prst="roundRect">
            <a:avLst>
              <a:gd name="adj" fmla="val 13799"/>
            </a:avLst>
          </a:prstGeom>
          <a:solidFill>
            <a:srgbClr val="D6CDE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100">
                <a:solidFill>
                  <a:srgbClr val="0B0401"/>
                </a:solidFill>
                <a:latin typeface="Arial"/>
                <a:ea typeface="Arial"/>
                <a:cs typeface="Arial"/>
                <a:sym typeface="Arial"/>
              </a:rPr>
              <a:t>TRACKING NON-FINANCIAL TASKS</a:t>
            </a:r>
            <a:endParaRPr sz="1100">
              <a:solidFill>
                <a:srgbClr val="0B0401"/>
              </a:solidFill>
              <a:latin typeface="Arial"/>
              <a:ea typeface="Arial"/>
              <a:cs typeface="Arial"/>
              <a:sym typeface="Arial"/>
            </a:endParaRPr>
          </a:p>
          <a:p>
            <a:pPr marL="171442" marR="0" lvl="0" indent="-171442" algn="l" rtl="0">
              <a:spcBef>
                <a:spcPts val="300"/>
              </a:spcBef>
              <a:spcAft>
                <a:spcPts val="0"/>
              </a:spcAft>
              <a:buClr>
                <a:srgbClr val="0B0401"/>
              </a:buClr>
              <a:buSzPts val="900"/>
              <a:buFont typeface="Arial"/>
              <a:buChar char="•"/>
            </a:pPr>
            <a:r>
              <a:rPr lang="en-US" sz="900">
                <a:solidFill>
                  <a:srgbClr val="0B0401"/>
                </a:solidFill>
                <a:latin typeface="Open Sans"/>
                <a:ea typeface="Open Sans"/>
                <a:cs typeface="Open Sans"/>
                <a:sym typeface="Open Sans"/>
              </a:rPr>
              <a:t>Grant awardees at the unit level can input ad-hoc non-financial tasks into Workday (e.g. progress and inventory reports). This will allow for fewer side-systems and increased visibility. </a:t>
            </a:r>
            <a:endParaRPr sz="900">
              <a:solidFill>
                <a:srgbClr val="0B0401"/>
              </a:solidFill>
              <a:latin typeface="Open Sans"/>
              <a:ea typeface="Open Sans"/>
              <a:cs typeface="Open Sans"/>
              <a:sym typeface="Open Sans"/>
            </a:endParaRPr>
          </a:p>
          <a:p>
            <a:pPr marL="0" marR="0" lvl="0" indent="0" algn="l" rtl="0">
              <a:spcBef>
                <a:spcPts val="300"/>
              </a:spcBef>
              <a:spcAft>
                <a:spcPts val="0"/>
              </a:spcAft>
              <a:buNone/>
            </a:pPr>
            <a:endParaRPr sz="1050">
              <a:solidFill>
                <a:srgbClr val="0B0401"/>
              </a:solidFill>
              <a:latin typeface="Open Sans"/>
              <a:ea typeface="Open Sans"/>
              <a:cs typeface="Open Sans"/>
              <a:sym typeface="Open Sans"/>
            </a:endParaRPr>
          </a:p>
        </p:txBody>
      </p:sp>
      <p:sp>
        <p:nvSpPr>
          <p:cNvPr id="822" name="Google Shape;822;p119"/>
          <p:cNvSpPr/>
          <p:nvPr/>
        </p:nvSpPr>
        <p:spPr>
          <a:xfrm>
            <a:off x="227147" y="2032056"/>
            <a:ext cx="4337211" cy="1070143"/>
          </a:xfrm>
          <a:prstGeom prst="roundRect">
            <a:avLst>
              <a:gd name="adj" fmla="val 16667"/>
            </a:avLst>
          </a:prstGeom>
          <a:solidFill>
            <a:srgbClr val="D6CDE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50">
                <a:solidFill>
                  <a:srgbClr val="0B0401"/>
                </a:solidFill>
                <a:latin typeface="Arial"/>
                <a:ea typeface="Arial"/>
                <a:cs typeface="Arial"/>
                <a:sym typeface="Arial"/>
              </a:rPr>
              <a:t>NEW AWARDS SECTION IN SAGE</a:t>
            </a:r>
            <a:endParaRPr sz="1050">
              <a:solidFill>
                <a:srgbClr val="0B0401"/>
              </a:solidFill>
              <a:latin typeface="Arial"/>
              <a:ea typeface="Arial"/>
              <a:cs typeface="Arial"/>
              <a:sym typeface="Arial"/>
            </a:endParaRPr>
          </a:p>
          <a:p>
            <a:pPr marL="171446" marR="0" lvl="3" indent="-171446" algn="l" rtl="0">
              <a:spcBef>
                <a:spcPts val="300"/>
              </a:spcBef>
              <a:spcAft>
                <a:spcPts val="0"/>
              </a:spcAft>
              <a:buClr>
                <a:srgbClr val="0B0401"/>
              </a:buClr>
              <a:buSzPts val="900"/>
              <a:buFont typeface="Arial"/>
              <a:buChar char="•"/>
            </a:pPr>
            <a:r>
              <a:rPr lang="en-US" sz="900" b="0" i="0" u="none" strike="noStrike" cap="none">
                <a:solidFill>
                  <a:srgbClr val="0B0401"/>
                </a:solidFill>
                <a:latin typeface="Calibri"/>
                <a:ea typeface="Calibri"/>
                <a:cs typeface="Calibri"/>
                <a:sym typeface="Calibri"/>
              </a:rPr>
              <a:t>SAGE Awards will be the place to go to initiate award activity or view latest award status and details. </a:t>
            </a:r>
            <a:endParaRPr sz="900" b="0" i="0" u="none" strike="noStrike" cap="none">
              <a:solidFill>
                <a:srgbClr val="0B0401"/>
              </a:solidFill>
              <a:latin typeface="Calibri"/>
              <a:ea typeface="Calibri"/>
              <a:cs typeface="Calibri"/>
              <a:sym typeface="Calibri"/>
            </a:endParaRPr>
          </a:p>
          <a:p>
            <a:pPr marL="171446" marR="0" lvl="3" indent="-171446" algn="l" rtl="0">
              <a:spcBef>
                <a:spcPts val="300"/>
              </a:spcBef>
              <a:spcAft>
                <a:spcPts val="0"/>
              </a:spcAft>
              <a:buClr>
                <a:srgbClr val="0B0401"/>
              </a:buClr>
              <a:buSzPts val="900"/>
              <a:buFont typeface="Arial"/>
              <a:buChar char="•"/>
            </a:pPr>
            <a:r>
              <a:rPr lang="en-US" sz="900" b="0" i="0" u="none" strike="noStrike" cap="none">
                <a:solidFill>
                  <a:srgbClr val="0B0401"/>
                </a:solidFill>
                <a:latin typeface="Calibri"/>
                <a:ea typeface="Calibri"/>
                <a:cs typeface="Calibri"/>
                <a:sym typeface="Calibri"/>
              </a:rPr>
              <a:t>Campus units will request new award setup through SAGE Awards </a:t>
            </a:r>
            <a:endParaRPr sz="900" b="0" i="0" u="none" strike="noStrike" cap="none">
              <a:solidFill>
                <a:srgbClr val="0B0401"/>
              </a:solidFill>
              <a:latin typeface="Calibri"/>
              <a:ea typeface="Calibri"/>
              <a:cs typeface="Calibri"/>
              <a:sym typeface="Calibri"/>
            </a:endParaRPr>
          </a:p>
          <a:p>
            <a:pPr marL="171446" marR="0" lvl="3" indent="-171446" algn="l" rtl="0">
              <a:spcBef>
                <a:spcPts val="300"/>
              </a:spcBef>
              <a:spcAft>
                <a:spcPts val="0"/>
              </a:spcAft>
              <a:buClr>
                <a:srgbClr val="0B0401"/>
              </a:buClr>
              <a:buSzPts val="900"/>
              <a:buFont typeface="Arial"/>
              <a:buChar char="•"/>
            </a:pPr>
            <a:r>
              <a:rPr lang="en-US" sz="900" b="0" i="0" u="none" strike="noStrike" cap="none">
                <a:solidFill>
                  <a:srgbClr val="0B0401"/>
                </a:solidFill>
                <a:latin typeface="Calibri"/>
                <a:ea typeface="Calibri"/>
                <a:cs typeface="Calibri"/>
                <a:sym typeface="Calibri"/>
              </a:rPr>
              <a:t>This section will expand over time to include award modification requests and other helpful features informed by you! </a:t>
            </a:r>
            <a:endParaRPr sz="900" b="0" i="0" u="none" strike="noStrike" cap="none">
              <a:solidFill>
                <a:srgbClr val="0B0401"/>
              </a:solidFill>
              <a:latin typeface="Calibri"/>
              <a:ea typeface="Calibri"/>
              <a:cs typeface="Calibri"/>
              <a:sym typeface="Calibri"/>
            </a:endParaRPr>
          </a:p>
          <a:p>
            <a:pPr marL="171446" marR="0" lvl="3" indent="-114296" algn="l" rtl="0">
              <a:spcBef>
                <a:spcPts val="300"/>
              </a:spcBef>
              <a:spcAft>
                <a:spcPts val="0"/>
              </a:spcAft>
              <a:buClr>
                <a:schemeClr val="lt1"/>
              </a:buClr>
              <a:buSzPts val="900"/>
              <a:buFont typeface="Arial"/>
              <a:buNone/>
            </a:pPr>
            <a:endParaRPr sz="900" b="0" i="0" u="none" strike="noStrike" cap="none">
              <a:solidFill>
                <a:srgbClr val="0B0401"/>
              </a:solidFill>
              <a:latin typeface="Calibri"/>
              <a:ea typeface="Calibri"/>
              <a:cs typeface="Calibri"/>
              <a:sym typeface="Calibri"/>
            </a:endParaRPr>
          </a:p>
          <a:p>
            <a:pPr marL="171446" marR="0" lvl="3" indent="-114296" algn="l" rtl="0">
              <a:spcBef>
                <a:spcPts val="300"/>
              </a:spcBef>
              <a:spcAft>
                <a:spcPts val="0"/>
              </a:spcAft>
              <a:buClr>
                <a:schemeClr val="lt1"/>
              </a:buClr>
              <a:buSzPts val="900"/>
              <a:buFont typeface="Arial"/>
              <a:buNone/>
            </a:pPr>
            <a:endParaRPr sz="900" b="0" i="0" u="none" strike="noStrike" cap="none">
              <a:solidFill>
                <a:srgbClr val="0B0401"/>
              </a:solidFill>
              <a:latin typeface="Calibri"/>
              <a:ea typeface="Calibri"/>
              <a:cs typeface="Calibri"/>
              <a:sym typeface="Calibri"/>
            </a:endParaRPr>
          </a:p>
          <a:p>
            <a:pPr marL="170811" marR="0" lvl="0" indent="-113661" algn="l" rtl="0">
              <a:spcBef>
                <a:spcPts val="300"/>
              </a:spcBef>
              <a:spcAft>
                <a:spcPts val="0"/>
              </a:spcAft>
              <a:buClr>
                <a:schemeClr val="lt1"/>
              </a:buClr>
              <a:buSzPts val="900"/>
              <a:buFont typeface="Arial"/>
              <a:buNone/>
            </a:pPr>
            <a:endParaRPr sz="900">
              <a:solidFill>
                <a:srgbClr val="4B2E83"/>
              </a:solidFill>
              <a:latin typeface="Open Sans"/>
              <a:ea typeface="Open Sans"/>
              <a:cs typeface="Open Sans"/>
              <a:sym typeface="Open Sans"/>
            </a:endParaRPr>
          </a:p>
          <a:p>
            <a:pPr marL="0" marR="0" lvl="0" indent="0" algn="l" rtl="0">
              <a:spcBef>
                <a:spcPts val="300"/>
              </a:spcBef>
              <a:spcAft>
                <a:spcPts val="0"/>
              </a:spcAft>
              <a:buNone/>
            </a:pPr>
            <a:endParaRPr sz="1050">
              <a:solidFill>
                <a:srgbClr val="000000"/>
              </a:solidFill>
              <a:latin typeface="Open Sans"/>
              <a:ea typeface="Open Sans"/>
              <a:cs typeface="Open Sans"/>
              <a:sym typeface="Open Sans"/>
            </a:endParaRPr>
          </a:p>
        </p:txBody>
      </p:sp>
      <p:sp>
        <p:nvSpPr>
          <p:cNvPr id="823" name="Google Shape;823;p119"/>
          <p:cNvSpPr/>
          <p:nvPr/>
        </p:nvSpPr>
        <p:spPr>
          <a:xfrm>
            <a:off x="227148" y="3242376"/>
            <a:ext cx="4344852" cy="1299318"/>
          </a:xfrm>
          <a:prstGeom prst="roundRect">
            <a:avLst>
              <a:gd name="adj" fmla="val 13799"/>
            </a:avLst>
          </a:prstGeom>
          <a:solidFill>
            <a:srgbClr val="D6CDE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100">
                <a:solidFill>
                  <a:srgbClr val="0B0401"/>
                </a:solidFill>
                <a:latin typeface="Arial"/>
                <a:ea typeface="Arial"/>
                <a:cs typeface="Arial"/>
                <a:sym typeface="Arial"/>
              </a:rPr>
              <a:t>SAGE BUDGET REQUIRED FOR AWARD BUDGETS AT TIME OF AWARD SETUP </a:t>
            </a:r>
            <a:endParaRPr sz="1050" b="1">
              <a:solidFill>
                <a:srgbClr val="0B0401"/>
              </a:solidFill>
              <a:latin typeface="Open Sans"/>
              <a:ea typeface="Open Sans"/>
              <a:cs typeface="Open Sans"/>
              <a:sym typeface="Open Sans"/>
            </a:endParaRPr>
          </a:p>
          <a:p>
            <a:pPr marL="170811" marR="0" lvl="0" indent="-170811" algn="l" rtl="0">
              <a:spcBef>
                <a:spcPts val="300"/>
              </a:spcBef>
              <a:spcAft>
                <a:spcPts val="0"/>
              </a:spcAft>
              <a:buClr>
                <a:srgbClr val="0B0401"/>
              </a:buClr>
              <a:buSzPts val="900"/>
              <a:buFont typeface="Arial"/>
              <a:buChar char="•"/>
            </a:pPr>
            <a:r>
              <a:rPr lang="en-US" sz="900">
                <a:solidFill>
                  <a:srgbClr val="0B0401"/>
                </a:solidFill>
                <a:latin typeface="Open Sans"/>
                <a:ea typeface="Open Sans"/>
                <a:cs typeface="Open Sans"/>
                <a:sym typeface="Open Sans"/>
              </a:rPr>
              <a:t>Provides a consistent budget format used to support integration and setup in Workday. Will result in increased visibility, data quality, and consistency. </a:t>
            </a:r>
            <a:endParaRPr sz="900">
              <a:solidFill>
                <a:srgbClr val="0B0401"/>
              </a:solidFill>
              <a:latin typeface="Open Sans"/>
              <a:ea typeface="Open Sans"/>
              <a:cs typeface="Open Sans"/>
              <a:sym typeface="Open Sans"/>
            </a:endParaRPr>
          </a:p>
          <a:p>
            <a:pPr marL="513701" marR="0" lvl="1" indent="-170810" algn="l" rtl="0">
              <a:spcBef>
                <a:spcPts val="300"/>
              </a:spcBef>
              <a:spcAft>
                <a:spcPts val="0"/>
              </a:spcAft>
              <a:buClr>
                <a:srgbClr val="0B0401"/>
              </a:buClr>
              <a:buSzPts val="800"/>
              <a:buFont typeface="Arial"/>
              <a:buChar char="•"/>
            </a:pPr>
            <a:r>
              <a:rPr lang="en-US" sz="800" b="0" i="0" u="none" strike="noStrike" cap="none">
                <a:solidFill>
                  <a:srgbClr val="0B0401"/>
                </a:solidFill>
                <a:latin typeface="Open Sans"/>
                <a:ea typeface="Open Sans"/>
                <a:cs typeface="Open Sans"/>
                <a:sym typeface="Open Sans"/>
              </a:rPr>
              <a:t>SAGE Budget will not be required for proposal budgeting</a:t>
            </a:r>
            <a:endParaRPr/>
          </a:p>
          <a:p>
            <a:pPr marL="513701" marR="0" lvl="1" indent="-170810" algn="l" rtl="0">
              <a:spcBef>
                <a:spcPts val="300"/>
              </a:spcBef>
              <a:spcAft>
                <a:spcPts val="0"/>
              </a:spcAft>
              <a:buClr>
                <a:srgbClr val="0B0401"/>
              </a:buClr>
              <a:buSzPts val="800"/>
              <a:buFont typeface="Arial"/>
              <a:buChar char="•"/>
            </a:pPr>
            <a:r>
              <a:rPr lang="en-US" sz="800" b="0" i="0" u="none" strike="noStrike" cap="none">
                <a:solidFill>
                  <a:srgbClr val="0B0401"/>
                </a:solidFill>
                <a:latin typeface="Open Sans"/>
                <a:ea typeface="Open Sans"/>
                <a:cs typeface="Open Sans"/>
                <a:sym typeface="Open Sans"/>
              </a:rPr>
              <a:t>Clinical trials that use CTMS for billing will not need to use a SAGE Budget. </a:t>
            </a:r>
            <a:endParaRPr/>
          </a:p>
        </p:txBody>
      </p:sp>
      <p:sp>
        <p:nvSpPr>
          <p:cNvPr id="824" name="Google Shape;824;p119"/>
          <p:cNvSpPr/>
          <p:nvPr/>
        </p:nvSpPr>
        <p:spPr>
          <a:xfrm>
            <a:off x="5190706" y="2178052"/>
            <a:ext cx="3459761" cy="731923"/>
          </a:xfrm>
          <a:prstGeom prst="roundRect">
            <a:avLst>
              <a:gd name="adj" fmla="val 16667"/>
            </a:avLst>
          </a:prstGeom>
          <a:solidFill>
            <a:srgbClr val="D6CDE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100">
                <a:solidFill>
                  <a:srgbClr val="0B0401"/>
                </a:solidFill>
                <a:latin typeface="Arial"/>
                <a:ea typeface="Arial"/>
                <a:cs typeface="Arial"/>
                <a:sym typeface="Arial"/>
              </a:rPr>
              <a:t>RESOLVING DEFICIT (ex. COST TRANSFERS)</a:t>
            </a:r>
            <a:endParaRPr sz="1100">
              <a:solidFill>
                <a:srgbClr val="0B0401"/>
              </a:solidFill>
              <a:latin typeface="Arial"/>
              <a:ea typeface="Arial"/>
              <a:cs typeface="Arial"/>
              <a:sym typeface="Arial"/>
            </a:endParaRPr>
          </a:p>
          <a:p>
            <a:pPr marL="171442" marR="0" lvl="0" indent="-171442" algn="l" rtl="0">
              <a:spcBef>
                <a:spcPts val="300"/>
              </a:spcBef>
              <a:spcAft>
                <a:spcPts val="0"/>
              </a:spcAft>
              <a:buClr>
                <a:srgbClr val="0B0401"/>
              </a:buClr>
              <a:buSzPts val="900"/>
              <a:buFont typeface="Arial"/>
              <a:buChar char="•"/>
            </a:pPr>
            <a:r>
              <a:rPr lang="en-US" sz="900">
                <a:solidFill>
                  <a:srgbClr val="0B0401"/>
                </a:solidFill>
                <a:latin typeface="Open Sans"/>
                <a:ea typeface="Open Sans"/>
                <a:cs typeface="Open Sans"/>
                <a:sym typeface="Open Sans"/>
              </a:rPr>
              <a:t>Staff in Shared Environments will complete transfers. This shift will improve compliance for UW. </a:t>
            </a:r>
            <a:endParaRPr sz="1000" b="1">
              <a:solidFill>
                <a:srgbClr val="0B0401"/>
              </a:solidFill>
              <a:latin typeface="Open Sans"/>
              <a:ea typeface="Open Sans"/>
              <a:cs typeface="Open Sans"/>
              <a:sym typeface="Open Sans"/>
            </a:endParaRPr>
          </a:p>
        </p:txBody>
      </p:sp>
      <p:sp>
        <p:nvSpPr>
          <p:cNvPr id="825" name="Google Shape;825;p119"/>
          <p:cNvSpPr txBox="1">
            <a:spLocks noGrp="1"/>
          </p:cNvSpPr>
          <p:nvPr>
            <p:ph type="title"/>
          </p:nvPr>
        </p:nvSpPr>
        <p:spPr>
          <a:xfrm>
            <a:off x="478256" y="717300"/>
            <a:ext cx="8172210" cy="433146"/>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dk1"/>
              </a:buClr>
              <a:buSzPts val="2400"/>
              <a:buFont typeface="Encode Sans Black"/>
              <a:buNone/>
            </a:pPr>
            <a:r>
              <a:rPr lang="en-US" sz="2400" cap="none"/>
              <a:t>GRANT AWARD TO CLOSE </a:t>
            </a:r>
            <a:br>
              <a:rPr lang="en-US" sz="2400" cap="none"/>
            </a:br>
            <a:r>
              <a:rPr lang="en-US" sz="2400" cap="none">
                <a:solidFill>
                  <a:srgbClr val="9D7A27"/>
                </a:solidFill>
              </a:rPr>
              <a:t>Post-Award Set-Up | GA2C-030</a:t>
            </a:r>
            <a:endParaRPr/>
          </a:p>
        </p:txBody>
      </p:sp>
      <p:sp>
        <p:nvSpPr>
          <p:cNvPr id="826" name="Google Shape;826;p119"/>
          <p:cNvSpPr/>
          <p:nvPr/>
        </p:nvSpPr>
        <p:spPr>
          <a:xfrm>
            <a:off x="5190700" y="4356775"/>
            <a:ext cx="3459900" cy="1299300"/>
          </a:xfrm>
          <a:prstGeom prst="roundRect">
            <a:avLst>
              <a:gd name="adj" fmla="val 16667"/>
            </a:avLst>
          </a:prstGeom>
          <a:solidFill>
            <a:srgbClr val="D6CDED"/>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US" sz="1100">
                <a:solidFill>
                  <a:srgbClr val="0B0401"/>
                </a:solidFill>
                <a:latin typeface="Arial"/>
                <a:ea typeface="Arial"/>
                <a:cs typeface="Arial"/>
                <a:sym typeface="Arial"/>
              </a:rPr>
              <a:t>SPONSOR ATTRIBUTE FACILITATES REPORTING</a:t>
            </a:r>
            <a:endParaRPr sz="1100">
              <a:solidFill>
                <a:srgbClr val="0B0401"/>
              </a:solidFill>
              <a:latin typeface="Arial"/>
              <a:ea typeface="Arial"/>
              <a:cs typeface="Arial"/>
              <a:sym typeface="Arial"/>
            </a:endParaRPr>
          </a:p>
          <a:p>
            <a:pPr marL="171442" marR="0" lvl="0" indent="-171442" algn="l" rtl="0">
              <a:spcBef>
                <a:spcPts val="300"/>
              </a:spcBef>
              <a:spcAft>
                <a:spcPts val="0"/>
              </a:spcAft>
              <a:buClr>
                <a:srgbClr val="0B0401"/>
              </a:buClr>
              <a:buSzPts val="900"/>
              <a:buFont typeface="Arial"/>
              <a:buChar char="•"/>
            </a:pPr>
            <a:r>
              <a:rPr lang="en-US" sz="900">
                <a:solidFill>
                  <a:srgbClr val="0B0401"/>
                </a:solidFill>
                <a:latin typeface="Open Sans"/>
                <a:ea typeface="Open Sans"/>
                <a:cs typeface="Open Sans"/>
                <a:sym typeface="Open Sans"/>
              </a:rPr>
              <a:t>Use of new attribute for sponsor identification.</a:t>
            </a:r>
            <a:endParaRPr/>
          </a:p>
          <a:p>
            <a:pPr marL="171442" marR="0" lvl="0" indent="-171442" algn="l" rtl="0">
              <a:spcBef>
                <a:spcPts val="300"/>
              </a:spcBef>
              <a:spcAft>
                <a:spcPts val="0"/>
              </a:spcAft>
              <a:buClr>
                <a:srgbClr val="0B0401"/>
              </a:buClr>
              <a:buSzPts val="900"/>
              <a:buFont typeface="Arial"/>
              <a:buChar char="•"/>
            </a:pPr>
            <a:r>
              <a:rPr lang="en-US" sz="900">
                <a:solidFill>
                  <a:srgbClr val="0B0401"/>
                </a:solidFill>
                <a:latin typeface="Open Sans"/>
                <a:ea typeface="Open Sans"/>
                <a:cs typeface="Open Sans"/>
                <a:sym typeface="Open Sans"/>
              </a:rPr>
              <a:t>Fewer revenue categories will be needed. </a:t>
            </a:r>
            <a:endParaRPr/>
          </a:p>
          <a:p>
            <a:pPr marL="171442" marR="0" lvl="0" indent="-171442" algn="l" rtl="0">
              <a:spcBef>
                <a:spcPts val="300"/>
              </a:spcBef>
              <a:spcAft>
                <a:spcPts val="0"/>
              </a:spcAft>
              <a:buClr>
                <a:srgbClr val="0B0401"/>
              </a:buClr>
              <a:buSzPts val="900"/>
              <a:buFont typeface="Arial"/>
              <a:buChar char="•"/>
            </a:pPr>
            <a:r>
              <a:rPr lang="en-US" sz="900">
                <a:solidFill>
                  <a:srgbClr val="0B0401"/>
                </a:solidFill>
                <a:latin typeface="Open Sans"/>
                <a:ea typeface="Open Sans"/>
                <a:cs typeface="Open Sans"/>
                <a:sym typeface="Open Sans"/>
              </a:rPr>
              <a:t>Greater granularity available in reporting. </a:t>
            </a:r>
            <a:endParaRPr/>
          </a:p>
          <a:p>
            <a:pPr marL="171442" marR="0" lvl="0" indent="-171442" algn="l" rtl="0">
              <a:spcBef>
                <a:spcPts val="300"/>
              </a:spcBef>
              <a:spcAft>
                <a:spcPts val="0"/>
              </a:spcAft>
              <a:buClr>
                <a:srgbClr val="0B0401"/>
              </a:buClr>
              <a:buSzPts val="900"/>
              <a:buFont typeface="Arial"/>
              <a:buChar char="•"/>
            </a:pPr>
            <a:r>
              <a:rPr lang="en-US" sz="900">
                <a:solidFill>
                  <a:srgbClr val="0B0401"/>
                </a:solidFill>
                <a:latin typeface="Open Sans"/>
                <a:ea typeface="Open Sans"/>
                <a:cs typeface="Open Sans"/>
                <a:sym typeface="Open Sans"/>
              </a:rPr>
              <a:t>Sponsor management will be its own discipline.</a:t>
            </a:r>
            <a:endParaRPr sz="900">
              <a:solidFill>
                <a:srgbClr val="0B0401"/>
              </a:solidFill>
              <a:latin typeface="Open Sans"/>
              <a:ea typeface="Open Sans"/>
              <a:cs typeface="Open Sans"/>
              <a:sym typeface="Open Sans"/>
            </a:endParaRPr>
          </a:p>
        </p:txBody>
      </p:sp>
      <p:sp>
        <p:nvSpPr>
          <p:cNvPr id="827" name="Google Shape;827;p119"/>
          <p:cNvSpPr/>
          <p:nvPr/>
        </p:nvSpPr>
        <p:spPr>
          <a:xfrm>
            <a:off x="227149" y="4711146"/>
            <a:ext cx="4337210" cy="1107510"/>
          </a:xfrm>
          <a:prstGeom prst="roundRect">
            <a:avLst>
              <a:gd name="adj" fmla="val 16667"/>
            </a:avLst>
          </a:prstGeom>
          <a:solidFill>
            <a:srgbClr val="D6CDE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100">
                <a:solidFill>
                  <a:srgbClr val="0B0401"/>
                </a:solidFill>
                <a:latin typeface="Arial"/>
                <a:ea typeface="Arial"/>
                <a:cs typeface="Arial"/>
                <a:sym typeface="Arial"/>
              </a:rPr>
              <a:t>SUBAWARD F&amp;A WILL BE AUTO-CALCULATED</a:t>
            </a:r>
            <a:endParaRPr/>
          </a:p>
          <a:p>
            <a:pPr marL="171442" marR="0" lvl="0" indent="-171442" algn="l" rtl="0">
              <a:spcBef>
                <a:spcPts val="300"/>
              </a:spcBef>
              <a:spcAft>
                <a:spcPts val="0"/>
              </a:spcAft>
              <a:buClr>
                <a:srgbClr val="0B0401"/>
              </a:buClr>
              <a:buSzPts val="900"/>
              <a:buFont typeface="Arial"/>
              <a:buChar char="•"/>
            </a:pPr>
            <a:r>
              <a:rPr lang="en-US" sz="900">
                <a:solidFill>
                  <a:srgbClr val="0B0401"/>
                </a:solidFill>
                <a:latin typeface="Open Sans"/>
                <a:ea typeface="Open Sans"/>
                <a:cs typeface="Open Sans"/>
                <a:sym typeface="Open Sans"/>
              </a:rPr>
              <a:t>Workday will apply Facilities and Administration (F&amp;A) on subawards automatically until the remainder of the F&amp;A basis limit is consumed. </a:t>
            </a:r>
            <a:endParaRPr/>
          </a:p>
          <a:p>
            <a:pPr marL="171442" marR="0" lvl="0" indent="-171442" algn="l" rtl="0">
              <a:spcBef>
                <a:spcPts val="300"/>
              </a:spcBef>
              <a:spcAft>
                <a:spcPts val="0"/>
              </a:spcAft>
              <a:buClr>
                <a:srgbClr val="0B0401"/>
              </a:buClr>
              <a:buSzPts val="900"/>
              <a:buFont typeface="Arial"/>
              <a:buChar char="•"/>
            </a:pPr>
            <a:r>
              <a:rPr lang="en-US" sz="900">
                <a:solidFill>
                  <a:srgbClr val="0B0401"/>
                </a:solidFill>
                <a:latin typeface="Open Sans"/>
                <a:ea typeface="Open Sans"/>
                <a:cs typeface="Open Sans"/>
                <a:sym typeface="Open Sans"/>
              </a:rPr>
              <a:t>Different award lines for each subaward will improve F&amp;A management. </a:t>
            </a:r>
            <a:endParaRPr/>
          </a:p>
          <a:p>
            <a:pPr marL="171442" marR="0" lvl="0" indent="-171442" algn="l" rtl="0">
              <a:spcBef>
                <a:spcPts val="300"/>
              </a:spcBef>
              <a:spcAft>
                <a:spcPts val="0"/>
              </a:spcAft>
              <a:buClr>
                <a:srgbClr val="0B0401"/>
              </a:buClr>
              <a:buSzPts val="900"/>
              <a:buFont typeface="Arial"/>
              <a:buChar char="•"/>
            </a:pPr>
            <a:r>
              <a:rPr lang="en-US" sz="900">
                <a:solidFill>
                  <a:srgbClr val="0B0401"/>
                </a:solidFill>
                <a:latin typeface="Open Sans"/>
                <a:ea typeface="Open Sans"/>
                <a:cs typeface="Open Sans"/>
                <a:sym typeface="Open Sans"/>
              </a:rPr>
              <a:t>This will result in a reduction in manual work and use of side systems</a:t>
            </a:r>
            <a:endParaRPr sz="900">
              <a:solidFill>
                <a:srgbClr val="0B0401"/>
              </a:solidFill>
              <a:latin typeface="Open Sans"/>
              <a:ea typeface="Open Sans"/>
              <a:cs typeface="Open Sans"/>
              <a:sym typeface="Open Sans"/>
            </a:endParaRPr>
          </a:p>
          <a:p>
            <a:pPr marL="0" marR="0" lvl="0" indent="0" algn="l" rtl="0">
              <a:spcBef>
                <a:spcPts val="300"/>
              </a:spcBef>
              <a:spcAft>
                <a:spcPts val="0"/>
              </a:spcAft>
              <a:buNone/>
            </a:pPr>
            <a:endParaRPr sz="1050" b="1">
              <a:solidFill>
                <a:srgbClr val="000000"/>
              </a:solidFill>
              <a:latin typeface="Open Sans"/>
              <a:ea typeface="Open Sans"/>
              <a:cs typeface="Open Sans"/>
              <a:sym typeface="Open Sans"/>
            </a:endParaRPr>
          </a:p>
        </p:txBody>
      </p:sp>
      <p:grpSp>
        <p:nvGrpSpPr>
          <p:cNvPr id="828" name="Google Shape;828;p119"/>
          <p:cNvGrpSpPr/>
          <p:nvPr/>
        </p:nvGrpSpPr>
        <p:grpSpPr>
          <a:xfrm>
            <a:off x="7732246" y="875973"/>
            <a:ext cx="1103480" cy="1041983"/>
            <a:chOff x="7732246" y="18721"/>
            <a:chExt cx="1103480" cy="1041983"/>
          </a:xfrm>
        </p:grpSpPr>
        <p:grpSp>
          <p:nvGrpSpPr>
            <p:cNvPr id="829" name="Google Shape;829;p119"/>
            <p:cNvGrpSpPr/>
            <p:nvPr/>
          </p:nvGrpSpPr>
          <p:grpSpPr>
            <a:xfrm>
              <a:off x="7732246" y="18721"/>
              <a:ext cx="1103480" cy="1041983"/>
              <a:chOff x="7708309" y="18721"/>
              <a:chExt cx="1103480" cy="1041983"/>
            </a:xfrm>
          </p:grpSpPr>
          <p:grpSp>
            <p:nvGrpSpPr>
              <p:cNvPr id="830" name="Google Shape;830;p119"/>
              <p:cNvGrpSpPr/>
              <p:nvPr/>
            </p:nvGrpSpPr>
            <p:grpSpPr>
              <a:xfrm>
                <a:off x="7797735" y="285806"/>
                <a:ext cx="1008951" cy="210312"/>
                <a:chOff x="7025215" y="273377"/>
                <a:chExt cx="1008951" cy="210312"/>
              </a:xfrm>
            </p:grpSpPr>
            <p:grpSp>
              <p:nvGrpSpPr>
                <p:cNvPr id="831" name="Google Shape;831;p119"/>
                <p:cNvGrpSpPr/>
                <p:nvPr/>
              </p:nvGrpSpPr>
              <p:grpSpPr>
                <a:xfrm>
                  <a:off x="7025215" y="273377"/>
                  <a:ext cx="210312" cy="210312"/>
                  <a:chOff x="7025215" y="282591"/>
                  <a:chExt cx="210312" cy="210312"/>
                </a:xfrm>
              </p:grpSpPr>
              <p:sp>
                <p:nvSpPr>
                  <p:cNvPr id="832" name="Google Shape;832;p119"/>
                  <p:cNvSpPr/>
                  <p:nvPr/>
                </p:nvSpPr>
                <p:spPr>
                  <a:xfrm>
                    <a:off x="7025215" y="282591"/>
                    <a:ext cx="210312" cy="210312"/>
                  </a:xfrm>
                  <a:prstGeom prst="ellipse">
                    <a:avLst/>
                  </a:prstGeom>
                  <a:noFill/>
                  <a:ln w="19050" cap="flat" cmpd="sng">
                    <a:solidFill>
                      <a:srgbClr val="8A69CB"/>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E8D3A2"/>
                      </a:solidFill>
                      <a:latin typeface="Open Sans"/>
                      <a:ea typeface="Open Sans"/>
                      <a:cs typeface="Open Sans"/>
                      <a:sym typeface="Open Sans"/>
                    </a:endParaRPr>
                  </a:p>
                </p:txBody>
              </p:sp>
              <p:pic>
                <p:nvPicPr>
                  <p:cNvPr id="833" name="Google Shape;833;p119" descr="First aid kit with solid fill"/>
                  <p:cNvPicPr preferRelativeResize="0"/>
                  <p:nvPr/>
                </p:nvPicPr>
                <p:blipFill rotWithShape="1">
                  <a:blip r:embed="rId3">
                    <a:alphaModFix/>
                  </a:blip>
                  <a:srcRect/>
                  <a:stretch/>
                </p:blipFill>
                <p:spPr>
                  <a:xfrm>
                    <a:off x="7056159" y="320399"/>
                    <a:ext cx="148424" cy="134697"/>
                  </a:xfrm>
                  <a:prstGeom prst="rect">
                    <a:avLst/>
                  </a:prstGeom>
                  <a:noFill/>
                  <a:ln>
                    <a:noFill/>
                  </a:ln>
                </p:spPr>
              </p:pic>
            </p:grpSp>
            <p:sp>
              <p:nvSpPr>
                <p:cNvPr id="834" name="Google Shape;834;p119"/>
                <p:cNvSpPr txBox="1"/>
                <p:nvPr/>
              </p:nvSpPr>
              <p:spPr>
                <a:xfrm>
                  <a:off x="7194752" y="278506"/>
                  <a:ext cx="839414" cy="20005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700">
                      <a:solidFill>
                        <a:srgbClr val="4B2E83"/>
                      </a:solidFill>
                      <a:latin typeface="Open Sans"/>
                      <a:ea typeface="Open Sans"/>
                      <a:cs typeface="Open Sans"/>
                      <a:sym typeface="Open Sans"/>
                    </a:rPr>
                    <a:t>UW Medicine</a:t>
                  </a:r>
                  <a:endParaRPr/>
                </a:p>
              </p:txBody>
            </p:sp>
          </p:grpSp>
          <p:grpSp>
            <p:nvGrpSpPr>
              <p:cNvPr id="835" name="Google Shape;835;p119"/>
              <p:cNvGrpSpPr/>
              <p:nvPr/>
            </p:nvGrpSpPr>
            <p:grpSpPr>
              <a:xfrm>
                <a:off x="7793350" y="527797"/>
                <a:ext cx="1013336" cy="210312"/>
                <a:chOff x="7020830" y="515368"/>
                <a:chExt cx="1013336" cy="210312"/>
              </a:xfrm>
            </p:grpSpPr>
            <p:grpSp>
              <p:nvGrpSpPr>
                <p:cNvPr id="836" name="Google Shape;836;p119"/>
                <p:cNvGrpSpPr/>
                <p:nvPr/>
              </p:nvGrpSpPr>
              <p:grpSpPr>
                <a:xfrm>
                  <a:off x="7020830" y="515368"/>
                  <a:ext cx="208602" cy="210312"/>
                  <a:chOff x="7020830" y="522098"/>
                  <a:chExt cx="208602" cy="210312"/>
                </a:xfrm>
              </p:grpSpPr>
              <p:sp>
                <p:nvSpPr>
                  <p:cNvPr id="837" name="Google Shape;837;p119"/>
                  <p:cNvSpPr/>
                  <p:nvPr/>
                </p:nvSpPr>
                <p:spPr>
                  <a:xfrm>
                    <a:off x="7020830" y="522098"/>
                    <a:ext cx="208602" cy="210312"/>
                  </a:xfrm>
                  <a:prstGeom prst="ellipse">
                    <a:avLst/>
                  </a:prstGeom>
                  <a:noFill/>
                  <a:ln w="19050" cap="flat" cmpd="sng">
                    <a:solidFill>
                      <a:srgbClr val="8A69CB"/>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E8D3A2"/>
                      </a:solidFill>
                      <a:latin typeface="Open Sans"/>
                      <a:ea typeface="Open Sans"/>
                      <a:cs typeface="Open Sans"/>
                      <a:sym typeface="Open Sans"/>
                    </a:endParaRPr>
                  </a:p>
                </p:txBody>
              </p:sp>
              <p:pic>
                <p:nvPicPr>
                  <p:cNvPr id="838" name="Google Shape;838;p119" descr="Graduation cap with solid fill"/>
                  <p:cNvPicPr preferRelativeResize="0"/>
                  <p:nvPr/>
                </p:nvPicPr>
                <p:blipFill rotWithShape="1">
                  <a:blip r:embed="rId4">
                    <a:alphaModFix/>
                  </a:blip>
                  <a:srcRect/>
                  <a:stretch/>
                </p:blipFill>
                <p:spPr>
                  <a:xfrm>
                    <a:off x="7032880" y="538916"/>
                    <a:ext cx="184503" cy="176676"/>
                  </a:xfrm>
                  <a:prstGeom prst="rect">
                    <a:avLst/>
                  </a:prstGeom>
                  <a:noFill/>
                  <a:ln>
                    <a:noFill/>
                  </a:ln>
                </p:spPr>
              </p:pic>
            </p:grpSp>
            <p:sp>
              <p:nvSpPr>
                <p:cNvPr id="839" name="Google Shape;839;p119"/>
                <p:cNvSpPr txBox="1"/>
                <p:nvPr/>
              </p:nvSpPr>
              <p:spPr>
                <a:xfrm>
                  <a:off x="7194752" y="520497"/>
                  <a:ext cx="839414" cy="20005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700">
                      <a:solidFill>
                        <a:srgbClr val="4B2E83"/>
                      </a:solidFill>
                      <a:latin typeface="Open Sans"/>
                      <a:ea typeface="Open Sans"/>
                      <a:cs typeface="Open Sans"/>
                      <a:sym typeface="Open Sans"/>
                    </a:rPr>
                    <a:t>UW Academy</a:t>
                  </a:r>
                  <a:endParaRPr/>
                </a:p>
              </p:txBody>
            </p:sp>
          </p:grpSp>
          <p:sp>
            <p:nvSpPr>
              <p:cNvPr id="840" name="Google Shape;840;p119"/>
              <p:cNvSpPr txBox="1"/>
              <p:nvPr/>
            </p:nvSpPr>
            <p:spPr>
              <a:xfrm>
                <a:off x="7993199" y="18721"/>
                <a:ext cx="533700" cy="2616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b="1">
                    <a:solidFill>
                      <a:srgbClr val="4B2E83"/>
                    </a:solidFill>
                    <a:latin typeface="Open Sans"/>
                    <a:ea typeface="Open Sans"/>
                    <a:cs typeface="Open Sans"/>
                    <a:sym typeface="Open Sans"/>
                  </a:rPr>
                  <a:t>KEY</a:t>
                </a:r>
                <a:endParaRPr/>
              </a:p>
            </p:txBody>
          </p:sp>
          <p:sp>
            <p:nvSpPr>
              <p:cNvPr id="841" name="Google Shape;841;p119"/>
              <p:cNvSpPr/>
              <p:nvPr/>
            </p:nvSpPr>
            <p:spPr>
              <a:xfrm>
                <a:off x="7708309" y="34562"/>
                <a:ext cx="1103480" cy="1026142"/>
              </a:xfrm>
              <a:prstGeom prst="roundRect">
                <a:avLst>
                  <a:gd name="adj" fmla="val 16667"/>
                </a:avLst>
              </a:prstGeom>
              <a:noFill/>
              <a:ln w="9525" cap="flat" cmpd="sng">
                <a:solidFill>
                  <a:srgbClr val="8E7848"/>
                </a:solidFill>
                <a:prstDash val="dash"/>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E8D3A2"/>
                  </a:solidFill>
                  <a:latin typeface="Open Sans"/>
                  <a:ea typeface="Open Sans"/>
                  <a:cs typeface="Open Sans"/>
                  <a:sym typeface="Open Sans"/>
                </a:endParaRPr>
              </a:p>
            </p:txBody>
          </p:sp>
        </p:grpSp>
        <p:sp>
          <p:nvSpPr>
            <p:cNvPr id="842" name="Google Shape;842;p119"/>
            <p:cNvSpPr txBox="1"/>
            <p:nvPr/>
          </p:nvSpPr>
          <p:spPr>
            <a:xfrm>
              <a:off x="7777318" y="802061"/>
              <a:ext cx="1013336" cy="20005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700" b="1">
                  <a:solidFill>
                    <a:srgbClr val="4B2E83"/>
                  </a:solidFill>
                  <a:latin typeface="Open Sans"/>
                  <a:ea typeface="Open Sans"/>
                  <a:cs typeface="Open Sans"/>
                  <a:sym typeface="Open Sans"/>
                </a:rPr>
                <a:t>Updated:</a:t>
              </a:r>
              <a:r>
                <a:rPr lang="en-US" sz="700">
                  <a:solidFill>
                    <a:srgbClr val="4B2E83"/>
                  </a:solidFill>
                  <a:latin typeface="Open Sans"/>
                  <a:ea typeface="Open Sans"/>
                  <a:cs typeface="Open Sans"/>
                  <a:sym typeface="Open Sans"/>
                </a:rPr>
                <a:t> 9.02.22</a:t>
              </a:r>
              <a:endParaRPr/>
            </a:p>
          </p:txBody>
        </p:sp>
      </p:grpSp>
      <p:grpSp>
        <p:nvGrpSpPr>
          <p:cNvPr id="843" name="Google Shape;843;p119"/>
          <p:cNvGrpSpPr/>
          <p:nvPr/>
        </p:nvGrpSpPr>
        <p:grpSpPr>
          <a:xfrm>
            <a:off x="8434939" y="2028992"/>
            <a:ext cx="274320" cy="274320"/>
            <a:chOff x="8915400" y="1113727"/>
            <a:chExt cx="274320" cy="274320"/>
          </a:xfrm>
        </p:grpSpPr>
        <p:sp>
          <p:nvSpPr>
            <p:cNvPr id="844" name="Google Shape;844;p119"/>
            <p:cNvSpPr/>
            <p:nvPr/>
          </p:nvSpPr>
          <p:spPr>
            <a:xfrm>
              <a:off x="8915400" y="1113727"/>
              <a:ext cx="274320" cy="274320"/>
            </a:xfrm>
            <a:prstGeom prst="ellipse">
              <a:avLst/>
            </a:prstGeom>
            <a:solidFill>
              <a:srgbClr val="F2F2F2"/>
            </a:solidFill>
            <a:ln w="19050" cap="flat" cmpd="sng">
              <a:solidFill>
                <a:srgbClr val="8A69CB"/>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E8D3A2"/>
                </a:solidFill>
                <a:latin typeface="Open Sans"/>
                <a:ea typeface="Open Sans"/>
                <a:cs typeface="Open Sans"/>
                <a:sym typeface="Open Sans"/>
              </a:endParaRPr>
            </a:p>
          </p:txBody>
        </p:sp>
        <p:pic>
          <p:nvPicPr>
            <p:cNvPr id="845" name="Google Shape;845;p119" descr="Graduation cap with solid fill"/>
            <p:cNvPicPr preferRelativeResize="0"/>
            <p:nvPr/>
          </p:nvPicPr>
          <p:blipFill rotWithShape="1">
            <a:blip r:embed="rId4">
              <a:alphaModFix/>
            </a:blip>
            <a:srcRect/>
            <a:stretch/>
          </p:blipFill>
          <p:spPr>
            <a:xfrm>
              <a:off x="8961120" y="1159447"/>
              <a:ext cx="182880" cy="182880"/>
            </a:xfrm>
            <a:prstGeom prst="rect">
              <a:avLst/>
            </a:prstGeom>
            <a:noFill/>
            <a:ln>
              <a:noFill/>
            </a:ln>
          </p:spPr>
        </p:pic>
      </p:grpSp>
      <p:grpSp>
        <p:nvGrpSpPr>
          <p:cNvPr id="846" name="Google Shape;846;p119"/>
          <p:cNvGrpSpPr/>
          <p:nvPr/>
        </p:nvGrpSpPr>
        <p:grpSpPr>
          <a:xfrm>
            <a:off x="8099819" y="2043103"/>
            <a:ext cx="274320" cy="274320"/>
            <a:chOff x="8915400" y="1113727"/>
            <a:chExt cx="274320" cy="274320"/>
          </a:xfrm>
        </p:grpSpPr>
        <p:sp>
          <p:nvSpPr>
            <p:cNvPr id="847" name="Google Shape;847;p119"/>
            <p:cNvSpPr/>
            <p:nvPr/>
          </p:nvSpPr>
          <p:spPr>
            <a:xfrm>
              <a:off x="8915400" y="1113727"/>
              <a:ext cx="274320" cy="274320"/>
            </a:xfrm>
            <a:prstGeom prst="ellipse">
              <a:avLst/>
            </a:prstGeom>
            <a:solidFill>
              <a:srgbClr val="F2F2F2"/>
            </a:solidFill>
            <a:ln w="19050" cap="flat" cmpd="sng">
              <a:solidFill>
                <a:srgbClr val="8A69CB"/>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E8D3A2"/>
                </a:solidFill>
                <a:latin typeface="Open Sans"/>
                <a:ea typeface="Open Sans"/>
                <a:cs typeface="Open Sans"/>
                <a:sym typeface="Open Sans"/>
              </a:endParaRPr>
            </a:p>
          </p:txBody>
        </p:sp>
        <p:pic>
          <p:nvPicPr>
            <p:cNvPr id="848" name="Google Shape;848;p119" descr="First aid kit with solid fill"/>
            <p:cNvPicPr preferRelativeResize="0"/>
            <p:nvPr/>
          </p:nvPicPr>
          <p:blipFill rotWithShape="1">
            <a:blip r:embed="rId5">
              <a:alphaModFix/>
            </a:blip>
            <a:srcRect/>
            <a:stretch/>
          </p:blipFill>
          <p:spPr>
            <a:xfrm>
              <a:off x="8961120" y="1159447"/>
              <a:ext cx="182880" cy="182880"/>
            </a:xfrm>
            <a:prstGeom prst="rect">
              <a:avLst/>
            </a:prstGeom>
            <a:noFill/>
            <a:ln>
              <a:noFill/>
            </a:ln>
          </p:spPr>
        </p:pic>
      </p:grpSp>
      <p:grpSp>
        <p:nvGrpSpPr>
          <p:cNvPr id="849" name="Google Shape;849;p119"/>
          <p:cNvGrpSpPr/>
          <p:nvPr/>
        </p:nvGrpSpPr>
        <p:grpSpPr>
          <a:xfrm>
            <a:off x="8441995" y="3027176"/>
            <a:ext cx="274320" cy="274320"/>
            <a:chOff x="8915400" y="1113727"/>
            <a:chExt cx="274320" cy="274320"/>
          </a:xfrm>
        </p:grpSpPr>
        <p:sp>
          <p:nvSpPr>
            <p:cNvPr id="850" name="Google Shape;850;p119"/>
            <p:cNvSpPr/>
            <p:nvPr/>
          </p:nvSpPr>
          <p:spPr>
            <a:xfrm>
              <a:off x="8915400" y="1113727"/>
              <a:ext cx="274320" cy="274320"/>
            </a:xfrm>
            <a:prstGeom prst="ellipse">
              <a:avLst/>
            </a:prstGeom>
            <a:solidFill>
              <a:srgbClr val="F2F2F2"/>
            </a:solidFill>
            <a:ln w="19050" cap="flat" cmpd="sng">
              <a:solidFill>
                <a:srgbClr val="8A69CB"/>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E8D3A2"/>
                </a:solidFill>
                <a:latin typeface="Open Sans"/>
                <a:ea typeface="Open Sans"/>
                <a:cs typeface="Open Sans"/>
                <a:sym typeface="Open Sans"/>
              </a:endParaRPr>
            </a:p>
          </p:txBody>
        </p:sp>
        <p:pic>
          <p:nvPicPr>
            <p:cNvPr id="851" name="Google Shape;851;p119" descr="Graduation cap with solid fill"/>
            <p:cNvPicPr preferRelativeResize="0"/>
            <p:nvPr/>
          </p:nvPicPr>
          <p:blipFill rotWithShape="1">
            <a:blip r:embed="rId4">
              <a:alphaModFix/>
            </a:blip>
            <a:srcRect/>
            <a:stretch/>
          </p:blipFill>
          <p:spPr>
            <a:xfrm>
              <a:off x="8961120" y="1159447"/>
              <a:ext cx="182880" cy="182880"/>
            </a:xfrm>
            <a:prstGeom prst="rect">
              <a:avLst/>
            </a:prstGeom>
            <a:noFill/>
            <a:ln>
              <a:noFill/>
            </a:ln>
          </p:spPr>
        </p:pic>
      </p:grpSp>
      <p:grpSp>
        <p:nvGrpSpPr>
          <p:cNvPr id="852" name="Google Shape;852;p119"/>
          <p:cNvGrpSpPr/>
          <p:nvPr/>
        </p:nvGrpSpPr>
        <p:grpSpPr>
          <a:xfrm>
            <a:off x="8142152" y="3027176"/>
            <a:ext cx="274320" cy="274320"/>
            <a:chOff x="8915400" y="1113727"/>
            <a:chExt cx="274320" cy="274320"/>
          </a:xfrm>
        </p:grpSpPr>
        <p:sp>
          <p:nvSpPr>
            <p:cNvPr id="853" name="Google Shape;853;p119"/>
            <p:cNvSpPr/>
            <p:nvPr/>
          </p:nvSpPr>
          <p:spPr>
            <a:xfrm>
              <a:off x="8915400" y="1113727"/>
              <a:ext cx="274320" cy="274320"/>
            </a:xfrm>
            <a:prstGeom prst="ellipse">
              <a:avLst/>
            </a:prstGeom>
            <a:solidFill>
              <a:srgbClr val="F2F2F2"/>
            </a:solidFill>
            <a:ln w="19050" cap="flat" cmpd="sng">
              <a:solidFill>
                <a:srgbClr val="8A69CB"/>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E8D3A2"/>
                </a:solidFill>
                <a:latin typeface="Open Sans"/>
                <a:ea typeface="Open Sans"/>
                <a:cs typeface="Open Sans"/>
                <a:sym typeface="Open Sans"/>
              </a:endParaRPr>
            </a:p>
          </p:txBody>
        </p:sp>
        <p:pic>
          <p:nvPicPr>
            <p:cNvPr id="854" name="Google Shape;854;p119" descr="First aid kit with solid fill"/>
            <p:cNvPicPr preferRelativeResize="0"/>
            <p:nvPr/>
          </p:nvPicPr>
          <p:blipFill rotWithShape="1">
            <a:blip r:embed="rId5">
              <a:alphaModFix/>
            </a:blip>
            <a:srcRect/>
            <a:stretch/>
          </p:blipFill>
          <p:spPr>
            <a:xfrm>
              <a:off x="8961120" y="1159447"/>
              <a:ext cx="182880" cy="182880"/>
            </a:xfrm>
            <a:prstGeom prst="rect">
              <a:avLst/>
            </a:prstGeom>
            <a:noFill/>
            <a:ln>
              <a:noFill/>
            </a:ln>
          </p:spPr>
        </p:pic>
      </p:grpSp>
      <p:grpSp>
        <p:nvGrpSpPr>
          <p:cNvPr id="855" name="Google Shape;855;p119"/>
          <p:cNvGrpSpPr/>
          <p:nvPr/>
        </p:nvGrpSpPr>
        <p:grpSpPr>
          <a:xfrm>
            <a:off x="8434941" y="4219270"/>
            <a:ext cx="281375" cy="274320"/>
            <a:chOff x="8915400" y="1113727"/>
            <a:chExt cx="274320" cy="274320"/>
          </a:xfrm>
        </p:grpSpPr>
        <p:sp>
          <p:nvSpPr>
            <p:cNvPr id="856" name="Google Shape;856;p119"/>
            <p:cNvSpPr/>
            <p:nvPr/>
          </p:nvSpPr>
          <p:spPr>
            <a:xfrm>
              <a:off x="8915400" y="1113727"/>
              <a:ext cx="274320" cy="274320"/>
            </a:xfrm>
            <a:prstGeom prst="ellipse">
              <a:avLst/>
            </a:prstGeom>
            <a:solidFill>
              <a:srgbClr val="F2F2F2"/>
            </a:solidFill>
            <a:ln w="19050" cap="flat" cmpd="sng">
              <a:solidFill>
                <a:srgbClr val="8A69CB"/>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E8D3A2"/>
                </a:solidFill>
                <a:latin typeface="Open Sans"/>
                <a:ea typeface="Open Sans"/>
                <a:cs typeface="Open Sans"/>
                <a:sym typeface="Open Sans"/>
              </a:endParaRPr>
            </a:p>
          </p:txBody>
        </p:sp>
        <p:pic>
          <p:nvPicPr>
            <p:cNvPr id="857" name="Google Shape;857;p119" descr="Graduation cap with solid fill"/>
            <p:cNvPicPr preferRelativeResize="0"/>
            <p:nvPr/>
          </p:nvPicPr>
          <p:blipFill rotWithShape="1">
            <a:blip r:embed="rId4">
              <a:alphaModFix/>
            </a:blip>
            <a:srcRect/>
            <a:stretch/>
          </p:blipFill>
          <p:spPr>
            <a:xfrm>
              <a:off x="8961120" y="1159447"/>
              <a:ext cx="182880" cy="182880"/>
            </a:xfrm>
            <a:prstGeom prst="rect">
              <a:avLst/>
            </a:prstGeom>
            <a:noFill/>
            <a:ln>
              <a:noFill/>
            </a:ln>
          </p:spPr>
        </p:pic>
      </p:grpSp>
      <p:grpSp>
        <p:nvGrpSpPr>
          <p:cNvPr id="858" name="Google Shape;858;p119"/>
          <p:cNvGrpSpPr/>
          <p:nvPr/>
        </p:nvGrpSpPr>
        <p:grpSpPr>
          <a:xfrm>
            <a:off x="8142152" y="4219270"/>
            <a:ext cx="274320" cy="274320"/>
            <a:chOff x="8915400" y="1113727"/>
            <a:chExt cx="274320" cy="274320"/>
          </a:xfrm>
        </p:grpSpPr>
        <p:sp>
          <p:nvSpPr>
            <p:cNvPr id="859" name="Google Shape;859;p119"/>
            <p:cNvSpPr/>
            <p:nvPr/>
          </p:nvSpPr>
          <p:spPr>
            <a:xfrm>
              <a:off x="8915400" y="1113727"/>
              <a:ext cx="274320" cy="274320"/>
            </a:xfrm>
            <a:prstGeom prst="ellipse">
              <a:avLst/>
            </a:prstGeom>
            <a:solidFill>
              <a:srgbClr val="F2F2F2"/>
            </a:solidFill>
            <a:ln w="19050" cap="flat" cmpd="sng">
              <a:solidFill>
                <a:srgbClr val="8A69CB"/>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E8D3A2"/>
                </a:solidFill>
                <a:latin typeface="Open Sans"/>
                <a:ea typeface="Open Sans"/>
                <a:cs typeface="Open Sans"/>
                <a:sym typeface="Open Sans"/>
              </a:endParaRPr>
            </a:p>
          </p:txBody>
        </p:sp>
        <p:pic>
          <p:nvPicPr>
            <p:cNvPr id="860" name="Google Shape;860;p119" descr="First aid kit with solid fill"/>
            <p:cNvPicPr preferRelativeResize="0"/>
            <p:nvPr/>
          </p:nvPicPr>
          <p:blipFill rotWithShape="1">
            <a:blip r:embed="rId5">
              <a:alphaModFix/>
            </a:blip>
            <a:srcRect/>
            <a:stretch/>
          </p:blipFill>
          <p:spPr>
            <a:xfrm>
              <a:off x="8961120" y="1159447"/>
              <a:ext cx="182880" cy="182880"/>
            </a:xfrm>
            <a:prstGeom prst="rect">
              <a:avLst/>
            </a:prstGeom>
            <a:noFill/>
            <a:ln>
              <a:noFill/>
            </a:ln>
          </p:spPr>
        </p:pic>
      </p:grpSp>
      <p:grpSp>
        <p:nvGrpSpPr>
          <p:cNvPr id="861" name="Google Shape;861;p119"/>
          <p:cNvGrpSpPr/>
          <p:nvPr/>
        </p:nvGrpSpPr>
        <p:grpSpPr>
          <a:xfrm>
            <a:off x="4376978" y="3195084"/>
            <a:ext cx="274320" cy="274320"/>
            <a:chOff x="8915400" y="1113727"/>
            <a:chExt cx="274320" cy="274320"/>
          </a:xfrm>
        </p:grpSpPr>
        <p:sp>
          <p:nvSpPr>
            <p:cNvPr id="862" name="Google Shape;862;p119"/>
            <p:cNvSpPr/>
            <p:nvPr/>
          </p:nvSpPr>
          <p:spPr>
            <a:xfrm>
              <a:off x="8915400" y="1113727"/>
              <a:ext cx="274320" cy="274320"/>
            </a:xfrm>
            <a:prstGeom prst="ellipse">
              <a:avLst/>
            </a:prstGeom>
            <a:solidFill>
              <a:srgbClr val="F2F2F2"/>
            </a:solidFill>
            <a:ln w="19050" cap="flat" cmpd="sng">
              <a:solidFill>
                <a:srgbClr val="8A69CB"/>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E8D3A2"/>
                </a:solidFill>
                <a:latin typeface="Open Sans"/>
                <a:ea typeface="Open Sans"/>
                <a:cs typeface="Open Sans"/>
                <a:sym typeface="Open Sans"/>
              </a:endParaRPr>
            </a:p>
          </p:txBody>
        </p:sp>
        <p:pic>
          <p:nvPicPr>
            <p:cNvPr id="863" name="Google Shape;863;p119" descr="Graduation cap with solid fill"/>
            <p:cNvPicPr preferRelativeResize="0"/>
            <p:nvPr/>
          </p:nvPicPr>
          <p:blipFill rotWithShape="1">
            <a:blip r:embed="rId4">
              <a:alphaModFix/>
            </a:blip>
            <a:srcRect/>
            <a:stretch/>
          </p:blipFill>
          <p:spPr>
            <a:xfrm>
              <a:off x="8961120" y="1159447"/>
              <a:ext cx="182880" cy="182880"/>
            </a:xfrm>
            <a:prstGeom prst="rect">
              <a:avLst/>
            </a:prstGeom>
            <a:noFill/>
            <a:ln>
              <a:noFill/>
            </a:ln>
          </p:spPr>
        </p:pic>
      </p:grpSp>
      <p:grpSp>
        <p:nvGrpSpPr>
          <p:cNvPr id="864" name="Google Shape;864;p119"/>
          <p:cNvGrpSpPr/>
          <p:nvPr/>
        </p:nvGrpSpPr>
        <p:grpSpPr>
          <a:xfrm>
            <a:off x="4379729" y="4584014"/>
            <a:ext cx="274320" cy="274320"/>
            <a:chOff x="8915400" y="1113727"/>
            <a:chExt cx="274320" cy="274320"/>
          </a:xfrm>
        </p:grpSpPr>
        <p:sp>
          <p:nvSpPr>
            <p:cNvPr id="865" name="Google Shape;865;p119"/>
            <p:cNvSpPr/>
            <p:nvPr/>
          </p:nvSpPr>
          <p:spPr>
            <a:xfrm>
              <a:off x="8915400" y="1113727"/>
              <a:ext cx="274320" cy="274320"/>
            </a:xfrm>
            <a:prstGeom prst="ellipse">
              <a:avLst/>
            </a:prstGeom>
            <a:solidFill>
              <a:srgbClr val="F2F2F2"/>
            </a:solidFill>
            <a:ln w="19050" cap="flat" cmpd="sng">
              <a:solidFill>
                <a:srgbClr val="8A69CB"/>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E8D3A2"/>
                </a:solidFill>
                <a:latin typeface="Open Sans"/>
                <a:ea typeface="Open Sans"/>
                <a:cs typeface="Open Sans"/>
                <a:sym typeface="Open Sans"/>
              </a:endParaRPr>
            </a:p>
          </p:txBody>
        </p:sp>
        <p:pic>
          <p:nvPicPr>
            <p:cNvPr id="866" name="Google Shape;866;p119" descr="Graduation cap with solid fill"/>
            <p:cNvPicPr preferRelativeResize="0"/>
            <p:nvPr/>
          </p:nvPicPr>
          <p:blipFill rotWithShape="1">
            <a:blip r:embed="rId4">
              <a:alphaModFix/>
            </a:blip>
            <a:srcRect/>
            <a:stretch/>
          </p:blipFill>
          <p:spPr>
            <a:xfrm>
              <a:off x="8961120" y="1159447"/>
              <a:ext cx="182880" cy="182880"/>
            </a:xfrm>
            <a:prstGeom prst="rect">
              <a:avLst/>
            </a:prstGeom>
            <a:noFill/>
            <a:ln>
              <a:noFill/>
            </a:ln>
          </p:spPr>
        </p:pic>
      </p:grpSp>
      <p:grpSp>
        <p:nvGrpSpPr>
          <p:cNvPr id="867" name="Google Shape;867;p119"/>
          <p:cNvGrpSpPr/>
          <p:nvPr/>
        </p:nvGrpSpPr>
        <p:grpSpPr>
          <a:xfrm>
            <a:off x="4072830" y="4584014"/>
            <a:ext cx="274320" cy="274320"/>
            <a:chOff x="8915400" y="1113727"/>
            <a:chExt cx="274320" cy="274320"/>
          </a:xfrm>
        </p:grpSpPr>
        <p:sp>
          <p:nvSpPr>
            <p:cNvPr id="868" name="Google Shape;868;p119"/>
            <p:cNvSpPr/>
            <p:nvPr/>
          </p:nvSpPr>
          <p:spPr>
            <a:xfrm>
              <a:off x="8915400" y="1113727"/>
              <a:ext cx="274320" cy="274320"/>
            </a:xfrm>
            <a:prstGeom prst="ellipse">
              <a:avLst/>
            </a:prstGeom>
            <a:solidFill>
              <a:srgbClr val="F2F2F2"/>
            </a:solidFill>
            <a:ln w="19050" cap="flat" cmpd="sng">
              <a:solidFill>
                <a:srgbClr val="8A69CB"/>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E8D3A2"/>
                </a:solidFill>
                <a:latin typeface="Open Sans"/>
                <a:ea typeface="Open Sans"/>
                <a:cs typeface="Open Sans"/>
                <a:sym typeface="Open Sans"/>
              </a:endParaRPr>
            </a:p>
          </p:txBody>
        </p:sp>
        <p:pic>
          <p:nvPicPr>
            <p:cNvPr id="869" name="Google Shape;869;p119" descr="First aid kit with solid fill"/>
            <p:cNvPicPr preferRelativeResize="0"/>
            <p:nvPr/>
          </p:nvPicPr>
          <p:blipFill rotWithShape="1">
            <a:blip r:embed="rId5">
              <a:alphaModFix/>
            </a:blip>
            <a:srcRect/>
            <a:stretch/>
          </p:blipFill>
          <p:spPr>
            <a:xfrm>
              <a:off x="8961120" y="1159447"/>
              <a:ext cx="182880" cy="182880"/>
            </a:xfrm>
            <a:prstGeom prst="rect">
              <a:avLst/>
            </a:prstGeom>
            <a:noFill/>
            <a:ln>
              <a:noFill/>
            </a:ln>
          </p:spPr>
        </p:pic>
      </p:grpSp>
      <p:grpSp>
        <p:nvGrpSpPr>
          <p:cNvPr id="870" name="Google Shape;870;p119"/>
          <p:cNvGrpSpPr/>
          <p:nvPr/>
        </p:nvGrpSpPr>
        <p:grpSpPr>
          <a:xfrm>
            <a:off x="4379729" y="1909407"/>
            <a:ext cx="274320" cy="274320"/>
            <a:chOff x="8915400" y="1113727"/>
            <a:chExt cx="274320" cy="274320"/>
          </a:xfrm>
        </p:grpSpPr>
        <p:sp>
          <p:nvSpPr>
            <p:cNvPr id="871" name="Google Shape;871;p119"/>
            <p:cNvSpPr/>
            <p:nvPr/>
          </p:nvSpPr>
          <p:spPr>
            <a:xfrm>
              <a:off x="8915400" y="1113727"/>
              <a:ext cx="274320" cy="274320"/>
            </a:xfrm>
            <a:prstGeom prst="ellipse">
              <a:avLst/>
            </a:prstGeom>
            <a:solidFill>
              <a:srgbClr val="F2F2F2"/>
            </a:solidFill>
            <a:ln w="19050" cap="flat" cmpd="sng">
              <a:solidFill>
                <a:srgbClr val="8A69CB"/>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E8D3A2"/>
                </a:solidFill>
                <a:latin typeface="Open Sans"/>
                <a:ea typeface="Open Sans"/>
                <a:cs typeface="Open Sans"/>
                <a:sym typeface="Open Sans"/>
              </a:endParaRPr>
            </a:p>
          </p:txBody>
        </p:sp>
        <p:pic>
          <p:nvPicPr>
            <p:cNvPr id="872" name="Google Shape;872;p119" descr="Graduation cap with solid fill"/>
            <p:cNvPicPr preferRelativeResize="0"/>
            <p:nvPr/>
          </p:nvPicPr>
          <p:blipFill rotWithShape="1">
            <a:blip r:embed="rId4">
              <a:alphaModFix/>
            </a:blip>
            <a:srcRect/>
            <a:stretch/>
          </p:blipFill>
          <p:spPr>
            <a:xfrm>
              <a:off x="8961120" y="1159447"/>
              <a:ext cx="182880" cy="182880"/>
            </a:xfrm>
            <a:prstGeom prst="rect">
              <a:avLst/>
            </a:prstGeom>
            <a:noFill/>
            <a:ln>
              <a:noFill/>
            </a:ln>
          </p:spPr>
        </p:pic>
      </p:grpSp>
      <p:grpSp>
        <p:nvGrpSpPr>
          <p:cNvPr id="873" name="Google Shape;873;p119"/>
          <p:cNvGrpSpPr/>
          <p:nvPr/>
        </p:nvGrpSpPr>
        <p:grpSpPr>
          <a:xfrm>
            <a:off x="4072830" y="1909407"/>
            <a:ext cx="274320" cy="274320"/>
            <a:chOff x="8915400" y="1113727"/>
            <a:chExt cx="274320" cy="274320"/>
          </a:xfrm>
        </p:grpSpPr>
        <p:sp>
          <p:nvSpPr>
            <p:cNvPr id="874" name="Google Shape;874;p119"/>
            <p:cNvSpPr/>
            <p:nvPr/>
          </p:nvSpPr>
          <p:spPr>
            <a:xfrm>
              <a:off x="8915400" y="1113727"/>
              <a:ext cx="274320" cy="274320"/>
            </a:xfrm>
            <a:prstGeom prst="ellipse">
              <a:avLst/>
            </a:prstGeom>
            <a:solidFill>
              <a:srgbClr val="F2F2F2"/>
            </a:solidFill>
            <a:ln w="19050" cap="flat" cmpd="sng">
              <a:solidFill>
                <a:srgbClr val="8A69CB"/>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E8D3A2"/>
                </a:solidFill>
                <a:latin typeface="Open Sans"/>
                <a:ea typeface="Open Sans"/>
                <a:cs typeface="Open Sans"/>
                <a:sym typeface="Open Sans"/>
              </a:endParaRPr>
            </a:p>
          </p:txBody>
        </p:sp>
        <p:pic>
          <p:nvPicPr>
            <p:cNvPr id="875" name="Google Shape;875;p119" descr="First aid kit with solid fill"/>
            <p:cNvPicPr preferRelativeResize="0"/>
            <p:nvPr/>
          </p:nvPicPr>
          <p:blipFill rotWithShape="1">
            <a:blip r:embed="rId5">
              <a:alphaModFix/>
            </a:blip>
            <a:srcRect/>
            <a:stretch/>
          </p:blipFill>
          <p:spPr>
            <a:xfrm>
              <a:off x="8961120" y="1159447"/>
              <a:ext cx="182880" cy="182880"/>
            </a:xfrm>
            <a:prstGeom prst="rect">
              <a:avLst/>
            </a:prstGeom>
            <a:noFill/>
            <a:ln>
              <a:noFill/>
            </a:ln>
          </p:spPr>
        </p:pic>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880"/>
        <p:cNvGrpSpPr/>
        <p:nvPr/>
      </p:nvGrpSpPr>
      <p:grpSpPr>
        <a:xfrm>
          <a:off x="0" y="0"/>
          <a:ext cx="0" cy="0"/>
          <a:chOff x="0" y="0"/>
          <a:chExt cx="0" cy="0"/>
        </a:xfrm>
      </p:grpSpPr>
      <p:sp>
        <p:nvSpPr>
          <p:cNvPr id="881" name="Google Shape;881;p120"/>
          <p:cNvSpPr txBox="1">
            <a:spLocks noGrp="1"/>
          </p:cNvSpPr>
          <p:nvPr>
            <p:ph type="title"/>
          </p:nvPr>
        </p:nvSpPr>
        <p:spPr>
          <a:xfrm>
            <a:off x="478256" y="717296"/>
            <a:ext cx="8172210" cy="433146"/>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dk1"/>
              </a:buClr>
              <a:buSzPts val="2400"/>
              <a:buFont typeface="Encode Sans Black"/>
              <a:buNone/>
            </a:pPr>
            <a:r>
              <a:rPr lang="en-US" sz="2400" cap="none"/>
              <a:t>Grant Award to Close </a:t>
            </a:r>
            <a:br>
              <a:rPr lang="en-US" sz="2400" cap="none"/>
            </a:br>
            <a:r>
              <a:rPr lang="en-US" sz="2400" cap="none">
                <a:solidFill>
                  <a:srgbClr val="9D7A27"/>
                </a:solidFill>
              </a:rPr>
              <a:t>Post-Award Set-Up | GA2C-030</a:t>
            </a:r>
            <a:endParaRPr/>
          </a:p>
        </p:txBody>
      </p:sp>
      <p:grpSp>
        <p:nvGrpSpPr>
          <p:cNvPr id="882" name="Google Shape;882;p120"/>
          <p:cNvGrpSpPr/>
          <p:nvPr/>
        </p:nvGrpSpPr>
        <p:grpSpPr>
          <a:xfrm>
            <a:off x="7732246" y="875973"/>
            <a:ext cx="1103480" cy="1041983"/>
            <a:chOff x="7732246" y="18721"/>
            <a:chExt cx="1103480" cy="1041983"/>
          </a:xfrm>
        </p:grpSpPr>
        <p:grpSp>
          <p:nvGrpSpPr>
            <p:cNvPr id="883" name="Google Shape;883;p120"/>
            <p:cNvGrpSpPr/>
            <p:nvPr/>
          </p:nvGrpSpPr>
          <p:grpSpPr>
            <a:xfrm>
              <a:off x="7732246" y="18721"/>
              <a:ext cx="1103480" cy="1041983"/>
              <a:chOff x="7708309" y="18721"/>
              <a:chExt cx="1103480" cy="1041983"/>
            </a:xfrm>
          </p:grpSpPr>
          <p:grpSp>
            <p:nvGrpSpPr>
              <p:cNvPr id="884" name="Google Shape;884;p120"/>
              <p:cNvGrpSpPr/>
              <p:nvPr/>
            </p:nvGrpSpPr>
            <p:grpSpPr>
              <a:xfrm>
                <a:off x="7797735" y="285806"/>
                <a:ext cx="1008951" cy="210312"/>
                <a:chOff x="7025215" y="273377"/>
                <a:chExt cx="1008951" cy="210312"/>
              </a:xfrm>
            </p:grpSpPr>
            <p:grpSp>
              <p:nvGrpSpPr>
                <p:cNvPr id="885" name="Google Shape;885;p120"/>
                <p:cNvGrpSpPr/>
                <p:nvPr/>
              </p:nvGrpSpPr>
              <p:grpSpPr>
                <a:xfrm>
                  <a:off x="7025215" y="273377"/>
                  <a:ext cx="210312" cy="210312"/>
                  <a:chOff x="7025215" y="282591"/>
                  <a:chExt cx="210312" cy="210312"/>
                </a:xfrm>
              </p:grpSpPr>
              <p:sp>
                <p:nvSpPr>
                  <p:cNvPr id="886" name="Google Shape;886;p120"/>
                  <p:cNvSpPr/>
                  <p:nvPr/>
                </p:nvSpPr>
                <p:spPr>
                  <a:xfrm>
                    <a:off x="7025215" y="282591"/>
                    <a:ext cx="210312" cy="210312"/>
                  </a:xfrm>
                  <a:prstGeom prst="ellipse">
                    <a:avLst/>
                  </a:prstGeom>
                  <a:noFill/>
                  <a:ln w="19050" cap="flat" cmpd="sng">
                    <a:solidFill>
                      <a:srgbClr val="8A69CB"/>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E8D3A2"/>
                      </a:solidFill>
                      <a:latin typeface="Open Sans"/>
                      <a:ea typeface="Open Sans"/>
                      <a:cs typeface="Open Sans"/>
                      <a:sym typeface="Open Sans"/>
                    </a:endParaRPr>
                  </a:p>
                </p:txBody>
              </p:sp>
              <p:pic>
                <p:nvPicPr>
                  <p:cNvPr id="887" name="Google Shape;887;p120" descr="First aid kit with solid fill"/>
                  <p:cNvPicPr preferRelativeResize="0"/>
                  <p:nvPr/>
                </p:nvPicPr>
                <p:blipFill rotWithShape="1">
                  <a:blip r:embed="rId3">
                    <a:alphaModFix/>
                  </a:blip>
                  <a:srcRect/>
                  <a:stretch/>
                </p:blipFill>
                <p:spPr>
                  <a:xfrm>
                    <a:off x="7056159" y="320399"/>
                    <a:ext cx="148424" cy="134697"/>
                  </a:xfrm>
                  <a:prstGeom prst="rect">
                    <a:avLst/>
                  </a:prstGeom>
                  <a:noFill/>
                  <a:ln>
                    <a:noFill/>
                  </a:ln>
                </p:spPr>
              </p:pic>
            </p:grpSp>
            <p:sp>
              <p:nvSpPr>
                <p:cNvPr id="888" name="Google Shape;888;p120"/>
                <p:cNvSpPr txBox="1"/>
                <p:nvPr/>
              </p:nvSpPr>
              <p:spPr>
                <a:xfrm>
                  <a:off x="7194752" y="278506"/>
                  <a:ext cx="839414" cy="20005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700">
                      <a:solidFill>
                        <a:srgbClr val="4B2E83"/>
                      </a:solidFill>
                      <a:latin typeface="Open Sans"/>
                      <a:ea typeface="Open Sans"/>
                      <a:cs typeface="Open Sans"/>
                      <a:sym typeface="Open Sans"/>
                    </a:rPr>
                    <a:t>UW Medicine</a:t>
                  </a:r>
                  <a:endParaRPr/>
                </a:p>
              </p:txBody>
            </p:sp>
          </p:grpSp>
          <p:grpSp>
            <p:nvGrpSpPr>
              <p:cNvPr id="889" name="Google Shape;889;p120"/>
              <p:cNvGrpSpPr/>
              <p:nvPr/>
            </p:nvGrpSpPr>
            <p:grpSpPr>
              <a:xfrm>
                <a:off x="7793350" y="527797"/>
                <a:ext cx="1013336" cy="210312"/>
                <a:chOff x="7020830" y="515368"/>
                <a:chExt cx="1013336" cy="210312"/>
              </a:xfrm>
            </p:grpSpPr>
            <p:grpSp>
              <p:nvGrpSpPr>
                <p:cNvPr id="890" name="Google Shape;890;p120"/>
                <p:cNvGrpSpPr/>
                <p:nvPr/>
              </p:nvGrpSpPr>
              <p:grpSpPr>
                <a:xfrm>
                  <a:off x="7020830" y="515368"/>
                  <a:ext cx="208602" cy="210312"/>
                  <a:chOff x="7020830" y="522098"/>
                  <a:chExt cx="208602" cy="210312"/>
                </a:xfrm>
              </p:grpSpPr>
              <p:sp>
                <p:nvSpPr>
                  <p:cNvPr id="891" name="Google Shape;891;p120"/>
                  <p:cNvSpPr/>
                  <p:nvPr/>
                </p:nvSpPr>
                <p:spPr>
                  <a:xfrm>
                    <a:off x="7020830" y="522098"/>
                    <a:ext cx="208602" cy="210312"/>
                  </a:xfrm>
                  <a:prstGeom prst="ellipse">
                    <a:avLst/>
                  </a:prstGeom>
                  <a:noFill/>
                  <a:ln w="19050" cap="flat" cmpd="sng">
                    <a:solidFill>
                      <a:srgbClr val="8A69CB"/>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E8D3A2"/>
                      </a:solidFill>
                      <a:latin typeface="Open Sans"/>
                      <a:ea typeface="Open Sans"/>
                      <a:cs typeface="Open Sans"/>
                      <a:sym typeface="Open Sans"/>
                    </a:endParaRPr>
                  </a:p>
                </p:txBody>
              </p:sp>
              <p:pic>
                <p:nvPicPr>
                  <p:cNvPr id="892" name="Google Shape;892;p120" descr="Graduation cap with solid fill"/>
                  <p:cNvPicPr preferRelativeResize="0"/>
                  <p:nvPr/>
                </p:nvPicPr>
                <p:blipFill rotWithShape="1">
                  <a:blip r:embed="rId4">
                    <a:alphaModFix/>
                  </a:blip>
                  <a:srcRect/>
                  <a:stretch/>
                </p:blipFill>
                <p:spPr>
                  <a:xfrm>
                    <a:off x="7032880" y="538916"/>
                    <a:ext cx="184503" cy="176676"/>
                  </a:xfrm>
                  <a:prstGeom prst="rect">
                    <a:avLst/>
                  </a:prstGeom>
                  <a:noFill/>
                  <a:ln>
                    <a:noFill/>
                  </a:ln>
                </p:spPr>
              </p:pic>
            </p:grpSp>
            <p:sp>
              <p:nvSpPr>
                <p:cNvPr id="893" name="Google Shape;893;p120"/>
                <p:cNvSpPr txBox="1"/>
                <p:nvPr/>
              </p:nvSpPr>
              <p:spPr>
                <a:xfrm>
                  <a:off x="7194752" y="520497"/>
                  <a:ext cx="839414" cy="20005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700">
                      <a:solidFill>
                        <a:srgbClr val="4B2E83"/>
                      </a:solidFill>
                      <a:latin typeface="Open Sans"/>
                      <a:ea typeface="Open Sans"/>
                      <a:cs typeface="Open Sans"/>
                      <a:sym typeface="Open Sans"/>
                    </a:rPr>
                    <a:t>UW Academy</a:t>
                  </a:r>
                  <a:endParaRPr/>
                </a:p>
              </p:txBody>
            </p:sp>
          </p:grpSp>
          <p:sp>
            <p:nvSpPr>
              <p:cNvPr id="894" name="Google Shape;894;p120"/>
              <p:cNvSpPr txBox="1"/>
              <p:nvPr/>
            </p:nvSpPr>
            <p:spPr>
              <a:xfrm>
                <a:off x="7993199" y="18721"/>
                <a:ext cx="533700" cy="2616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b="1">
                    <a:solidFill>
                      <a:srgbClr val="4B2E83"/>
                    </a:solidFill>
                    <a:latin typeface="Open Sans"/>
                    <a:ea typeface="Open Sans"/>
                    <a:cs typeface="Open Sans"/>
                    <a:sym typeface="Open Sans"/>
                  </a:rPr>
                  <a:t>KEY</a:t>
                </a:r>
                <a:endParaRPr/>
              </a:p>
            </p:txBody>
          </p:sp>
          <p:sp>
            <p:nvSpPr>
              <p:cNvPr id="895" name="Google Shape;895;p120"/>
              <p:cNvSpPr/>
              <p:nvPr/>
            </p:nvSpPr>
            <p:spPr>
              <a:xfrm>
                <a:off x="7708309" y="34562"/>
                <a:ext cx="1103480" cy="1026142"/>
              </a:xfrm>
              <a:prstGeom prst="roundRect">
                <a:avLst>
                  <a:gd name="adj" fmla="val 16667"/>
                </a:avLst>
              </a:prstGeom>
              <a:noFill/>
              <a:ln w="9525" cap="flat" cmpd="sng">
                <a:solidFill>
                  <a:srgbClr val="8E7848"/>
                </a:solidFill>
                <a:prstDash val="dash"/>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E8D3A2"/>
                  </a:solidFill>
                  <a:latin typeface="Open Sans"/>
                  <a:ea typeface="Open Sans"/>
                  <a:cs typeface="Open Sans"/>
                  <a:sym typeface="Open Sans"/>
                </a:endParaRPr>
              </a:p>
            </p:txBody>
          </p:sp>
        </p:grpSp>
        <p:sp>
          <p:nvSpPr>
            <p:cNvPr id="896" name="Google Shape;896;p120"/>
            <p:cNvSpPr txBox="1"/>
            <p:nvPr/>
          </p:nvSpPr>
          <p:spPr>
            <a:xfrm>
              <a:off x="7777318" y="802061"/>
              <a:ext cx="1013336" cy="173124"/>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US" sz="675" b="1">
                  <a:solidFill>
                    <a:srgbClr val="4B2E83"/>
                  </a:solidFill>
                  <a:latin typeface="Open Sans"/>
                  <a:ea typeface="Open Sans"/>
                  <a:cs typeface="Open Sans"/>
                  <a:sym typeface="Open Sans"/>
                </a:rPr>
                <a:t>Updated:</a:t>
              </a:r>
              <a:r>
                <a:rPr lang="en-US" sz="675">
                  <a:solidFill>
                    <a:srgbClr val="4B2E83"/>
                  </a:solidFill>
                  <a:latin typeface="Open Sans"/>
                  <a:ea typeface="Open Sans"/>
                  <a:cs typeface="Open Sans"/>
                  <a:sym typeface="Open Sans"/>
                </a:rPr>
                <a:t> 9.2.22</a:t>
              </a:r>
              <a:endParaRPr sz="700">
                <a:solidFill>
                  <a:srgbClr val="4B2E83"/>
                </a:solidFill>
                <a:latin typeface="Open Sans"/>
                <a:ea typeface="Open Sans"/>
                <a:cs typeface="Open Sans"/>
                <a:sym typeface="Open Sans"/>
              </a:endParaRPr>
            </a:p>
          </p:txBody>
        </p:sp>
      </p:grpSp>
      <p:sp>
        <p:nvSpPr>
          <p:cNvPr id="897" name="Google Shape;897;p120"/>
          <p:cNvSpPr/>
          <p:nvPr/>
        </p:nvSpPr>
        <p:spPr>
          <a:xfrm>
            <a:off x="304802" y="2145924"/>
            <a:ext cx="2971189" cy="809485"/>
          </a:xfrm>
          <a:prstGeom prst="roundRect">
            <a:avLst>
              <a:gd name="adj" fmla="val 16667"/>
            </a:avLst>
          </a:prstGeom>
          <a:solidFill>
            <a:srgbClr val="D6CDED"/>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US" sz="1100">
                <a:solidFill>
                  <a:srgbClr val="4B2E83"/>
                </a:solidFill>
                <a:latin typeface="Arial"/>
                <a:ea typeface="Arial"/>
                <a:cs typeface="Arial"/>
                <a:sym typeface="Arial"/>
              </a:rPr>
              <a:t>COST-SHARE TRACKING IN REAL TIME </a:t>
            </a:r>
            <a:endParaRPr/>
          </a:p>
          <a:p>
            <a:pPr marL="170811" marR="0" lvl="0" indent="-170811" algn="l" rtl="0">
              <a:spcBef>
                <a:spcPts val="300"/>
              </a:spcBef>
              <a:spcAft>
                <a:spcPts val="0"/>
              </a:spcAft>
              <a:buClr>
                <a:srgbClr val="4B2E83"/>
              </a:buClr>
              <a:buSzPts val="900"/>
              <a:buFont typeface="Arial"/>
              <a:buChar char="•"/>
            </a:pPr>
            <a:r>
              <a:rPr lang="en-US" sz="900">
                <a:solidFill>
                  <a:srgbClr val="4B2E83"/>
                </a:solidFill>
                <a:latin typeface="Open Sans"/>
                <a:ea typeface="Open Sans"/>
                <a:cs typeface="Open Sans"/>
                <a:sym typeface="Open Sans"/>
              </a:rPr>
              <a:t>A unique award line will be established in the financial system to track cost share expenses instead of tagging after the fact.</a:t>
            </a:r>
            <a:endParaRPr/>
          </a:p>
          <a:p>
            <a:pPr marL="170811" marR="0" lvl="0" indent="-113661" algn="l" rtl="0">
              <a:spcBef>
                <a:spcPts val="300"/>
              </a:spcBef>
              <a:spcAft>
                <a:spcPts val="0"/>
              </a:spcAft>
              <a:buClr>
                <a:schemeClr val="lt1"/>
              </a:buClr>
              <a:buSzPts val="900"/>
              <a:buFont typeface="Arial"/>
              <a:buNone/>
            </a:pPr>
            <a:endParaRPr sz="900">
              <a:solidFill>
                <a:srgbClr val="483675"/>
              </a:solidFill>
              <a:latin typeface="Open Sans"/>
              <a:ea typeface="Open Sans"/>
              <a:cs typeface="Open Sans"/>
              <a:sym typeface="Open Sans"/>
            </a:endParaRPr>
          </a:p>
        </p:txBody>
      </p:sp>
      <p:sp>
        <p:nvSpPr>
          <p:cNvPr id="898" name="Google Shape;898;p120"/>
          <p:cNvSpPr/>
          <p:nvPr/>
        </p:nvSpPr>
        <p:spPr>
          <a:xfrm>
            <a:off x="3756839" y="2085892"/>
            <a:ext cx="2971189" cy="1260014"/>
          </a:xfrm>
          <a:prstGeom prst="roundRect">
            <a:avLst>
              <a:gd name="adj" fmla="val 11441"/>
            </a:avLst>
          </a:prstGeom>
          <a:solidFill>
            <a:srgbClr val="D6CDED"/>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US" sz="1100">
                <a:solidFill>
                  <a:srgbClr val="251641"/>
                </a:solidFill>
                <a:latin typeface="Arial"/>
                <a:ea typeface="Arial"/>
                <a:cs typeface="Arial"/>
                <a:sym typeface="Arial"/>
              </a:rPr>
              <a:t>CONSOLIDATED SUB-RECIPIENT COST-SHARE TRACKING</a:t>
            </a:r>
            <a:endParaRPr/>
          </a:p>
          <a:p>
            <a:pPr marL="171442" marR="0" lvl="0" indent="-171442" algn="l" rtl="0">
              <a:spcBef>
                <a:spcPts val="300"/>
              </a:spcBef>
              <a:spcAft>
                <a:spcPts val="0"/>
              </a:spcAft>
              <a:buClr>
                <a:srgbClr val="251641"/>
              </a:buClr>
              <a:buSzPts val="900"/>
              <a:buFont typeface="Arial"/>
              <a:buChar char="•"/>
            </a:pPr>
            <a:r>
              <a:rPr lang="en-US" sz="900">
                <a:solidFill>
                  <a:srgbClr val="251641"/>
                </a:solidFill>
                <a:latin typeface="Open Sans"/>
                <a:ea typeface="Open Sans"/>
                <a:cs typeface="Open Sans"/>
                <a:sym typeface="Open Sans"/>
              </a:rPr>
              <a:t>There will only be one system (both technology and process) for cost-share so there will no longer be an issue keeping them in sync.</a:t>
            </a:r>
            <a:endParaRPr/>
          </a:p>
          <a:p>
            <a:pPr marL="171442" marR="0" lvl="0" indent="-171442" algn="l" rtl="0">
              <a:spcBef>
                <a:spcPts val="300"/>
              </a:spcBef>
              <a:spcAft>
                <a:spcPts val="0"/>
              </a:spcAft>
              <a:buClr>
                <a:srgbClr val="251641"/>
              </a:buClr>
              <a:buSzPts val="900"/>
              <a:buFont typeface="Arial"/>
              <a:buChar char="•"/>
            </a:pPr>
            <a:r>
              <a:rPr lang="en-US" sz="900">
                <a:solidFill>
                  <a:srgbClr val="251641"/>
                </a:solidFill>
                <a:latin typeface="Open Sans"/>
                <a:ea typeface="Open Sans"/>
                <a:cs typeface="Open Sans"/>
                <a:sym typeface="Open Sans"/>
              </a:rPr>
              <a:t> A unique Spend Category will be created for Subrecipient Cost-Share. </a:t>
            </a:r>
            <a:endParaRPr sz="900">
              <a:solidFill>
                <a:srgbClr val="251641"/>
              </a:solidFill>
              <a:latin typeface="Open Sans"/>
              <a:ea typeface="Open Sans"/>
              <a:cs typeface="Open Sans"/>
              <a:sym typeface="Open Sans"/>
            </a:endParaRPr>
          </a:p>
        </p:txBody>
      </p:sp>
      <p:grpSp>
        <p:nvGrpSpPr>
          <p:cNvPr id="899" name="Google Shape;899;p120"/>
          <p:cNvGrpSpPr/>
          <p:nvPr/>
        </p:nvGrpSpPr>
        <p:grpSpPr>
          <a:xfrm>
            <a:off x="6664455" y="2010966"/>
            <a:ext cx="274320" cy="274320"/>
            <a:chOff x="8915400" y="1113727"/>
            <a:chExt cx="274320" cy="274320"/>
          </a:xfrm>
        </p:grpSpPr>
        <p:sp>
          <p:nvSpPr>
            <p:cNvPr id="900" name="Google Shape;900;p120"/>
            <p:cNvSpPr/>
            <p:nvPr/>
          </p:nvSpPr>
          <p:spPr>
            <a:xfrm>
              <a:off x="8915400" y="1113727"/>
              <a:ext cx="274320" cy="274320"/>
            </a:xfrm>
            <a:prstGeom prst="ellipse">
              <a:avLst/>
            </a:prstGeom>
            <a:solidFill>
              <a:srgbClr val="F2F2F2"/>
            </a:solidFill>
            <a:ln w="19050" cap="flat" cmpd="sng">
              <a:solidFill>
                <a:srgbClr val="8A69CB"/>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E8D3A2"/>
                </a:solidFill>
                <a:latin typeface="Open Sans"/>
                <a:ea typeface="Open Sans"/>
                <a:cs typeface="Open Sans"/>
                <a:sym typeface="Open Sans"/>
              </a:endParaRPr>
            </a:p>
          </p:txBody>
        </p:sp>
        <p:pic>
          <p:nvPicPr>
            <p:cNvPr id="901" name="Google Shape;901;p120" descr="Graduation cap with solid fill"/>
            <p:cNvPicPr preferRelativeResize="0"/>
            <p:nvPr/>
          </p:nvPicPr>
          <p:blipFill rotWithShape="1">
            <a:blip r:embed="rId4">
              <a:alphaModFix/>
            </a:blip>
            <a:srcRect/>
            <a:stretch/>
          </p:blipFill>
          <p:spPr>
            <a:xfrm>
              <a:off x="8961120" y="1159447"/>
              <a:ext cx="182880" cy="182880"/>
            </a:xfrm>
            <a:prstGeom prst="rect">
              <a:avLst/>
            </a:prstGeom>
            <a:noFill/>
            <a:ln>
              <a:noFill/>
            </a:ln>
          </p:spPr>
        </p:pic>
      </p:grpSp>
      <p:grpSp>
        <p:nvGrpSpPr>
          <p:cNvPr id="902" name="Google Shape;902;p120"/>
          <p:cNvGrpSpPr/>
          <p:nvPr/>
        </p:nvGrpSpPr>
        <p:grpSpPr>
          <a:xfrm>
            <a:off x="6385778" y="2010965"/>
            <a:ext cx="274320" cy="274320"/>
            <a:chOff x="8915400" y="1113727"/>
            <a:chExt cx="274320" cy="274320"/>
          </a:xfrm>
        </p:grpSpPr>
        <p:sp>
          <p:nvSpPr>
            <p:cNvPr id="903" name="Google Shape;903;p120"/>
            <p:cNvSpPr/>
            <p:nvPr/>
          </p:nvSpPr>
          <p:spPr>
            <a:xfrm>
              <a:off x="8915400" y="1113727"/>
              <a:ext cx="274320" cy="274320"/>
            </a:xfrm>
            <a:prstGeom prst="ellipse">
              <a:avLst/>
            </a:prstGeom>
            <a:solidFill>
              <a:srgbClr val="F2F2F2"/>
            </a:solidFill>
            <a:ln w="19050" cap="flat" cmpd="sng">
              <a:solidFill>
                <a:srgbClr val="8A69CB"/>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E8D3A2"/>
                </a:solidFill>
                <a:latin typeface="Open Sans"/>
                <a:ea typeface="Open Sans"/>
                <a:cs typeface="Open Sans"/>
                <a:sym typeface="Open Sans"/>
              </a:endParaRPr>
            </a:p>
          </p:txBody>
        </p:sp>
        <p:pic>
          <p:nvPicPr>
            <p:cNvPr id="904" name="Google Shape;904;p120" descr="First aid kit with solid fill"/>
            <p:cNvPicPr preferRelativeResize="0"/>
            <p:nvPr/>
          </p:nvPicPr>
          <p:blipFill rotWithShape="1">
            <a:blip r:embed="rId5">
              <a:alphaModFix/>
            </a:blip>
            <a:srcRect/>
            <a:stretch/>
          </p:blipFill>
          <p:spPr>
            <a:xfrm>
              <a:off x="8961120" y="1159447"/>
              <a:ext cx="182880" cy="182880"/>
            </a:xfrm>
            <a:prstGeom prst="rect">
              <a:avLst/>
            </a:prstGeom>
            <a:noFill/>
            <a:ln>
              <a:noFill/>
            </a:ln>
          </p:spPr>
        </p:pic>
      </p:grpSp>
      <p:grpSp>
        <p:nvGrpSpPr>
          <p:cNvPr id="905" name="Google Shape;905;p120"/>
          <p:cNvGrpSpPr/>
          <p:nvPr/>
        </p:nvGrpSpPr>
        <p:grpSpPr>
          <a:xfrm>
            <a:off x="3212418" y="2010965"/>
            <a:ext cx="274320" cy="274320"/>
            <a:chOff x="8915400" y="1113727"/>
            <a:chExt cx="274320" cy="274320"/>
          </a:xfrm>
        </p:grpSpPr>
        <p:sp>
          <p:nvSpPr>
            <p:cNvPr id="906" name="Google Shape;906;p120"/>
            <p:cNvSpPr/>
            <p:nvPr/>
          </p:nvSpPr>
          <p:spPr>
            <a:xfrm>
              <a:off x="8915400" y="1113727"/>
              <a:ext cx="274320" cy="274320"/>
            </a:xfrm>
            <a:prstGeom prst="ellipse">
              <a:avLst/>
            </a:prstGeom>
            <a:solidFill>
              <a:srgbClr val="F2F2F2"/>
            </a:solidFill>
            <a:ln w="19050" cap="flat" cmpd="sng">
              <a:solidFill>
                <a:srgbClr val="8A69CB"/>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E8D3A2"/>
                </a:solidFill>
                <a:latin typeface="Open Sans"/>
                <a:ea typeface="Open Sans"/>
                <a:cs typeface="Open Sans"/>
                <a:sym typeface="Open Sans"/>
              </a:endParaRPr>
            </a:p>
          </p:txBody>
        </p:sp>
        <p:pic>
          <p:nvPicPr>
            <p:cNvPr id="907" name="Google Shape;907;p120" descr="Graduation cap with solid fill"/>
            <p:cNvPicPr preferRelativeResize="0"/>
            <p:nvPr/>
          </p:nvPicPr>
          <p:blipFill rotWithShape="1">
            <a:blip r:embed="rId4">
              <a:alphaModFix/>
            </a:blip>
            <a:srcRect/>
            <a:stretch/>
          </p:blipFill>
          <p:spPr>
            <a:xfrm>
              <a:off x="8961120" y="1159447"/>
              <a:ext cx="182880" cy="182880"/>
            </a:xfrm>
            <a:prstGeom prst="rect">
              <a:avLst/>
            </a:prstGeom>
            <a:noFill/>
            <a:ln>
              <a:noFill/>
            </a:ln>
          </p:spPr>
        </p:pic>
      </p:grpSp>
      <p:grpSp>
        <p:nvGrpSpPr>
          <p:cNvPr id="908" name="Google Shape;908;p120"/>
          <p:cNvGrpSpPr/>
          <p:nvPr/>
        </p:nvGrpSpPr>
        <p:grpSpPr>
          <a:xfrm>
            <a:off x="2934578" y="2010965"/>
            <a:ext cx="274320" cy="274320"/>
            <a:chOff x="8915400" y="1113727"/>
            <a:chExt cx="274320" cy="274320"/>
          </a:xfrm>
        </p:grpSpPr>
        <p:sp>
          <p:nvSpPr>
            <p:cNvPr id="909" name="Google Shape;909;p120"/>
            <p:cNvSpPr/>
            <p:nvPr/>
          </p:nvSpPr>
          <p:spPr>
            <a:xfrm>
              <a:off x="8915400" y="1113727"/>
              <a:ext cx="274320" cy="274320"/>
            </a:xfrm>
            <a:prstGeom prst="ellipse">
              <a:avLst/>
            </a:prstGeom>
            <a:solidFill>
              <a:srgbClr val="F2F2F2"/>
            </a:solidFill>
            <a:ln w="19050" cap="flat" cmpd="sng">
              <a:solidFill>
                <a:srgbClr val="8A69CB"/>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E8D3A2"/>
                </a:solidFill>
                <a:latin typeface="Open Sans"/>
                <a:ea typeface="Open Sans"/>
                <a:cs typeface="Open Sans"/>
                <a:sym typeface="Open Sans"/>
              </a:endParaRPr>
            </a:p>
          </p:txBody>
        </p:sp>
        <p:pic>
          <p:nvPicPr>
            <p:cNvPr id="910" name="Google Shape;910;p120" descr="First aid kit with solid fill"/>
            <p:cNvPicPr preferRelativeResize="0"/>
            <p:nvPr/>
          </p:nvPicPr>
          <p:blipFill rotWithShape="1">
            <a:blip r:embed="rId5">
              <a:alphaModFix/>
            </a:blip>
            <a:srcRect/>
            <a:stretch/>
          </p:blipFill>
          <p:spPr>
            <a:xfrm>
              <a:off x="8961120" y="1159447"/>
              <a:ext cx="182880" cy="182880"/>
            </a:xfrm>
            <a:prstGeom prst="rect">
              <a:avLst/>
            </a:prstGeom>
            <a:noFill/>
            <a:ln>
              <a:noFill/>
            </a:ln>
          </p:spPr>
        </p:pic>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915"/>
        <p:cNvGrpSpPr/>
        <p:nvPr/>
      </p:nvGrpSpPr>
      <p:grpSpPr>
        <a:xfrm>
          <a:off x="0" y="0"/>
          <a:ext cx="0" cy="0"/>
          <a:chOff x="0" y="0"/>
          <a:chExt cx="0" cy="0"/>
        </a:xfrm>
      </p:grpSpPr>
      <p:sp>
        <p:nvSpPr>
          <p:cNvPr id="916" name="Google Shape;916;p121"/>
          <p:cNvSpPr/>
          <p:nvPr/>
        </p:nvSpPr>
        <p:spPr>
          <a:xfrm>
            <a:off x="1481518" y="5354546"/>
            <a:ext cx="1591943" cy="25468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55">
                <a:solidFill>
                  <a:srgbClr val="008688"/>
                </a:solidFill>
                <a:latin typeface="Play"/>
                <a:ea typeface="Play"/>
                <a:cs typeface="Play"/>
                <a:sym typeface="Play"/>
              </a:rPr>
              <a:t>Work </a:t>
            </a:r>
            <a:r>
              <a:rPr lang="en-US" sz="1055" b="1">
                <a:solidFill>
                  <a:srgbClr val="008688"/>
                </a:solidFill>
                <a:latin typeface="Play"/>
                <a:ea typeface="Play"/>
                <a:cs typeface="Play"/>
                <a:sym typeface="Play"/>
              </a:rPr>
              <a:t>Automated</a:t>
            </a:r>
            <a:endParaRPr/>
          </a:p>
        </p:txBody>
      </p:sp>
      <p:sp>
        <p:nvSpPr>
          <p:cNvPr id="917" name="Google Shape;917;p121"/>
          <p:cNvSpPr/>
          <p:nvPr/>
        </p:nvSpPr>
        <p:spPr>
          <a:xfrm>
            <a:off x="1471701" y="3354701"/>
            <a:ext cx="1591943" cy="25468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55">
                <a:solidFill>
                  <a:srgbClr val="008587"/>
                </a:solidFill>
                <a:latin typeface="Play"/>
                <a:ea typeface="Play"/>
                <a:cs typeface="Play"/>
                <a:sym typeface="Play"/>
              </a:rPr>
              <a:t>Work </a:t>
            </a:r>
            <a:r>
              <a:rPr lang="en-US" sz="1055" b="1">
                <a:solidFill>
                  <a:srgbClr val="008587"/>
                </a:solidFill>
                <a:latin typeface="Play"/>
                <a:ea typeface="Play"/>
                <a:cs typeface="Play"/>
                <a:sym typeface="Play"/>
              </a:rPr>
              <a:t>Automated</a:t>
            </a:r>
            <a:endParaRPr/>
          </a:p>
        </p:txBody>
      </p:sp>
      <p:sp>
        <p:nvSpPr>
          <p:cNvPr id="918" name="Google Shape;918;p121"/>
          <p:cNvSpPr txBox="1"/>
          <p:nvPr/>
        </p:nvSpPr>
        <p:spPr>
          <a:xfrm>
            <a:off x="1469461" y="4176184"/>
            <a:ext cx="1631922" cy="70878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650">
                <a:solidFill>
                  <a:srgbClr val="000000"/>
                </a:solidFill>
                <a:latin typeface="Open Sans"/>
                <a:ea typeface="Open Sans"/>
                <a:cs typeface="Open Sans"/>
                <a:sym typeface="Open Sans"/>
              </a:rPr>
              <a:t>Cost share established as a unique award line (companion account); Cost Share funding sources identified at time of award</a:t>
            </a:r>
            <a:endParaRPr/>
          </a:p>
          <a:p>
            <a:pPr marL="0" marR="0" lvl="0" indent="0" algn="l" rtl="0">
              <a:spcBef>
                <a:spcPts val="0"/>
              </a:spcBef>
              <a:spcAft>
                <a:spcPts val="0"/>
              </a:spcAft>
              <a:buNone/>
            </a:pPr>
            <a:endParaRPr sz="703">
              <a:solidFill>
                <a:srgbClr val="000000"/>
              </a:solidFill>
              <a:latin typeface="Open Sans"/>
              <a:ea typeface="Open Sans"/>
              <a:cs typeface="Open Sans"/>
              <a:sym typeface="Open Sans"/>
            </a:endParaRPr>
          </a:p>
          <a:p>
            <a:pPr marL="0" marR="0" lvl="0" indent="0" algn="l" rtl="0">
              <a:spcBef>
                <a:spcPts val="0"/>
              </a:spcBef>
              <a:spcAft>
                <a:spcPts val="0"/>
              </a:spcAft>
              <a:buNone/>
            </a:pPr>
            <a:endParaRPr sz="703">
              <a:solidFill>
                <a:srgbClr val="000000"/>
              </a:solidFill>
              <a:latin typeface="Open Sans"/>
              <a:ea typeface="Open Sans"/>
              <a:cs typeface="Open Sans"/>
              <a:sym typeface="Open Sans"/>
            </a:endParaRPr>
          </a:p>
        </p:txBody>
      </p:sp>
      <p:sp>
        <p:nvSpPr>
          <p:cNvPr id="919" name="Google Shape;919;p121"/>
          <p:cNvSpPr txBox="1"/>
          <p:nvPr/>
        </p:nvSpPr>
        <p:spPr>
          <a:xfrm>
            <a:off x="1475927" y="5568577"/>
            <a:ext cx="1349595" cy="40055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650">
                <a:solidFill>
                  <a:srgbClr val="000000"/>
                </a:solidFill>
                <a:latin typeface="Open Sans"/>
                <a:ea typeface="Open Sans"/>
                <a:cs typeface="Open Sans"/>
                <a:sym typeface="Open Sans"/>
              </a:rPr>
              <a:t>F&amp;A calculations subject to F&amp;A basis limit (1st $25k on subaward posting real-time</a:t>
            </a:r>
            <a:r>
              <a:rPr lang="en-US" sz="703">
                <a:solidFill>
                  <a:srgbClr val="000000"/>
                </a:solidFill>
                <a:latin typeface="Open Sans"/>
                <a:ea typeface="Open Sans"/>
                <a:cs typeface="Open Sans"/>
                <a:sym typeface="Open Sans"/>
              </a:rPr>
              <a:t>)</a:t>
            </a:r>
            <a:endParaRPr sz="703">
              <a:solidFill>
                <a:srgbClr val="000000"/>
              </a:solidFill>
              <a:latin typeface="Open Sans"/>
              <a:ea typeface="Open Sans"/>
              <a:cs typeface="Open Sans"/>
              <a:sym typeface="Open Sans"/>
            </a:endParaRPr>
          </a:p>
        </p:txBody>
      </p:sp>
      <p:sp>
        <p:nvSpPr>
          <p:cNvPr id="920" name="Google Shape;920;p121"/>
          <p:cNvSpPr txBox="1">
            <a:spLocks noGrp="1"/>
          </p:cNvSpPr>
          <p:nvPr>
            <p:ph type="title"/>
          </p:nvPr>
        </p:nvSpPr>
        <p:spPr>
          <a:xfrm>
            <a:off x="435471" y="487162"/>
            <a:ext cx="8197114" cy="66251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dk2"/>
              </a:buClr>
              <a:buSzPts val="3000"/>
              <a:buFont typeface="Encode Sans Black"/>
              <a:buNone/>
            </a:pPr>
            <a:r>
              <a:rPr lang="en-US"/>
              <a:t>KEY CHANGES IN POST-AWARD PROCESSES</a:t>
            </a:r>
            <a:endParaRPr/>
          </a:p>
        </p:txBody>
      </p:sp>
      <p:sp>
        <p:nvSpPr>
          <p:cNvPr id="921" name="Google Shape;921;p121"/>
          <p:cNvSpPr/>
          <p:nvPr/>
        </p:nvSpPr>
        <p:spPr>
          <a:xfrm>
            <a:off x="2382" y="2184328"/>
            <a:ext cx="9144000" cy="1237850"/>
          </a:xfrm>
          <a:prstGeom prst="rect">
            <a:avLst/>
          </a:prstGeom>
          <a:solidFill>
            <a:srgbClr val="F0F0F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14">
              <a:solidFill>
                <a:srgbClr val="000000"/>
              </a:solidFill>
              <a:latin typeface="Arial"/>
              <a:ea typeface="Arial"/>
              <a:cs typeface="Arial"/>
              <a:sym typeface="Arial"/>
            </a:endParaRPr>
          </a:p>
        </p:txBody>
      </p:sp>
      <p:sp>
        <p:nvSpPr>
          <p:cNvPr id="922" name="Google Shape;922;p121"/>
          <p:cNvSpPr txBox="1"/>
          <p:nvPr/>
        </p:nvSpPr>
        <p:spPr>
          <a:xfrm>
            <a:off x="6301230" y="2952022"/>
            <a:ext cx="1317605" cy="259815"/>
          </a:xfrm>
          <a:prstGeom prst="rect">
            <a:avLst/>
          </a:prstGeom>
          <a:noFill/>
          <a:ln>
            <a:noFill/>
          </a:ln>
        </p:spPr>
        <p:txBody>
          <a:bodyPr spcFirstLastPara="1" wrap="square" lIns="0" tIns="0" rIns="0" bIns="0" anchor="t" anchorCtr="0">
            <a:spAutoFit/>
          </a:bodyPr>
          <a:lstStyle/>
          <a:p>
            <a:pPr marL="11906" marR="0" lvl="0" indent="0" algn="ctr" rtl="0">
              <a:spcBef>
                <a:spcPts val="0"/>
              </a:spcBef>
              <a:spcAft>
                <a:spcPts val="0"/>
              </a:spcAft>
              <a:buNone/>
            </a:pPr>
            <a:r>
              <a:rPr lang="en-US" sz="843" b="1">
                <a:solidFill>
                  <a:srgbClr val="000000"/>
                </a:solidFill>
                <a:latin typeface="Open Sans"/>
                <a:ea typeface="Open Sans"/>
                <a:cs typeface="Open Sans"/>
                <a:sym typeface="Open Sans"/>
              </a:rPr>
              <a:t>Effort</a:t>
            </a:r>
            <a:endParaRPr/>
          </a:p>
          <a:p>
            <a:pPr marL="11906" marR="0" lvl="0" indent="0" algn="ctr" rtl="0">
              <a:spcBef>
                <a:spcPts val="0"/>
              </a:spcBef>
              <a:spcAft>
                <a:spcPts val="0"/>
              </a:spcAft>
              <a:buNone/>
            </a:pPr>
            <a:r>
              <a:rPr lang="en-US" sz="843" b="1">
                <a:solidFill>
                  <a:srgbClr val="000000"/>
                </a:solidFill>
                <a:latin typeface="Open Sans"/>
                <a:ea typeface="Open Sans"/>
                <a:cs typeface="Open Sans"/>
                <a:sym typeface="Open Sans"/>
              </a:rPr>
              <a:t>Reporting</a:t>
            </a:r>
            <a:endParaRPr sz="843" b="1">
              <a:solidFill>
                <a:srgbClr val="000000"/>
              </a:solidFill>
              <a:latin typeface="Open Sans"/>
              <a:ea typeface="Open Sans"/>
              <a:cs typeface="Open Sans"/>
              <a:sym typeface="Open Sans"/>
            </a:endParaRPr>
          </a:p>
        </p:txBody>
      </p:sp>
      <p:sp>
        <p:nvSpPr>
          <p:cNvPr id="923" name="Google Shape;923;p121"/>
          <p:cNvSpPr/>
          <p:nvPr/>
        </p:nvSpPr>
        <p:spPr>
          <a:xfrm>
            <a:off x="228416" y="2404438"/>
            <a:ext cx="8497488" cy="655892"/>
          </a:xfrm>
          <a:custGeom>
            <a:avLst/>
            <a:gdLst/>
            <a:ahLst/>
            <a:cxnLst/>
            <a:rect l="l" t="t" r="r" b="b"/>
            <a:pathLst>
              <a:path w="8646549" h="1048441" extrusionOk="0">
                <a:moveTo>
                  <a:pt x="0" y="1039093"/>
                </a:moveTo>
                <a:cubicBezTo>
                  <a:pt x="18473" y="946729"/>
                  <a:pt x="1582464" y="-1554"/>
                  <a:pt x="2660073" y="2"/>
                </a:cubicBezTo>
                <a:cubicBezTo>
                  <a:pt x="3737682" y="1558"/>
                  <a:pt x="5442940" y="1052446"/>
                  <a:pt x="6465655" y="1048430"/>
                </a:cubicBezTo>
                <a:cubicBezTo>
                  <a:pt x="7488370" y="1044414"/>
                  <a:pt x="8655731" y="180011"/>
                  <a:pt x="8646495" y="184630"/>
                </a:cubicBezTo>
              </a:path>
            </a:pathLst>
          </a:custGeom>
          <a:noFill/>
          <a:ln w="9525" cap="flat" cmpd="sng">
            <a:solidFill>
              <a:schemeClr val="dk1"/>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36">
              <a:solidFill>
                <a:srgbClr val="FFFFFF"/>
              </a:solidFill>
              <a:latin typeface="Arial"/>
              <a:ea typeface="Arial"/>
              <a:cs typeface="Arial"/>
              <a:sym typeface="Arial"/>
            </a:endParaRPr>
          </a:p>
        </p:txBody>
      </p:sp>
      <p:sp>
        <p:nvSpPr>
          <p:cNvPr id="924" name="Google Shape;924;p121"/>
          <p:cNvSpPr/>
          <p:nvPr/>
        </p:nvSpPr>
        <p:spPr>
          <a:xfrm>
            <a:off x="4506222" y="2579655"/>
            <a:ext cx="286807" cy="286807"/>
          </a:xfrm>
          <a:prstGeom prst="ellipse">
            <a:avLst/>
          </a:prstGeom>
          <a:solidFill>
            <a:srgbClr val="F0F0F0"/>
          </a:solidFill>
          <a:ln w="1587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195">
              <a:solidFill>
                <a:srgbClr val="FFFFFF"/>
              </a:solidFill>
              <a:latin typeface="Open Sans"/>
              <a:ea typeface="Open Sans"/>
              <a:cs typeface="Open Sans"/>
              <a:sym typeface="Open Sans"/>
            </a:endParaRPr>
          </a:p>
        </p:txBody>
      </p:sp>
      <p:sp>
        <p:nvSpPr>
          <p:cNvPr id="925" name="Google Shape;925;p121"/>
          <p:cNvSpPr txBox="1"/>
          <p:nvPr/>
        </p:nvSpPr>
        <p:spPr>
          <a:xfrm>
            <a:off x="4799522" y="2826461"/>
            <a:ext cx="1204253" cy="389722"/>
          </a:xfrm>
          <a:prstGeom prst="rect">
            <a:avLst/>
          </a:prstGeom>
          <a:noFill/>
          <a:ln>
            <a:noFill/>
          </a:ln>
        </p:spPr>
        <p:txBody>
          <a:bodyPr spcFirstLastPara="1" wrap="square" lIns="0" tIns="0" rIns="0" bIns="0" anchor="t" anchorCtr="0">
            <a:spAutoFit/>
          </a:bodyPr>
          <a:lstStyle/>
          <a:p>
            <a:pPr marL="11906" marR="0" lvl="0" indent="0" algn="ctr" rtl="0">
              <a:spcBef>
                <a:spcPts val="0"/>
              </a:spcBef>
              <a:spcAft>
                <a:spcPts val="0"/>
              </a:spcAft>
              <a:buNone/>
            </a:pPr>
            <a:r>
              <a:rPr lang="en-US" sz="843" b="1">
                <a:solidFill>
                  <a:srgbClr val="000000"/>
                </a:solidFill>
                <a:latin typeface="Open Sans"/>
                <a:ea typeface="Open Sans"/>
                <a:cs typeface="Open Sans"/>
                <a:sym typeface="Open Sans"/>
              </a:rPr>
              <a:t>Sponsor Billing and Financial Reporting</a:t>
            </a:r>
            <a:endParaRPr/>
          </a:p>
        </p:txBody>
      </p:sp>
      <p:sp>
        <p:nvSpPr>
          <p:cNvPr id="926" name="Google Shape;926;p121"/>
          <p:cNvSpPr/>
          <p:nvPr/>
        </p:nvSpPr>
        <p:spPr>
          <a:xfrm>
            <a:off x="6056752" y="2945489"/>
            <a:ext cx="286807" cy="286807"/>
          </a:xfrm>
          <a:prstGeom prst="ellipse">
            <a:avLst/>
          </a:prstGeom>
          <a:solidFill>
            <a:srgbClr val="F0F0F0"/>
          </a:solidFill>
          <a:ln w="1587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195">
              <a:solidFill>
                <a:srgbClr val="FFFFFF"/>
              </a:solidFill>
              <a:latin typeface="Open Sans"/>
              <a:ea typeface="Open Sans"/>
              <a:cs typeface="Open Sans"/>
              <a:sym typeface="Open Sans"/>
            </a:endParaRPr>
          </a:p>
        </p:txBody>
      </p:sp>
      <p:grpSp>
        <p:nvGrpSpPr>
          <p:cNvPr id="927" name="Google Shape;927;p121"/>
          <p:cNvGrpSpPr/>
          <p:nvPr/>
        </p:nvGrpSpPr>
        <p:grpSpPr>
          <a:xfrm>
            <a:off x="6112947" y="3021306"/>
            <a:ext cx="174380" cy="142993"/>
            <a:chOff x="5916613" y="3068638"/>
            <a:chExt cx="555625" cy="455612"/>
          </a:xfrm>
        </p:grpSpPr>
        <p:sp>
          <p:nvSpPr>
            <p:cNvPr id="928" name="Google Shape;928;p121"/>
            <p:cNvSpPr/>
            <p:nvPr/>
          </p:nvSpPr>
          <p:spPr>
            <a:xfrm>
              <a:off x="5916613" y="3068638"/>
              <a:ext cx="419100" cy="411163"/>
            </a:xfrm>
            <a:custGeom>
              <a:avLst/>
              <a:gdLst/>
              <a:ahLst/>
              <a:cxnLst/>
              <a:rect l="l" t="t" r="r" b="b"/>
              <a:pathLst>
                <a:path w="178" h="175" extrusionOk="0">
                  <a:moveTo>
                    <a:pt x="178" y="66"/>
                  </a:moveTo>
                  <a:cubicBezTo>
                    <a:pt x="178" y="30"/>
                    <a:pt x="150" y="0"/>
                    <a:pt x="117" y="0"/>
                  </a:cubicBezTo>
                  <a:cubicBezTo>
                    <a:pt x="61" y="0"/>
                    <a:pt x="61" y="0"/>
                    <a:pt x="61" y="0"/>
                  </a:cubicBezTo>
                  <a:cubicBezTo>
                    <a:pt x="27" y="0"/>
                    <a:pt x="0" y="30"/>
                    <a:pt x="0" y="66"/>
                  </a:cubicBezTo>
                  <a:cubicBezTo>
                    <a:pt x="0" y="97"/>
                    <a:pt x="19" y="123"/>
                    <a:pt x="46" y="130"/>
                  </a:cubicBezTo>
                  <a:cubicBezTo>
                    <a:pt x="46" y="170"/>
                    <a:pt x="46" y="170"/>
                    <a:pt x="46" y="170"/>
                  </a:cubicBezTo>
                  <a:cubicBezTo>
                    <a:pt x="46" y="172"/>
                    <a:pt x="47" y="174"/>
                    <a:pt x="49" y="174"/>
                  </a:cubicBezTo>
                  <a:cubicBezTo>
                    <a:pt x="49" y="175"/>
                    <a:pt x="50" y="175"/>
                    <a:pt x="51" y="175"/>
                  </a:cubicBezTo>
                  <a:cubicBezTo>
                    <a:pt x="52" y="175"/>
                    <a:pt x="53" y="174"/>
                    <a:pt x="54" y="174"/>
                  </a:cubicBezTo>
                  <a:cubicBezTo>
                    <a:pt x="101" y="132"/>
                    <a:pt x="101" y="132"/>
                    <a:pt x="101" y="132"/>
                  </a:cubicBezTo>
                  <a:cubicBezTo>
                    <a:pt x="117" y="132"/>
                    <a:pt x="117" y="132"/>
                    <a:pt x="117" y="132"/>
                  </a:cubicBezTo>
                  <a:cubicBezTo>
                    <a:pt x="150" y="132"/>
                    <a:pt x="178" y="103"/>
                    <a:pt x="178" y="66"/>
                  </a:cubicBezTo>
                  <a:close/>
                  <a:moveTo>
                    <a:pt x="99" y="123"/>
                  </a:moveTo>
                  <a:cubicBezTo>
                    <a:pt x="98" y="123"/>
                    <a:pt x="97" y="123"/>
                    <a:pt x="96" y="124"/>
                  </a:cubicBezTo>
                  <a:cubicBezTo>
                    <a:pt x="55" y="159"/>
                    <a:pt x="55" y="159"/>
                    <a:pt x="55" y="159"/>
                  </a:cubicBezTo>
                  <a:cubicBezTo>
                    <a:pt x="55" y="126"/>
                    <a:pt x="55" y="126"/>
                    <a:pt x="55" y="126"/>
                  </a:cubicBezTo>
                  <a:cubicBezTo>
                    <a:pt x="55" y="124"/>
                    <a:pt x="54" y="122"/>
                    <a:pt x="52" y="122"/>
                  </a:cubicBezTo>
                  <a:cubicBezTo>
                    <a:pt x="27" y="117"/>
                    <a:pt x="9" y="94"/>
                    <a:pt x="9" y="66"/>
                  </a:cubicBezTo>
                  <a:cubicBezTo>
                    <a:pt x="9" y="35"/>
                    <a:pt x="32" y="10"/>
                    <a:pt x="61" y="10"/>
                  </a:cubicBezTo>
                  <a:cubicBezTo>
                    <a:pt x="117" y="10"/>
                    <a:pt x="117" y="10"/>
                    <a:pt x="117" y="10"/>
                  </a:cubicBezTo>
                  <a:cubicBezTo>
                    <a:pt x="145" y="10"/>
                    <a:pt x="168" y="35"/>
                    <a:pt x="168" y="66"/>
                  </a:cubicBezTo>
                  <a:cubicBezTo>
                    <a:pt x="168" y="97"/>
                    <a:pt x="145" y="123"/>
                    <a:pt x="117" y="123"/>
                  </a:cubicBezTo>
                  <a:lnTo>
                    <a:pt x="99" y="123"/>
                  </a:lnTo>
                  <a:close/>
                </a:path>
              </a:pathLst>
            </a:custGeom>
            <a:solidFill>
              <a:schemeClr val="dk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336">
                <a:solidFill>
                  <a:srgbClr val="92D400"/>
                </a:solidFill>
                <a:latin typeface="Arial"/>
                <a:ea typeface="Arial"/>
                <a:cs typeface="Arial"/>
                <a:sym typeface="Arial"/>
              </a:endParaRPr>
            </a:p>
          </p:txBody>
        </p:sp>
        <p:sp>
          <p:nvSpPr>
            <p:cNvPr id="929" name="Google Shape;929;p121"/>
            <p:cNvSpPr/>
            <p:nvPr/>
          </p:nvSpPr>
          <p:spPr>
            <a:xfrm>
              <a:off x="6184900" y="3235325"/>
              <a:ext cx="287338" cy="288925"/>
            </a:xfrm>
            <a:custGeom>
              <a:avLst/>
              <a:gdLst/>
              <a:ahLst/>
              <a:cxnLst/>
              <a:rect l="l" t="t" r="r" b="b"/>
              <a:pathLst>
                <a:path w="122" h="123" extrusionOk="0">
                  <a:moveTo>
                    <a:pt x="77" y="0"/>
                  </a:moveTo>
                  <a:cubicBezTo>
                    <a:pt x="75" y="0"/>
                    <a:pt x="73" y="2"/>
                    <a:pt x="73" y="5"/>
                  </a:cubicBezTo>
                  <a:cubicBezTo>
                    <a:pt x="73" y="7"/>
                    <a:pt x="75" y="9"/>
                    <a:pt x="77" y="9"/>
                  </a:cubicBezTo>
                  <a:cubicBezTo>
                    <a:pt x="97" y="9"/>
                    <a:pt x="112" y="27"/>
                    <a:pt x="112" y="48"/>
                  </a:cubicBezTo>
                  <a:cubicBezTo>
                    <a:pt x="112" y="69"/>
                    <a:pt x="97" y="86"/>
                    <a:pt x="79" y="86"/>
                  </a:cubicBezTo>
                  <a:cubicBezTo>
                    <a:pt x="76" y="87"/>
                    <a:pt x="74" y="89"/>
                    <a:pt x="74" y="91"/>
                  </a:cubicBezTo>
                  <a:cubicBezTo>
                    <a:pt x="74" y="107"/>
                    <a:pt x="74" y="107"/>
                    <a:pt x="74" y="107"/>
                  </a:cubicBezTo>
                  <a:cubicBezTo>
                    <a:pt x="56" y="88"/>
                    <a:pt x="56" y="88"/>
                    <a:pt x="56" y="88"/>
                  </a:cubicBezTo>
                  <a:cubicBezTo>
                    <a:pt x="55" y="87"/>
                    <a:pt x="54" y="87"/>
                    <a:pt x="53" y="87"/>
                  </a:cubicBezTo>
                  <a:cubicBezTo>
                    <a:pt x="37" y="87"/>
                    <a:pt x="37" y="87"/>
                    <a:pt x="37" y="87"/>
                  </a:cubicBezTo>
                  <a:cubicBezTo>
                    <a:pt x="26" y="87"/>
                    <a:pt x="16" y="81"/>
                    <a:pt x="10" y="71"/>
                  </a:cubicBezTo>
                  <a:cubicBezTo>
                    <a:pt x="8" y="69"/>
                    <a:pt x="5" y="68"/>
                    <a:pt x="3" y="70"/>
                  </a:cubicBezTo>
                  <a:cubicBezTo>
                    <a:pt x="1" y="71"/>
                    <a:pt x="0" y="74"/>
                    <a:pt x="2" y="76"/>
                  </a:cubicBezTo>
                  <a:cubicBezTo>
                    <a:pt x="10" y="89"/>
                    <a:pt x="23" y="96"/>
                    <a:pt x="37" y="96"/>
                  </a:cubicBezTo>
                  <a:cubicBezTo>
                    <a:pt x="51" y="96"/>
                    <a:pt x="51" y="96"/>
                    <a:pt x="51" y="96"/>
                  </a:cubicBezTo>
                  <a:cubicBezTo>
                    <a:pt x="75" y="122"/>
                    <a:pt x="75" y="122"/>
                    <a:pt x="75" y="122"/>
                  </a:cubicBezTo>
                  <a:cubicBezTo>
                    <a:pt x="76" y="123"/>
                    <a:pt x="77" y="123"/>
                    <a:pt x="79" y="123"/>
                  </a:cubicBezTo>
                  <a:cubicBezTo>
                    <a:pt x="79" y="123"/>
                    <a:pt x="80" y="123"/>
                    <a:pt x="80" y="123"/>
                  </a:cubicBezTo>
                  <a:cubicBezTo>
                    <a:pt x="82" y="122"/>
                    <a:pt x="83" y="120"/>
                    <a:pt x="83" y="118"/>
                  </a:cubicBezTo>
                  <a:cubicBezTo>
                    <a:pt x="83" y="96"/>
                    <a:pt x="83" y="96"/>
                    <a:pt x="83" y="96"/>
                  </a:cubicBezTo>
                  <a:cubicBezTo>
                    <a:pt x="105" y="92"/>
                    <a:pt x="122" y="72"/>
                    <a:pt x="122" y="48"/>
                  </a:cubicBezTo>
                  <a:cubicBezTo>
                    <a:pt x="122" y="22"/>
                    <a:pt x="102" y="0"/>
                    <a:pt x="77" y="0"/>
                  </a:cubicBezTo>
                  <a:close/>
                </a:path>
              </a:pathLst>
            </a:custGeom>
            <a:solidFill>
              <a:schemeClr val="dk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336">
                <a:solidFill>
                  <a:srgbClr val="92D400"/>
                </a:solidFill>
                <a:latin typeface="Arial"/>
                <a:ea typeface="Arial"/>
                <a:cs typeface="Arial"/>
                <a:sym typeface="Arial"/>
              </a:endParaRPr>
            </a:p>
          </p:txBody>
        </p:sp>
        <p:sp>
          <p:nvSpPr>
            <p:cNvPr id="930" name="Google Shape;930;p121"/>
            <p:cNvSpPr/>
            <p:nvPr/>
          </p:nvSpPr>
          <p:spPr>
            <a:xfrm>
              <a:off x="6013450" y="3178175"/>
              <a:ext cx="223838" cy="23813"/>
            </a:xfrm>
            <a:custGeom>
              <a:avLst/>
              <a:gdLst/>
              <a:ahLst/>
              <a:cxnLst/>
              <a:rect l="l" t="t" r="r" b="b"/>
              <a:pathLst>
                <a:path w="95" h="10" extrusionOk="0">
                  <a:moveTo>
                    <a:pt x="95" y="5"/>
                  </a:moveTo>
                  <a:cubicBezTo>
                    <a:pt x="95" y="2"/>
                    <a:pt x="93" y="0"/>
                    <a:pt x="90" y="0"/>
                  </a:cubicBezTo>
                  <a:cubicBezTo>
                    <a:pt x="5" y="0"/>
                    <a:pt x="5" y="0"/>
                    <a:pt x="5" y="0"/>
                  </a:cubicBezTo>
                  <a:cubicBezTo>
                    <a:pt x="2" y="0"/>
                    <a:pt x="0" y="2"/>
                    <a:pt x="0" y="5"/>
                  </a:cubicBezTo>
                  <a:cubicBezTo>
                    <a:pt x="0" y="8"/>
                    <a:pt x="2" y="10"/>
                    <a:pt x="5" y="10"/>
                  </a:cubicBezTo>
                  <a:cubicBezTo>
                    <a:pt x="90" y="10"/>
                    <a:pt x="90" y="10"/>
                    <a:pt x="90" y="10"/>
                  </a:cubicBezTo>
                  <a:cubicBezTo>
                    <a:pt x="93" y="10"/>
                    <a:pt x="95" y="8"/>
                    <a:pt x="95" y="5"/>
                  </a:cubicBezTo>
                  <a:close/>
                </a:path>
              </a:pathLst>
            </a:custGeom>
            <a:solidFill>
              <a:schemeClr val="dk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336">
                <a:solidFill>
                  <a:srgbClr val="92D400"/>
                </a:solidFill>
                <a:latin typeface="Arial"/>
                <a:ea typeface="Arial"/>
                <a:cs typeface="Arial"/>
                <a:sym typeface="Arial"/>
              </a:endParaRPr>
            </a:p>
          </p:txBody>
        </p:sp>
        <p:sp>
          <p:nvSpPr>
            <p:cNvPr id="931" name="Google Shape;931;p121"/>
            <p:cNvSpPr/>
            <p:nvPr/>
          </p:nvSpPr>
          <p:spPr>
            <a:xfrm>
              <a:off x="6013450" y="3249613"/>
              <a:ext cx="122238" cy="23813"/>
            </a:xfrm>
            <a:custGeom>
              <a:avLst/>
              <a:gdLst/>
              <a:ahLst/>
              <a:cxnLst/>
              <a:rect l="l" t="t" r="r" b="b"/>
              <a:pathLst>
                <a:path w="52" h="10" extrusionOk="0">
                  <a:moveTo>
                    <a:pt x="47" y="0"/>
                  </a:moveTo>
                  <a:cubicBezTo>
                    <a:pt x="5" y="0"/>
                    <a:pt x="5" y="0"/>
                    <a:pt x="5" y="0"/>
                  </a:cubicBezTo>
                  <a:cubicBezTo>
                    <a:pt x="2" y="0"/>
                    <a:pt x="0" y="2"/>
                    <a:pt x="0" y="5"/>
                  </a:cubicBezTo>
                  <a:cubicBezTo>
                    <a:pt x="0" y="8"/>
                    <a:pt x="2" y="10"/>
                    <a:pt x="5" y="10"/>
                  </a:cubicBezTo>
                  <a:cubicBezTo>
                    <a:pt x="47" y="10"/>
                    <a:pt x="47" y="10"/>
                    <a:pt x="47" y="10"/>
                  </a:cubicBezTo>
                  <a:cubicBezTo>
                    <a:pt x="49" y="10"/>
                    <a:pt x="52" y="8"/>
                    <a:pt x="52" y="5"/>
                  </a:cubicBezTo>
                  <a:cubicBezTo>
                    <a:pt x="52" y="2"/>
                    <a:pt x="49" y="0"/>
                    <a:pt x="47" y="0"/>
                  </a:cubicBezTo>
                  <a:close/>
                </a:path>
              </a:pathLst>
            </a:custGeom>
            <a:solidFill>
              <a:schemeClr val="dk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336">
                <a:solidFill>
                  <a:srgbClr val="92D400"/>
                </a:solidFill>
                <a:latin typeface="Arial"/>
                <a:ea typeface="Arial"/>
                <a:cs typeface="Arial"/>
                <a:sym typeface="Arial"/>
              </a:endParaRPr>
            </a:p>
          </p:txBody>
        </p:sp>
      </p:grpSp>
      <p:sp>
        <p:nvSpPr>
          <p:cNvPr id="932" name="Google Shape;932;p121"/>
          <p:cNvSpPr/>
          <p:nvPr/>
        </p:nvSpPr>
        <p:spPr>
          <a:xfrm>
            <a:off x="136644" y="2848422"/>
            <a:ext cx="286807" cy="286807"/>
          </a:xfrm>
          <a:prstGeom prst="ellipse">
            <a:avLst/>
          </a:prstGeom>
          <a:solidFill>
            <a:srgbClr val="F0F0F0"/>
          </a:solidFill>
          <a:ln w="1587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195">
              <a:solidFill>
                <a:srgbClr val="FFFFFF"/>
              </a:solidFill>
              <a:latin typeface="Open Sans"/>
              <a:ea typeface="Open Sans"/>
              <a:cs typeface="Open Sans"/>
              <a:sym typeface="Open Sans"/>
            </a:endParaRPr>
          </a:p>
        </p:txBody>
      </p:sp>
      <p:sp>
        <p:nvSpPr>
          <p:cNvPr id="933" name="Google Shape;933;p121"/>
          <p:cNvSpPr/>
          <p:nvPr/>
        </p:nvSpPr>
        <p:spPr>
          <a:xfrm>
            <a:off x="1292897" y="2459322"/>
            <a:ext cx="286807" cy="286807"/>
          </a:xfrm>
          <a:prstGeom prst="ellipse">
            <a:avLst/>
          </a:prstGeom>
          <a:solidFill>
            <a:srgbClr val="F0F0F0"/>
          </a:solidFill>
          <a:ln w="1587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195">
              <a:solidFill>
                <a:srgbClr val="FFFFFF"/>
              </a:solidFill>
              <a:latin typeface="Open Sans"/>
              <a:ea typeface="Open Sans"/>
              <a:cs typeface="Open Sans"/>
              <a:sym typeface="Open Sans"/>
            </a:endParaRPr>
          </a:p>
        </p:txBody>
      </p:sp>
      <p:grpSp>
        <p:nvGrpSpPr>
          <p:cNvPr id="934" name="Google Shape;934;p121"/>
          <p:cNvGrpSpPr/>
          <p:nvPr/>
        </p:nvGrpSpPr>
        <p:grpSpPr>
          <a:xfrm>
            <a:off x="1357810" y="2550485"/>
            <a:ext cx="156998" cy="112005"/>
            <a:chOff x="2786063" y="7188200"/>
            <a:chExt cx="520700" cy="371475"/>
          </a:xfrm>
        </p:grpSpPr>
        <p:sp>
          <p:nvSpPr>
            <p:cNvPr id="935" name="Google Shape;935;p121"/>
            <p:cNvSpPr/>
            <p:nvPr/>
          </p:nvSpPr>
          <p:spPr>
            <a:xfrm>
              <a:off x="2827338" y="7188200"/>
              <a:ext cx="438150" cy="276225"/>
            </a:xfrm>
            <a:custGeom>
              <a:avLst/>
              <a:gdLst/>
              <a:ahLst/>
              <a:cxnLst/>
              <a:rect l="l" t="t" r="r" b="b"/>
              <a:pathLst>
                <a:path w="208" h="131" extrusionOk="0">
                  <a:moveTo>
                    <a:pt x="5" y="131"/>
                  </a:moveTo>
                  <a:cubicBezTo>
                    <a:pt x="7" y="131"/>
                    <a:pt x="10" y="129"/>
                    <a:pt x="10" y="126"/>
                  </a:cubicBezTo>
                  <a:cubicBezTo>
                    <a:pt x="10" y="13"/>
                    <a:pt x="10" y="13"/>
                    <a:pt x="10" y="13"/>
                  </a:cubicBezTo>
                  <a:cubicBezTo>
                    <a:pt x="10" y="11"/>
                    <a:pt x="11" y="10"/>
                    <a:pt x="12" y="10"/>
                  </a:cubicBezTo>
                  <a:cubicBezTo>
                    <a:pt x="196" y="10"/>
                    <a:pt x="196" y="10"/>
                    <a:pt x="196" y="10"/>
                  </a:cubicBezTo>
                  <a:cubicBezTo>
                    <a:pt x="197" y="10"/>
                    <a:pt x="198" y="11"/>
                    <a:pt x="198" y="13"/>
                  </a:cubicBezTo>
                  <a:cubicBezTo>
                    <a:pt x="198" y="126"/>
                    <a:pt x="198" y="126"/>
                    <a:pt x="198" y="126"/>
                  </a:cubicBezTo>
                  <a:cubicBezTo>
                    <a:pt x="198" y="129"/>
                    <a:pt x="200" y="131"/>
                    <a:pt x="203" y="131"/>
                  </a:cubicBezTo>
                  <a:cubicBezTo>
                    <a:pt x="206" y="131"/>
                    <a:pt x="208" y="129"/>
                    <a:pt x="208" y="126"/>
                  </a:cubicBezTo>
                  <a:cubicBezTo>
                    <a:pt x="208" y="13"/>
                    <a:pt x="208" y="13"/>
                    <a:pt x="208" y="13"/>
                  </a:cubicBezTo>
                  <a:cubicBezTo>
                    <a:pt x="208" y="6"/>
                    <a:pt x="202" y="0"/>
                    <a:pt x="196" y="0"/>
                  </a:cubicBezTo>
                  <a:cubicBezTo>
                    <a:pt x="12" y="0"/>
                    <a:pt x="12" y="0"/>
                    <a:pt x="12" y="0"/>
                  </a:cubicBezTo>
                  <a:cubicBezTo>
                    <a:pt x="5" y="0"/>
                    <a:pt x="0" y="6"/>
                    <a:pt x="0" y="13"/>
                  </a:cubicBezTo>
                  <a:cubicBezTo>
                    <a:pt x="0" y="126"/>
                    <a:pt x="0" y="126"/>
                    <a:pt x="0" y="126"/>
                  </a:cubicBezTo>
                  <a:cubicBezTo>
                    <a:pt x="0" y="129"/>
                    <a:pt x="2" y="131"/>
                    <a:pt x="5" y="131"/>
                  </a:cubicBezTo>
                  <a:close/>
                </a:path>
              </a:pathLst>
            </a:custGeom>
            <a:solidFill>
              <a:schemeClr val="dk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336">
                <a:solidFill>
                  <a:srgbClr val="787878"/>
                </a:solidFill>
                <a:latin typeface="Open Sans"/>
                <a:ea typeface="Open Sans"/>
                <a:cs typeface="Open Sans"/>
                <a:sym typeface="Open Sans"/>
              </a:endParaRPr>
            </a:p>
          </p:txBody>
        </p:sp>
        <p:sp>
          <p:nvSpPr>
            <p:cNvPr id="936" name="Google Shape;936;p121"/>
            <p:cNvSpPr/>
            <p:nvPr/>
          </p:nvSpPr>
          <p:spPr>
            <a:xfrm>
              <a:off x="2786063" y="7489825"/>
              <a:ext cx="520700" cy="69850"/>
            </a:xfrm>
            <a:custGeom>
              <a:avLst/>
              <a:gdLst/>
              <a:ahLst/>
              <a:cxnLst/>
              <a:rect l="l" t="t" r="r" b="b"/>
              <a:pathLst>
                <a:path w="248" h="33" extrusionOk="0">
                  <a:moveTo>
                    <a:pt x="243" y="0"/>
                  </a:moveTo>
                  <a:cubicBezTo>
                    <a:pt x="137" y="0"/>
                    <a:pt x="137" y="0"/>
                    <a:pt x="137" y="0"/>
                  </a:cubicBezTo>
                  <a:cubicBezTo>
                    <a:pt x="134" y="0"/>
                    <a:pt x="132" y="2"/>
                    <a:pt x="132" y="5"/>
                  </a:cubicBezTo>
                  <a:cubicBezTo>
                    <a:pt x="132" y="8"/>
                    <a:pt x="132" y="8"/>
                    <a:pt x="132" y="8"/>
                  </a:cubicBezTo>
                  <a:cubicBezTo>
                    <a:pt x="116" y="8"/>
                    <a:pt x="116" y="8"/>
                    <a:pt x="116" y="8"/>
                  </a:cubicBezTo>
                  <a:cubicBezTo>
                    <a:pt x="116" y="5"/>
                    <a:pt x="116" y="5"/>
                    <a:pt x="116" y="5"/>
                  </a:cubicBezTo>
                  <a:cubicBezTo>
                    <a:pt x="116" y="2"/>
                    <a:pt x="114" y="0"/>
                    <a:pt x="111" y="0"/>
                  </a:cubicBezTo>
                  <a:cubicBezTo>
                    <a:pt x="5" y="0"/>
                    <a:pt x="5" y="0"/>
                    <a:pt x="5" y="0"/>
                  </a:cubicBezTo>
                  <a:cubicBezTo>
                    <a:pt x="2" y="0"/>
                    <a:pt x="0" y="2"/>
                    <a:pt x="0" y="5"/>
                  </a:cubicBezTo>
                  <a:cubicBezTo>
                    <a:pt x="0" y="20"/>
                    <a:pt x="0" y="20"/>
                    <a:pt x="0" y="20"/>
                  </a:cubicBezTo>
                  <a:cubicBezTo>
                    <a:pt x="0" y="27"/>
                    <a:pt x="6" y="33"/>
                    <a:pt x="13" y="33"/>
                  </a:cubicBezTo>
                  <a:cubicBezTo>
                    <a:pt x="234" y="33"/>
                    <a:pt x="234" y="33"/>
                    <a:pt x="234" y="33"/>
                  </a:cubicBezTo>
                  <a:cubicBezTo>
                    <a:pt x="242" y="33"/>
                    <a:pt x="248" y="27"/>
                    <a:pt x="248" y="20"/>
                  </a:cubicBezTo>
                  <a:cubicBezTo>
                    <a:pt x="248" y="5"/>
                    <a:pt x="248" y="5"/>
                    <a:pt x="248" y="5"/>
                  </a:cubicBezTo>
                  <a:cubicBezTo>
                    <a:pt x="248" y="2"/>
                    <a:pt x="245" y="0"/>
                    <a:pt x="243" y="0"/>
                  </a:cubicBezTo>
                  <a:close/>
                  <a:moveTo>
                    <a:pt x="238" y="20"/>
                  </a:moveTo>
                  <a:cubicBezTo>
                    <a:pt x="238" y="22"/>
                    <a:pt x="236" y="23"/>
                    <a:pt x="234" y="23"/>
                  </a:cubicBezTo>
                  <a:cubicBezTo>
                    <a:pt x="13" y="23"/>
                    <a:pt x="13" y="23"/>
                    <a:pt x="13" y="23"/>
                  </a:cubicBezTo>
                  <a:cubicBezTo>
                    <a:pt x="11" y="23"/>
                    <a:pt x="10" y="22"/>
                    <a:pt x="10" y="20"/>
                  </a:cubicBezTo>
                  <a:cubicBezTo>
                    <a:pt x="10" y="10"/>
                    <a:pt x="10" y="10"/>
                    <a:pt x="10" y="10"/>
                  </a:cubicBezTo>
                  <a:cubicBezTo>
                    <a:pt x="106" y="10"/>
                    <a:pt x="106" y="10"/>
                    <a:pt x="106" y="10"/>
                  </a:cubicBezTo>
                  <a:cubicBezTo>
                    <a:pt x="107" y="14"/>
                    <a:pt x="111" y="18"/>
                    <a:pt x="116" y="18"/>
                  </a:cubicBezTo>
                  <a:cubicBezTo>
                    <a:pt x="132" y="18"/>
                    <a:pt x="132" y="18"/>
                    <a:pt x="132" y="18"/>
                  </a:cubicBezTo>
                  <a:cubicBezTo>
                    <a:pt x="137" y="18"/>
                    <a:pt x="141" y="14"/>
                    <a:pt x="141" y="10"/>
                  </a:cubicBezTo>
                  <a:cubicBezTo>
                    <a:pt x="238" y="10"/>
                    <a:pt x="238" y="10"/>
                    <a:pt x="238" y="10"/>
                  </a:cubicBezTo>
                  <a:lnTo>
                    <a:pt x="238" y="20"/>
                  </a:lnTo>
                  <a:close/>
                </a:path>
              </a:pathLst>
            </a:custGeom>
            <a:solidFill>
              <a:schemeClr val="dk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336">
                <a:solidFill>
                  <a:srgbClr val="787878"/>
                </a:solidFill>
                <a:latin typeface="Open Sans"/>
                <a:ea typeface="Open Sans"/>
                <a:cs typeface="Open Sans"/>
                <a:sym typeface="Open Sans"/>
              </a:endParaRPr>
            </a:p>
          </p:txBody>
        </p:sp>
        <p:sp>
          <p:nvSpPr>
            <p:cNvPr id="937" name="Google Shape;937;p121"/>
            <p:cNvSpPr/>
            <p:nvPr/>
          </p:nvSpPr>
          <p:spPr>
            <a:xfrm>
              <a:off x="2892425" y="7318375"/>
              <a:ext cx="92075" cy="66675"/>
            </a:xfrm>
            <a:custGeom>
              <a:avLst/>
              <a:gdLst/>
              <a:ahLst/>
              <a:cxnLst/>
              <a:rect l="l" t="t" r="r" b="b"/>
              <a:pathLst>
                <a:path w="44" h="31" extrusionOk="0">
                  <a:moveTo>
                    <a:pt x="36" y="3"/>
                  </a:moveTo>
                  <a:cubicBezTo>
                    <a:pt x="31" y="17"/>
                    <a:pt x="31" y="17"/>
                    <a:pt x="31" y="17"/>
                  </a:cubicBezTo>
                  <a:cubicBezTo>
                    <a:pt x="26" y="3"/>
                    <a:pt x="26" y="3"/>
                    <a:pt x="26" y="3"/>
                  </a:cubicBezTo>
                  <a:cubicBezTo>
                    <a:pt x="26" y="1"/>
                    <a:pt x="24" y="0"/>
                    <a:pt x="22" y="0"/>
                  </a:cubicBezTo>
                  <a:cubicBezTo>
                    <a:pt x="22" y="0"/>
                    <a:pt x="22" y="0"/>
                    <a:pt x="22" y="0"/>
                  </a:cubicBezTo>
                  <a:cubicBezTo>
                    <a:pt x="20" y="0"/>
                    <a:pt x="18" y="1"/>
                    <a:pt x="18" y="3"/>
                  </a:cubicBezTo>
                  <a:cubicBezTo>
                    <a:pt x="13" y="17"/>
                    <a:pt x="13" y="17"/>
                    <a:pt x="13" y="17"/>
                  </a:cubicBezTo>
                  <a:cubicBezTo>
                    <a:pt x="8" y="3"/>
                    <a:pt x="8" y="3"/>
                    <a:pt x="8" y="3"/>
                  </a:cubicBezTo>
                  <a:cubicBezTo>
                    <a:pt x="8" y="1"/>
                    <a:pt x="6" y="0"/>
                    <a:pt x="4" y="0"/>
                  </a:cubicBezTo>
                  <a:cubicBezTo>
                    <a:pt x="2" y="0"/>
                    <a:pt x="0" y="2"/>
                    <a:pt x="0" y="4"/>
                  </a:cubicBezTo>
                  <a:cubicBezTo>
                    <a:pt x="0" y="5"/>
                    <a:pt x="0" y="5"/>
                    <a:pt x="1" y="6"/>
                  </a:cubicBezTo>
                  <a:cubicBezTo>
                    <a:pt x="8" y="27"/>
                    <a:pt x="8" y="27"/>
                    <a:pt x="8" y="27"/>
                  </a:cubicBezTo>
                  <a:cubicBezTo>
                    <a:pt x="9" y="30"/>
                    <a:pt x="11" y="31"/>
                    <a:pt x="13" y="31"/>
                  </a:cubicBezTo>
                  <a:cubicBezTo>
                    <a:pt x="15" y="31"/>
                    <a:pt x="17" y="30"/>
                    <a:pt x="17" y="28"/>
                  </a:cubicBezTo>
                  <a:cubicBezTo>
                    <a:pt x="22" y="14"/>
                    <a:pt x="22" y="14"/>
                    <a:pt x="22" y="14"/>
                  </a:cubicBezTo>
                  <a:cubicBezTo>
                    <a:pt x="27" y="27"/>
                    <a:pt x="27" y="27"/>
                    <a:pt x="27" y="27"/>
                  </a:cubicBezTo>
                  <a:cubicBezTo>
                    <a:pt x="27" y="30"/>
                    <a:pt x="29" y="31"/>
                    <a:pt x="31" y="31"/>
                  </a:cubicBezTo>
                  <a:cubicBezTo>
                    <a:pt x="31" y="31"/>
                    <a:pt x="31" y="31"/>
                    <a:pt x="31" y="31"/>
                  </a:cubicBezTo>
                  <a:cubicBezTo>
                    <a:pt x="33" y="31"/>
                    <a:pt x="35" y="30"/>
                    <a:pt x="36" y="27"/>
                  </a:cubicBezTo>
                  <a:cubicBezTo>
                    <a:pt x="43" y="6"/>
                    <a:pt x="43" y="6"/>
                    <a:pt x="43" y="6"/>
                  </a:cubicBezTo>
                  <a:cubicBezTo>
                    <a:pt x="44" y="6"/>
                    <a:pt x="44" y="5"/>
                    <a:pt x="44" y="4"/>
                  </a:cubicBezTo>
                  <a:cubicBezTo>
                    <a:pt x="44" y="2"/>
                    <a:pt x="42" y="0"/>
                    <a:pt x="40" y="0"/>
                  </a:cubicBezTo>
                  <a:cubicBezTo>
                    <a:pt x="38" y="0"/>
                    <a:pt x="36" y="1"/>
                    <a:pt x="36" y="3"/>
                  </a:cubicBezTo>
                  <a:close/>
                </a:path>
              </a:pathLst>
            </a:custGeom>
            <a:solidFill>
              <a:schemeClr val="dk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336">
                <a:solidFill>
                  <a:srgbClr val="787878"/>
                </a:solidFill>
                <a:latin typeface="Open Sans"/>
                <a:ea typeface="Open Sans"/>
                <a:cs typeface="Open Sans"/>
                <a:sym typeface="Open Sans"/>
              </a:endParaRPr>
            </a:p>
          </p:txBody>
        </p:sp>
        <p:sp>
          <p:nvSpPr>
            <p:cNvPr id="938" name="Google Shape;938;p121"/>
            <p:cNvSpPr/>
            <p:nvPr/>
          </p:nvSpPr>
          <p:spPr>
            <a:xfrm>
              <a:off x="2987675" y="7318375"/>
              <a:ext cx="92075" cy="66675"/>
            </a:xfrm>
            <a:custGeom>
              <a:avLst/>
              <a:gdLst/>
              <a:ahLst/>
              <a:cxnLst/>
              <a:rect l="l" t="t" r="r" b="b"/>
              <a:pathLst>
                <a:path w="44" h="31" extrusionOk="0">
                  <a:moveTo>
                    <a:pt x="36" y="3"/>
                  </a:moveTo>
                  <a:cubicBezTo>
                    <a:pt x="31" y="17"/>
                    <a:pt x="31" y="17"/>
                    <a:pt x="31" y="17"/>
                  </a:cubicBezTo>
                  <a:cubicBezTo>
                    <a:pt x="27" y="3"/>
                    <a:pt x="27" y="3"/>
                    <a:pt x="27" y="3"/>
                  </a:cubicBezTo>
                  <a:cubicBezTo>
                    <a:pt x="26" y="1"/>
                    <a:pt x="24" y="0"/>
                    <a:pt x="22" y="0"/>
                  </a:cubicBezTo>
                  <a:cubicBezTo>
                    <a:pt x="22" y="0"/>
                    <a:pt x="22" y="0"/>
                    <a:pt x="22" y="0"/>
                  </a:cubicBezTo>
                  <a:cubicBezTo>
                    <a:pt x="20" y="0"/>
                    <a:pt x="18" y="1"/>
                    <a:pt x="18" y="3"/>
                  </a:cubicBezTo>
                  <a:cubicBezTo>
                    <a:pt x="13" y="17"/>
                    <a:pt x="13" y="17"/>
                    <a:pt x="13" y="17"/>
                  </a:cubicBezTo>
                  <a:cubicBezTo>
                    <a:pt x="9" y="3"/>
                    <a:pt x="9" y="3"/>
                    <a:pt x="9" y="3"/>
                  </a:cubicBezTo>
                  <a:cubicBezTo>
                    <a:pt x="8" y="1"/>
                    <a:pt x="6" y="0"/>
                    <a:pt x="4" y="0"/>
                  </a:cubicBezTo>
                  <a:cubicBezTo>
                    <a:pt x="2" y="0"/>
                    <a:pt x="0" y="2"/>
                    <a:pt x="0" y="4"/>
                  </a:cubicBezTo>
                  <a:cubicBezTo>
                    <a:pt x="0" y="5"/>
                    <a:pt x="1" y="5"/>
                    <a:pt x="1" y="6"/>
                  </a:cubicBezTo>
                  <a:cubicBezTo>
                    <a:pt x="8" y="27"/>
                    <a:pt x="8" y="27"/>
                    <a:pt x="8" y="27"/>
                  </a:cubicBezTo>
                  <a:cubicBezTo>
                    <a:pt x="9" y="30"/>
                    <a:pt x="11" y="31"/>
                    <a:pt x="13" y="31"/>
                  </a:cubicBezTo>
                  <a:cubicBezTo>
                    <a:pt x="15" y="31"/>
                    <a:pt x="17" y="30"/>
                    <a:pt x="17" y="28"/>
                  </a:cubicBezTo>
                  <a:cubicBezTo>
                    <a:pt x="22" y="14"/>
                    <a:pt x="22" y="14"/>
                    <a:pt x="22" y="14"/>
                  </a:cubicBezTo>
                  <a:cubicBezTo>
                    <a:pt x="27" y="27"/>
                    <a:pt x="27" y="27"/>
                    <a:pt x="27" y="27"/>
                  </a:cubicBezTo>
                  <a:cubicBezTo>
                    <a:pt x="27" y="30"/>
                    <a:pt x="29" y="31"/>
                    <a:pt x="31" y="31"/>
                  </a:cubicBezTo>
                  <a:cubicBezTo>
                    <a:pt x="31" y="31"/>
                    <a:pt x="31" y="31"/>
                    <a:pt x="31" y="31"/>
                  </a:cubicBezTo>
                  <a:cubicBezTo>
                    <a:pt x="33" y="31"/>
                    <a:pt x="35" y="30"/>
                    <a:pt x="36" y="27"/>
                  </a:cubicBezTo>
                  <a:cubicBezTo>
                    <a:pt x="44" y="6"/>
                    <a:pt x="44" y="6"/>
                    <a:pt x="44" y="6"/>
                  </a:cubicBezTo>
                  <a:cubicBezTo>
                    <a:pt x="44" y="6"/>
                    <a:pt x="44" y="5"/>
                    <a:pt x="44" y="4"/>
                  </a:cubicBezTo>
                  <a:cubicBezTo>
                    <a:pt x="44" y="2"/>
                    <a:pt x="42" y="0"/>
                    <a:pt x="40" y="0"/>
                  </a:cubicBezTo>
                  <a:cubicBezTo>
                    <a:pt x="38" y="0"/>
                    <a:pt x="36" y="1"/>
                    <a:pt x="36" y="3"/>
                  </a:cubicBezTo>
                  <a:close/>
                </a:path>
              </a:pathLst>
            </a:custGeom>
            <a:solidFill>
              <a:schemeClr val="dk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336">
                <a:solidFill>
                  <a:srgbClr val="787878"/>
                </a:solidFill>
                <a:latin typeface="Open Sans"/>
                <a:ea typeface="Open Sans"/>
                <a:cs typeface="Open Sans"/>
                <a:sym typeface="Open Sans"/>
              </a:endParaRPr>
            </a:p>
          </p:txBody>
        </p:sp>
        <p:sp>
          <p:nvSpPr>
            <p:cNvPr id="939" name="Google Shape;939;p121"/>
            <p:cNvSpPr/>
            <p:nvPr/>
          </p:nvSpPr>
          <p:spPr>
            <a:xfrm>
              <a:off x="3081338" y="7318375"/>
              <a:ext cx="93663" cy="66675"/>
            </a:xfrm>
            <a:custGeom>
              <a:avLst/>
              <a:gdLst/>
              <a:ahLst/>
              <a:cxnLst/>
              <a:rect l="l" t="t" r="r" b="b"/>
              <a:pathLst>
                <a:path w="44" h="31" extrusionOk="0">
                  <a:moveTo>
                    <a:pt x="40" y="0"/>
                  </a:moveTo>
                  <a:cubicBezTo>
                    <a:pt x="38" y="0"/>
                    <a:pt x="37" y="1"/>
                    <a:pt x="36" y="3"/>
                  </a:cubicBezTo>
                  <a:cubicBezTo>
                    <a:pt x="31" y="17"/>
                    <a:pt x="31" y="17"/>
                    <a:pt x="31" y="17"/>
                  </a:cubicBezTo>
                  <a:cubicBezTo>
                    <a:pt x="27" y="3"/>
                    <a:pt x="27" y="3"/>
                    <a:pt x="27" y="3"/>
                  </a:cubicBezTo>
                  <a:cubicBezTo>
                    <a:pt x="26" y="1"/>
                    <a:pt x="24" y="0"/>
                    <a:pt x="22" y="0"/>
                  </a:cubicBezTo>
                  <a:cubicBezTo>
                    <a:pt x="22" y="0"/>
                    <a:pt x="22" y="0"/>
                    <a:pt x="22" y="0"/>
                  </a:cubicBezTo>
                  <a:cubicBezTo>
                    <a:pt x="20" y="0"/>
                    <a:pt x="18" y="1"/>
                    <a:pt x="18" y="3"/>
                  </a:cubicBezTo>
                  <a:cubicBezTo>
                    <a:pt x="13" y="17"/>
                    <a:pt x="13" y="17"/>
                    <a:pt x="13" y="17"/>
                  </a:cubicBezTo>
                  <a:cubicBezTo>
                    <a:pt x="9" y="3"/>
                    <a:pt x="9" y="3"/>
                    <a:pt x="9" y="3"/>
                  </a:cubicBezTo>
                  <a:cubicBezTo>
                    <a:pt x="8" y="1"/>
                    <a:pt x="7" y="0"/>
                    <a:pt x="5" y="0"/>
                  </a:cubicBezTo>
                  <a:cubicBezTo>
                    <a:pt x="2" y="0"/>
                    <a:pt x="0" y="2"/>
                    <a:pt x="0" y="4"/>
                  </a:cubicBezTo>
                  <a:cubicBezTo>
                    <a:pt x="0" y="5"/>
                    <a:pt x="1" y="5"/>
                    <a:pt x="1" y="6"/>
                  </a:cubicBezTo>
                  <a:cubicBezTo>
                    <a:pt x="8" y="27"/>
                    <a:pt x="8" y="27"/>
                    <a:pt x="8" y="27"/>
                  </a:cubicBezTo>
                  <a:cubicBezTo>
                    <a:pt x="9" y="30"/>
                    <a:pt x="11" y="31"/>
                    <a:pt x="13" y="31"/>
                  </a:cubicBezTo>
                  <a:cubicBezTo>
                    <a:pt x="15" y="31"/>
                    <a:pt x="17" y="30"/>
                    <a:pt x="18" y="28"/>
                  </a:cubicBezTo>
                  <a:cubicBezTo>
                    <a:pt x="22" y="14"/>
                    <a:pt x="22" y="14"/>
                    <a:pt x="22" y="14"/>
                  </a:cubicBezTo>
                  <a:cubicBezTo>
                    <a:pt x="27" y="27"/>
                    <a:pt x="27" y="27"/>
                    <a:pt x="27" y="27"/>
                  </a:cubicBezTo>
                  <a:cubicBezTo>
                    <a:pt x="28" y="30"/>
                    <a:pt x="29" y="31"/>
                    <a:pt x="31" y="31"/>
                  </a:cubicBezTo>
                  <a:cubicBezTo>
                    <a:pt x="32" y="31"/>
                    <a:pt x="32" y="31"/>
                    <a:pt x="32" y="31"/>
                  </a:cubicBezTo>
                  <a:cubicBezTo>
                    <a:pt x="34" y="31"/>
                    <a:pt x="35" y="30"/>
                    <a:pt x="36" y="27"/>
                  </a:cubicBezTo>
                  <a:cubicBezTo>
                    <a:pt x="44" y="6"/>
                    <a:pt x="44" y="6"/>
                    <a:pt x="44" y="6"/>
                  </a:cubicBezTo>
                  <a:cubicBezTo>
                    <a:pt x="44" y="6"/>
                    <a:pt x="44" y="5"/>
                    <a:pt x="44" y="4"/>
                  </a:cubicBezTo>
                  <a:cubicBezTo>
                    <a:pt x="44" y="2"/>
                    <a:pt x="42" y="0"/>
                    <a:pt x="40" y="0"/>
                  </a:cubicBezTo>
                  <a:close/>
                </a:path>
              </a:pathLst>
            </a:custGeom>
            <a:solidFill>
              <a:schemeClr val="dk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336">
                <a:solidFill>
                  <a:srgbClr val="787878"/>
                </a:solidFill>
                <a:latin typeface="Open Sans"/>
                <a:ea typeface="Open Sans"/>
                <a:cs typeface="Open Sans"/>
                <a:sym typeface="Open Sans"/>
              </a:endParaRPr>
            </a:p>
          </p:txBody>
        </p:sp>
        <p:sp>
          <p:nvSpPr>
            <p:cNvPr id="940" name="Google Shape;940;p121"/>
            <p:cNvSpPr/>
            <p:nvPr/>
          </p:nvSpPr>
          <p:spPr>
            <a:xfrm>
              <a:off x="3175000" y="7362825"/>
              <a:ext cx="19050" cy="22225"/>
            </a:xfrm>
            <a:custGeom>
              <a:avLst/>
              <a:gdLst/>
              <a:ahLst/>
              <a:cxnLst/>
              <a:rect l="l" t="t" r="r" b="b"/>
              <a:pathLst>
                <a:path w="9" h="10" extrusionOk="0">
                  <a:moveTo>
                    <a:pt x="5" y="10"/>
                  </a:moveTo>
                  <a:cubicBezTo>
                    <a:pt x="7" y="10"/>
                    <a:pt x="9" y="8"/>
                    <a:pt x="9" y="5"/>
                  </a:cubicBezTo>
                  <a:cubicBezTo>
                    <a:pt x="9" y="5"/>
                    <a:pt x="9" y="5"/>
                    <a:pt x="9" y="5"/>
                  </a:cubicBezTo>
                  <a:cubicBezTo>
                    <a:pt x="9" y="2"/>
                    <a:pt x="7" y="0"/>
                    <a:pt x="5" y="0"/>
                  </a:cubicBezTo>
                  <a:cubicBezTo>
                    <a:pt x="2" y="0"/>
                    <a:pt x="0" y="2"/>
                    <a:pt x="0" y="5"/>
                  </a:cubicBezTo>
                  <a:cubicBezTo>
                    <a:pt x="0" y="5"/>
                    <a:pt x="0" y="5"/>
                    <a:pt x="0" y="5"/>
                  </a:cubicBezTo>
                  <a:cubicBezTo>
                    <a:pt x="0" y="8"/>
                    <a:pt x="2" y="10"/>
                    <a:pt x="5" y="10"/>
                  </a:cubicBezTo>
                  <a:close/>
                </a:path>
              </a:pathLst>
            </a:custGeom>
            <a:solidFill>
              <a:schemeClr val="dk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336">
                <a:solidFill>
                  <a:srgbClr val="787878"/>
                </a:solidFill>
                <a:latin typeface="Open Sans"/>
                <a:ea typeface="Open Sans"/>
                <a:cs typeface="Open Sans"/>
                <a:sym typeface="Open Sans"/>
              </a:endParaRPr>
            </a:p>
          </p:txBody>
        </p:sp>
      </p:grpSp>
      <p:sp>
        <p:nvSpPr>
          <p:cNvPr id="941" name="Google Shape;941;p121"/>
          <p:cNvSpPr txBox="1"/>
          <p:nvPr/>
        </p:nvSpPr>
        <p:spPr>
          <a:xfrm>
            <a:off x="7684152" y="2954809"/>
            <a:ext cx="1317605" cy="259815"/>
          </a:xfrm>
          <a:prstGeom prst="rect">
            <a:avLst/>
          </a:prstGeom>
          <a:noFill/>
          <a:ln>
            <a:noFill/>
          </a:ln>
        </p:spPr>
        <p:txBody>
          <a:bodyPr spcFirstLastPara="1" wrap="square" lIns="0" tIns="0" rIns="0" bIns="0" anchor="t" anchorCtr="0">
            <a:spAutoFit/>
          </a:bodyPr>
          <a:lstStyle/>
          <a:p>
            <a:pPr marL="11906" marR="0" lvl="0" indent="0" algn="ctr" rtl="0">
              <a:spcBef>
                <a:spcPts val="0"/>
              </a:spcBef>
              <a:spcAft>
                <a:spcPts val="0"/>
              </a:spcAft>
              <a:buNone/>
            </a:pPr>
            <a:r>
              <a:rPr lang="en-US" sz="843" b="1">
                <a:solidFill>
                  <a:srgbClr val="000000"/>
                </a:solidFill>
                <a:latin typeface="Open Sans"/>
                <a:ea typeface="Open Sans"/>
                <a:cs typeface="Open Sans"/>
                <a:sym typeface="Open Sans"/>
              </a:rPr>
              <a:t>Award</a:t>
            </a:r>
            <a:endParaRPr/>
          </a:p>
          <a:p>
            <a:pPr marL="11906" marR="0" lvl="0" indent="0" algn="ctr" rtl="0">
              <a:spcBef>
                <a:spcPts val="0"/>
              </a:spcBef>
              <a:spcAft>
                <a:spcPts val="0"/>
              </a:spcAft>
              <a:buNone/>
            </a:pPr>
            <a:r>
              <a:rPr lang="en-US" sz="843" b="1">
                <a:solidFill>
                  <a:srgbClr val="000000"/>
                </a:solidFill>
                <a:latin typeface="Open Sans"/>
                <a:ea typeface="Open Sans"/>
                <a:cs typeface="Open Sans"/>
                <a:sym typeface="Open Sans"/>
              </a:rPr>
              <a:t>Closeout</a:t>
            </a:r>
            <a:endParaRPr sz="843" b="1">
              <a:solidFill>
                <a:srgbClr val="000000"/>
              </a:solidFill>
              <a:latin typeface="Open Sans"/>
              <a:ea typeface="Open Sans"/>
              <a:cs typeface="Open Sans"/>
              <a:sym typeface="Open Sans"/>
            </a:endParaRPr>
          </a:p>
        </p:txBody>
      </p:sp>
      <p:sp>
        <p:nvSpPr>
          <p:cNvPr id="942" name="Google Shape;942;p121"/>
          <p:cNvSpPr/>
          <p:nvPr/>
        </p:nvSpPr>
        <p:spPr>
          <a:xfrm>
            <a:off x="7478355" y="2734886"/>
            <a:ext cx="286807" cy="286807"/>
          </a:xfrm>
          <a:prstGeom prst="ellipse">
            <a:avLst/>
          </a:prstGeom>
          <a:solidFill>
            <a:srgbClr val="F0F0F0"/>
          </a:solidFill>
          <a:ln w="1587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195">
              <a:solidFill>
                <a:srgbClr val="FFFFFF"/>
              </a:solidFill>
              <a:latin typeface="Open Sans"/>
              <a:ea typeface="Open Sans"/>
              <a:cs typeface="Open Sans"/>
              <a:sym typeface="Open Sans"/>
            </a:endParaRPr>
          </a:p>
        </p:txBody>
      </p:sp>
      <p:grpSp>
        <p:nvGrpSpPr>
          <p:cNvPr id="943" name="Google Shape;943;p121"/>
          <p:cNvGrpSpPr/>
          <p:nvPr/>
        </p:nvGrpSpPr>
        <p:grpSpPr>
          <a:xfrm>
            <a:off x="7551354" y="2804063"/>
            <a:ext cx="140807" cy="138019"/>
            <a:chOff x="184150" y="5391150"/>
            <a:chExt cx="481012" cy="471487"/>
          </a:xfrm>
        </p:grpSpPr>
        <p:sp>
          <p:nvSpPr>
            <p:cNvPr id="944" name="Google Shape;944;p121"/>
            <p:cNvSpPr/>
            <p:nvPr/>
          </p:nvSpPr>
          <p:spPr>
            <a:xfrm>
              <a:off x="184150" y="5391150"/>
              <a:ext cx="481012" cy="471487"/>
            </a:xfrm>
            <a:custGeom>
              <a:avLst/>
              <a:gdLst/>
              <a:ahLst/>
              <a:cxnLst/>
              <a:rect l="l" t="t" r="r" b="b"/>
              <a:pathLst>
                <a:path w="243" h="238" extrusionOk="0">
                  <a:moveTo>
                    <a:pt x="238" y="135"/>
                  </a:moveTo>
                  <a:cubicBezTo>
                    <a:pt x="227" y="135"/>
                    <a:pt x="227" y="135"/>
                    <a:pt x="227" y="135"/>
                  </a:cubicBezTo>
                  <a:cubicBezTo>
                    <a:pt x="227" y="98"/>
                    <a:pt x="227" y="98"/>
                    <a:pt x="227" y="98"/>
                  </a:cubicBezTo>
                  <a:cubicBezTo>
                    <a:pt x="227" y="98"/>
                    <a:pt x="227" y="98"/>
                    <a:pt x="227" y="98"/>
                  </a:cubicBezTo>
                  <a:cubicBezTo>
                    <a:pt x="227" y="98"/>
                    <a:pt x="227" y="98"/>
                    <a:pt x="227" y="98"/>
                  </a:cubicBezTo>
                  <a:cubicBezTo>
                    <a:pt x="227" y="95"/>
                    <a:pt x="225" y="93"/>
                    <a:pt x="222" y="93"/>
                  </a:cubicBezTo>
                  <a:cubicBezTo>
                    <a:pt x="217" y="93"/>
                    <a:pt x="217" y="93"/>
                    <a:pt x="217" y="93"/>
                  </a:cubicBezTo>
                  <a:cubicBezTo>
                    <a:pt x="217" y="93"/>
                    <a:pt x="217" y="92"/>
                    <a:pt x="217" y="92"/>
                  </a:cubicBezTo>
                  <a:cubicBezTo>
                    <a:pt x="210" y="71"/>
                    <a:pt x="210" y="71"/>
                    <a:pt x="210" y="71"/>
                  </a:cubicBezTo>
                  <a:cubicBezTo>
                    <a:pt x="222" y="71"/>
                    <a:pt x="222" y="71"/>
                    <a:pt x="222" y="71"/>
                  </a:cubicBezTo>
                  <a:cubicBezTo>
                    <a:pt x="225" y="71"/>
                    <a:pt x="227" y="69"/>
                    <a:pt x="227" y="66"/>
                  </a:cubicBezTo>
                  <a:cubicBezTo>
                    <a:pt x="227" y="63"/>
                    <a:pt x="225" y="61"/>
                    <a:pt x="222" y="61"/>
                  </a:cubicBezTo>
                  <a:cubicBezTo>
                    <a:pt x="207" y="61"/>
                    <a:pt x="207" y="61"/>
                    <a:pt x="207" y="61"/>
                  </a:cubicBezTo>
                  <a:cubicBezTo>
                    <a:pt x="190" y="4"/>
                    <a:pt x="190" y="4"/>
                    <a:pt x="190" y="4"/>
                  </a:cubicBezTo>
                  <a:cubicBezTo>
                    <a:pt x="189" y="3"/>
                    <a:pt x="188" y="2"/>
                    <a:pt x="187" y="1"/>
                  </a:cubicBezTo>
                  <a:cubicBezTo>
                    <a:pt x="186" y="0"/>
                    <a:pt x="185" y="0"/>
                    <a:pt x="184" y="1"/>
                  </a:cubicBezTo>
                  <a:cubicBezTo>
                    <a:pt x="23" y="50"/>
                    <a:pt x="23" y="50"/>
                    <a:pt x="23" y="50"/>
                  </a:cubicBezTo>
                  <a:cubicBezTo>
                    <a:pt x="21" y="51"/>
                    <a:pt x="20" y="52"/>
                    <a:pt x="20" y="53"/>
                  </a:cubicBezTo>
                  <a:cubicBezTo>
                    <a:pt x="19" y="54"/>
                    <a:pt x="19" y="55"/>
                    <a:pt x="19" y="57"/>
                  </a:cubicBezTo>
                  <a:cubicBezTo>
                    <a:pt x="21" y="61"/>
                    <a:pt x="21" y="61"/>
                    <a:pt x="21" y="61"/>
                  </a:cubicBezTo>
                  <a:cubicBezTo>
                    <a:pt x="9" y="61"/>
                    <a:pt x="0" y="71"/>
                    <a:pt x="0" y="82"/>
                  </a:cubicBezTo>
                  <a:cubicBezTo>
                    <a:pt x="0" y="217"/>
                    <a:pt x="0" y="217"/>
                    <a:pt x="0" y="217"/>
                  </a:cubicBezTo>
                  <a:cubicBezTo>
                    <a:pt x="0" y="229"/>
                    <a:pt x="9" y="238"/>
                    <a:pt x="21" y="238"/>
                  </a:cubicBezTo>
                  <a:cubicBezTo>
                    <a:pt x="222" y="238"/>
                    <a:pt x="222" y="238"/>
                    <a:pt x="222" y="238"/>
                  </a:cubicBezTo>
                  <a:cubicBezTo>
                    <a:pt x="225" y="238"/>
                    <a:pt x="227" y="236"/>
                    <a:pt x="227" y="233"/>
                  </a:cubicBezTo>
                  <a:cubicBezTo>
                    <a:pt x="227" y="194"/>
                    <a:pt x="227" y="194"/>
                    <a:pt x="227" y="194"/>
                  </a:cubicBezTo>
                  <a:cubicBezTo>
                    <a:pt x="238" y="194"/>
                    <a:pt x="238" y="194"/>
                    <a:pt x="238" y="194"/>
                  </a:cubicBezTo>
                  <a:cubicBezTo>
                    <a:pt x="241" y="194"/>
                    <a:pt x="243" y="192"/>
                    <a:pt x="243" y="190"/>
                  </a:cubicBezTo>
                  <a:cubicBezTo>
                    <a:pt x="243" y="140"/>
                    <a:pt x="243" y="140"/>
                    <a:pt x="243" y="140"/>
                  </a:cubicBezTo>
                  <a:cubicBezTo>
                    <a:pt x="243" y="137"/>
                    <a:pt x="241" y="135"/>
                    <a:pt x="238" y="135"/>
                  </a:cubicBezTo>
                  <a:close/>
                  <a:moveTo>
                    <a:pt x="182" y="12"/>
                  </a:moveTo>
                  <a:cubicBezTo>
                    <a:pt x="206" y="90"/>
                    <a:pt x="206" y="90"/>
                    <a:pt x="206" y="90"/>
                  </a:cubicBezTo>
                  <a:cubicBezTo>
                    <a:pt x="195" y="93"/>
                    <a:pt x="195" y="93"/>
                    <a:pt x="195" y="93"/>
                  </a:cubicBezTo>
                  <a:cubicBezTo>
                    <a:pt x="41" y="93"/>
                    <a:pt x="41" y="93"/>
                    <a:pt x="41" y="93"/>
                  </a:cubicBezTo>
                  <a:cubicBezTo>
                    <a:pt x="30" y="58"/>
                    <a:pt x="30" y="58"/>
                    <a:pt x="30" y="58"/>
                  </a:cubicBezTo>
                  <a:lnTo>
                    <a:pt x="182" y="12"/>
                  </a:lnTo>
                  <a:close/>
                  <a:moveTo>
                    <a:pt x="21" y="71"/>
                  </a:moveTo>
                  <a:cubicBezTo>
                    <a:pt x="24" y="71"/>
                    <a:pt x="24" y="71"/>
                    <a:pt x="24" y="71"/>
                  </a:cubicBezTo>
                  <a:cubicBezTo>
                    <a:pt x="31" y="93"/>
                    <a:pt x="31" y="93"/>
                    <a:pt x="31" y="93"/>
                  </a:cubicBezTo>
                  <a:cubicBezTo>
                    <a:pt x="21" y="93"/>
                    <a:pt x="21" y="93"/>
                    <a:pt x="21" y="93"/>
                  </a:cubicBezTo>
                  <a:cubicBezTo>
                    <a:pt x="21" y="93"/>
                    <a:pt x="21" y="93"/>
                    <a:pt x="21" y="93"/>
                  </a:cubicBezTo>
                  <a:cubicBezTo>
                    <a:pt x="15" y="93"/>
                    <a:pt x="10" y="88"/>
                    <a:pt x="10" y="82"/>
                  </a:cubicBezTo>
                  <a:cubicBezTo>
                    <a:pt x="10" y="76"/>
                    <a:pt x="15" y="71"/>
                    <a:pt x="21" y="71"/>
                  </a:cubicBezTo>
                  <a:close/>
                  <a:moveTo>
                    <a:pt x="217" y="228"/>
                  </a:moveTo>
                  <a:cubicBezTo>
                    <a:pt x="21" y="228"/>
                    <a:pt x="21" y="228"/>
                    <a:pt x="21" y="228"/>
                  </a:cubicBezTo>
                  <a:cubicBezTo>
                    <a:pt x="15" y="228"/>
                    <a:pt x="10" y="223"/>
                    <a:pt x="10" y="217"/>
                  </a:cubicBezTo>
                  <a:cubicBezTo>
                    <a:pt x="10" y="100"/>
                    <a:pt x="10" y="100"/>
                    <a:pt x="10" y="100"/>
                  </a:cubicBezTo>
                  <a:cubicBezTo>
                    <a:pt x="13" y="102"/>
                    <a:pt x="17" y="103"/>
                    <a:pt x="21" y="103"/>
                  </a:cubicBezTo>
                  <a:cubicBezTo>
                    <a:pt x="217" y="103"/>
                    <a:pt x="217" y="103"/>
                    <a:pt x="217" y="103"/>
                  </a:cubicBezTo>
                  <a:cubicBezTo>
                    <a:pt x="217" y="135"/>
                    <a:pt x="217" y="135"/>
                    <a:pt x="217" y="135"/>
                  </a:cubicBezTo>
                  <a:cubicBezTo>
                    <a:pt x="186" y="135"/>
                    <a:pt x="186" y="135"/>
                    <a:pt x="186" y="135"/>
                  </a:cubicBezTo>
                  <a:cubicBezTo>
                    <a:pt x="169" y="135"/>
                    <a:pt x="156" y="148"/>
                    <a:pt x="156" y="165"/>
                  </a:cubicBezTo>
                  <a:cubicBezTo>
                    <a:pt x="156" y="181"/>
                    <a:pt x="169" y="194"/>
                    <a:pt x="186" y="194"/>
                  </a:cubicBezTo>
                  <a:cubicBezTo>
                    <a:pt x="217" y="194"/>
                    <a:pt x="217" y="194"/>
                    <a:pt x="217" y="194"/>
                  </a:cubicBezTo>
                  <a:lnTo>
                    <a:pt x="217" y="228"/>
                  </a:lnTo>
                  <a:close/>
                  <a:moveTo>
                    <a:pt x="233" y="185"/>
                  </a:moveTo>
                  <a:cubicBezTo>
                    <a:pt x="186" y="185"/>
                    <a:pt x="186" y="185"/>
                    <a:pt x="186" y="185"/>
                  </a:cubicBezTo>
                  <a:cubicBezTo>
                    <a:pt x="175" y="185"/>
                    <a:pt x="166" y="176"/>
                    <a:pt x="166" y="165"/>
                  </a:cubicBezTo>
                  <a:cubicBezTo>
                    <a:pt x="166" y="153"/>
                    <a:pt x="175" y="144"/>
                    <a:pt x="186" y="144"/>
                  </a:cubicBezTo>
                  <a:cubicBezTo>
                    <a:pt x="233" y="144"/>
                    <a:pt x="233" y="144"/>
                    <a:pt x="233" y="144"/>
                  </a:cubicBezTo>
                  <a:lnTo>
                    <a:pt x="233" y="185"/>
                  </a:lnTo>
                  <a:close/>
                </a:path>
              </a:pathLst>
            </a:custGeom>
            <a:solidFill>
              <a:schemeClr val="dk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336">
                <a:solidFill>
                  <a:srgbClr val="92D400"/>
                </a:solidFill>
                <a:latin typeface="Arial"/>
                <a:ea typeface="Arial"/>
                <a:cs typeface="Arial"/>
                <a:sym typeface="Arial"/>
              </a:endParaRPr>
            </a:p>
          </p:txBody>
        </p:sp>
        <p:sp>
          <p:nvSpPr>
            <p:cNvPr id="945" name="Google Shape;945;p121"/>
            <p:cNvSpPr/>
            <p:nvPr/>
          </p:nvSpPr>
          <p:spPr>
            <a:xfrm>
              <a:off x="546100" y="5703888"/>
              <a:ext cx="25400" cy="25400"/>
            </a:xfrm>
            <a:prstGeom prst="ellipse">
              <a:avLst/>
            </a:prstGeom>
            <a:solidFill>
              <a:schemeClr val="dk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336">
                <a:solidFill>
                  <a:srgbClr val="92D400"/>
                </a:solidFill>
                <a:latin typeface="Arial"/>
                <a:ea typeface="Arial"/>
                <a:cs typeface="Arial"/>
                <a:sym typeface="Arial"/>
              </a:endParaRPr>
            </a:p>
          </p:txBody>
        </p:sp>
      </p:grpSp>
      <p:sp>
        <p:nvSpPr>
          <p:cNvPr id="946" name="Google Shape;946;p121"/>
          <p:cNvSpPr txBox="1"/>
          <p:nvPr/>
        </p:nvSpPr>
        <p:spPr>
          <a:xfrm>
            <a:off x="1640007" y="2826460"/>
            <a:ext cx="1252044" cy="389722"/>
          </a:xfrm>
          <a:prstGeom prst="rect">
            <a:avLst/>
          </a:prstGeom>
          <a:noFill/>
          <a:ln>
            <a:noFill/>
          </a:ln>
        </p:spPr>
        <p:txBody>
          <a:bodyPr spcFirstLastPara="1" wrap="square" lIns="0" tIns="0" rIns="0" bIns="0" anchor="t" anchorCtr="0">
            <a:spAutoFit/>
          </a:bodyPr>
          <a:lstStyle/>
          <a:p>
            <a:pPr marL="11906" marR="0" lvl="0" indent="0" algn="ctr" rtl="0">
              <a:spcBef>
                <a:spcPts val="0"/>
              </a:spcBef>
              <a:spcAft>
                <a:spcPts val="0"/>
              </a:spcAft>
              <a:buNone/>
            </a:pPr>
            <a:r>
              <a:rPr lang="en-US" sz="843" b="1">
                <a:solidFill>
                  <a:srgbClr val="000000"/>
                </a:solidFill>
                <a:latin typeface="Open Sans"/>
                <a:ea typeface="Open Sans"/>
                <a:cs typeface="Open Sans"/>
                <a:sym typeface="Open Sans"/>
              </a:rPr>
              <a:t>Award Set Up and Award Maintenance</a:t>
            </a:r>
            <a:endParaRPr sz="843" b="1">
              <a:solidFill>
                <a:srgbClr val="000000"/>
              </a:solidFill>
              <a:latin typeface="Open Sans"/>
              <a:ea typeface="Open Sans"/>
              <a:cs typeface="Open Sans"/>
              <a:sym typeface="Open Sans"/>
            </a:endParaRPr>
          </a:p>
        </p:txBody>
      </p:sp>
      <p:sp>
        <p:nvSpPr>
          <p:cNvPr id="947" name="Google Shape;947;p121"/>
          <p:cNvSpPr/>
          <p:nvPr/>
        </p:nvSpPr>
        <p:spPr>
          <a:xfrm rot="10800000" flipH="1">
            <a:off x="21129" y="3284722"/>
            <a:ext cx="9144000" cy="34289"/>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14">
              <a:solidFill>
                <a:srgbClr val="000000"/>
              </a:solidFill>
              <a:latin typeface="Arial"/>
              <a:ea typeface="Arial"/>
              <a:cs typeface="Arial"/>
              <a:sym typeface="Arial"/>
            </a:endParaRPr>
          </a:p>
        </p:txBody>
      </p:sp>
      <p:sp>
        <p:nvSpPr>
          <p:cNvPr id="948" name="Google Shape;948;p121"/>
          <p:cNvSpPr/>
          <p:nvPr/>
        </p:nvSpPr>
        <p:spPr>
          <a:xfrm>
            <a:off x="3066437" y="3379029"/>
            <a:ext cx="1591943" cy="25468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55">
                <a:solidFill>
                  <a:srgbClr val="4B2E83"/>
                </a:solidFill>
                <a:latin typeface="Play"/>
                <a:ea typeface="Play"/>
                <a:cs typeface="Play"/>
                <a:sym typeface="Play"/>
              </a:rPr>
              <a:t>Work </a:t>
            </a:r>
            <a:r>
              <a:rPr lang="en-US" sz="1055" b="1">
                <a:solidFill>
                  <a:srgbClr val="4B2E83"/>
                </a:solidFill>
                <a:latin typeface="Play"/>
                <a:ea typeface="Play"/>
                <a:cs typeface="Play"/>
                <a:sym typeface="Play"/>
              </a:rPr>
              <a:t>Moving</a:t>
            </a:r>
            <a:r>
              <a:rPr lang="en-US" sz="1055">
                <a:solidFill>
                  <a:srgbClr val="4B2E83"/>
                </a:solidFill>
                <a:latin typeface="Play"/>
                <a:ea typeface="Play"/>
                <a:cs typeface="Play"/>
                <a:sym typeface="Play"/>
              </a:rPr>
              <a:t> to Shared</a:t>
            </a:r>
            <a:endParaRPr/>
          </a:p>
        </p:txBody>
      </p:sp>
      <p:sp>
        <p:nvSpPr>
          <p:cNvPr id="949" name="Google Shape;949;p121"/>
          <p:cNvSpPr txBox="1"/>
          <p:nvPr/>
        </p:nvSpPr>
        <p:spPr>
          <a:xfrm>
            <a:off x="3054202" y="3673579"/>
            <a:ext cx="1605996" cy="389434"/>
          </a:xfrm>
          <a:prstGeom prst="rect">
            <a:avLst/>
          </a:prstGeom>
          <a:noFill/>
          <a:ln>
            <a:noFill/>
          </a:ln>
        </p:spPr>
        <p:txBody>
          <a:bodyPr spcFirstLastPara="1" wrap="square" lIns="64275" tIns="32125" rIns="64275" bIns="32125" anchor="t" anchorCtr="0">
            <a:spAutoFit/>
          </a:bodyPr>
          <a:lstStyle/>
          <a:p>
            <a:pPr marL="0" marR="0" lvl="0" indent="0" algn="l" rtl="0">
              <a:spcBef>
                <a:spcPts val="0"/>
              </a:spcBef>
              <a:spcAft>
                <a:spcPts val="0"/>
              </a:spcAft>
              <a:buNone/>
            </a:pPr>
            <a:r>
              <a:rPr lang="en-US" sz="703">
                <a:solidFill>
                  <a:srgbClr val="000000"/>
                </a:solidFill>
                <a:latin typeface="Open Sans"/>
                <a:ea typeface="Open Sans"/>
                <a:cs typeface="Open Sans"/>
                <a:sym typeface="Open Sans"/>
              </a:rPr>
              <a:t>Receive, review, and process requests for non-payroll cost transfers</a:t>
            </a:r>
            <a:endParaRPr/>
          </a:p>
        </p:txBody>
      </p:sp>
      <p:sp>
        <p:nvSpPr>
          <p:cNvPr id="950" name="Google Shape;950;p121"/>
          <p:cNvSpPr/>
          <p:nvPr/>
        </p:nvSpPr>
        <p:spPr>
          <a:xfrm rot="10800000" flipH="1">
            <a:off x="0" y="2122831"/>
            <a:ext cx="9144000" cy="34289"/>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14">
              <a:solidFill>
                <a:srgbClr val="000000"/>
              </a:solidFill>
              <a:latin typeface="Arial"/>
              <a:ea typeface="Arial"/>
              <a:cs typeface="Arial"/>
              <a:sym typeface="Arial"/>
            </a:endParaRPr>
          </a:p>
        </p:txBody>
      </p:sp>
      <p:sp>
        <p:nvSpPr>
          <p:cNvPr id="951" name="Google Shape;951;p121"/>
          <p:cNvSpPr/>
          <p:nvPr/>
        </p:nvSpPr>
        <p:spPr>
          <a:xfrm>
            <a:off x="2907985" y="2271110"/>
            <a:ext cx="286807" cy="286807"/>
          </a:xfrm>
          <a:prstGeom prst="ellipse">
            <a:avLst/>
          </a:prstGeom>
          <a:solidFill>
            <a:srgbClr val="F0F0F0"/>
          </a:solidFill>
          <a:ln w="1587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195">
              <a:solidFill>
                <a:srgbClr val="FFFFFF"/>
              </a:solidFill>
              <a:latin typeface="Open Sans"/>
              <a:ea typeface="Open Sans"/>
              <a:cs typeface="Open Sans"/>
              <a:sym typeface="Open Sans"/>
            </a:endParaRPr>
          </a:p>
        </p:txBody>
      </p:sp>
      <p:grpSp>
        <p:nvGrpSpPr>
          <p:cNvPr id="952" name="Google Shape;952;p121"/>
          <p:cNvGrpSpPr/>
          <p:nvPr/>
        </p:nvGrpSpPr>
        <p:grpSpPr>
          <a:xfrm>
            <a:off x="2972899" y="2352998"/>
            <a:ext cx="156998" cy="112005"/>
            <a:chOff x="2786063" y="7188200"/>
            <a:chExt cx="520700" cy="371475"/>
          </a:xfrm>
        </p:grpSpPr>
        <p:sp>
          <p:nvSpPr>
            <p:cNvPr id="953" name="Google Shape;953;p121"/>
            <p:cNvSpPr/>
            <p:nvPr/>
          </p:nvSpPr>
          <p:spPr>
            <a:xfrm>
              <a:off x="2827338" y="7188200"/>
              <a:ext cx="438150" cy="276225"/>
            </a:xfrm>
            <a:custGeom>
              <a:avLst/>
              <a:gdLst/>
              <a:ahLst/>
              <a:cxnLst/>
              <a:rect l="l" t="t" r="r" b="b"/>
              <a:pathLst>
                <a:path w="208" h="131" extrusionOk="0">
                  <a:moveTo>
                    <a:pt x="5" y="131"/>
                  </a:moveTo>
                  <a:cubicBezTo>
                    <a:pt x="7" y="131"/>
                    <a:pt x="10" y="129"/>
                    <a:pt x="10" y="126"/>
                  </a:cubicBezTo>
                  <a:cubicBezTo>
                    <a:pt x="10" y="13"/>
                    <a:pt x="10" y="13"/>
                    <a:pt x="10" y="13"/>
                  </a:cubicBezTo>
                  <a:cubicBezTo>
                    <a:pt x="10" y="11"/>
                    <a:pt x="11" y="10"/>
                    <a:pt x="12" y="10"/>
                  </a:cubicBezTo>
                  <a:cubicBezTo>
                    <a:pt x="196" y="10"/>
                    <a:pt x="196" y="10"/>
                    <a:pt x="196" y="10"/>
                  </a:cubicBezTo>
                  <a:cubicBezTo>
                    <a:pt x="197" y="10"/>
                    <a:pt x="198" y="11"/>
                    <a:pt x="198" y="13"/>
                  </a:cubicBezTo>
                  <a:cubicBezTo>
                    <a:pt x="198" y="126"/>
                    <a:pt x="198" y="126"/>
                    <a:pt x="198" y="126"/>
                  </a:cubicBezTo>
                  <a:cubicBezTo>
                    <a:pt x="198" y="129"/>
                    <a:pt x="200" y="131"/>
                    <a:pt x="203" y="131"/>
                  </a:cubicBezTo>
                  <a:cubicBezTo>
                    <a:pt x="206" y="131"/>
                    <a:pt x="208" y="129"/>
                    <a:pt x="208" y="126"/>
                  </a:cubicBezTo>
                  <a:cubicBezTo>
                    <a:pt x="208" y="13"/>
                    <a:pt x="208" y="13"/>
                    <a:pt x="208" y="13"/>
                  </a:cubicBezTo>
                  <a:cubicBezTo>
                    <a:pt x="208" y="6"/>
                    <a:pt x="202" y="0"/>
                    <a:pt x="196" y="0"/>
                  </a:cubicBezTo>
                  <a:cubicBezTo>
                    <a:pt x="12" y="0"/>
                    <a:pt x="12" y="0"/>
                    <a:pt x="12" y="0"/>
                  </a:cubicBezTo>
                  <a:cubicBezTo>
                    <a:pt x="5" y="0"/>
                    <a:pt x="0" y="6"/>
                    <a:pt x="0" y="13"/>
                  </a:cubicBezTo>
                  <a:cubicBezTo>
                    <a:pt x="0" y="126"/>
                    <a:pt x="0" y="126"/>
                    <a:pt x="0" y="126"/>
                  </a:cubicBezTo>
                  <a:cubicBezTo>
                    <a:pt x="0" y="129"/>
                    <a:pt x="2" y="131"/>
                    <a:pt x="5" y="131"/>
                  </a:cubicBezTo>
                  <a:close/>
                </a:path>
              </a:pathLst>
            </a:custGeom>
            <a:solidFill>
              <a:schemeClr val="dk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336">
                <a:solidFill>
                  <a:srgbClr val="787878"/>
                </a:solidFill>
                <a:latin typeface="Open Sans"/>
                <a:ea typeface="Open Sans"/>
                <a:cs typeface="Open Sans"/>
                <a:sym typeface="Open Sans"/>
              </a:endParaRPr>
            </a:p>
          </p:txBody>
        </p:sp>
        <p:sp>
          <p:nvSpPr>
            <p:cNvPr id="954" name="Google Shape;954;p121"/>
            <p:cNvSpPr/>
            <p:nvPr/>
          </p:nvSpPr>
          <p:spPr>
            <a:xfrm>
              <a:off x="2786063" y="7489825"/>
              <a:ext cx="520700" cy="69850"/>
            </a:xfrm>
            <a:custGeom>
              <a:avLst/>
              <a:gdLst/>
              <a:ahLst/>
              <a:cxnLst/>
              <a:rect l="l" t="t" r="r" b="b"/>
              <a:pathLst>
                <a:path w="248" h="33" extrusionOk="0">
                  <a:moveTo>
                    <a:pt x="243" y="0"/>
                  </a:moveTo>
                  <a:cubicBezTo>
                    <a:pt x="137" y="0"/>
                    <a:pt x="137" y="0"/>
                    <a:pt x="137" y="0"/>
                  </a:cubicBezTo>
                  <a:cubicBezTo>
                    <a:pt x="134" y="0"/>
                    <a:pt x="132" y="2"/>
                    <a:pt x="132" y="5"/>
                  </a:cubicBezTo>
                  <a:cubicBezTo>
                    <a:pt x="132" y="8"/>
                    <a:pt x="132" y="8"/>
                    <a:pt x="132" y="8"/>
                  </a:cubicBezTo>
                  <a:cubicBezTo>
                    <a:pt x="116" y="8"/>
                    <a:pt x="116" y="8"/>
                    <a:pt x="116" y="8"/>
                  </a:cubicBezTo>
                  <a:cubicBezTo>
                    <a:pt x="116" y="5"/>
                    <a:pt x="116" y="5"/>
                    <a:pt x="116" y="5"/>
                  </a:cubicBezTo>
                  <a:cubicBezTo>
                    <a:pt x="116" y="2"/>
                    <a:pt x="114" y="0"/>
                    <a:pt x="111" y="0"/>
                  </a:cubicBezTo>
                  <a:cubicBezTo>
                    <a:pt x="5" y="0"/>
                    <a:pt x="5" y="0"/>
                    <a:pt x="5" y="0"/>
                  </a:cubicBezTo>
                  <a:cubicBezTo>
                    <a:pt x="2" y="0"/>
                    <a:pt x="0" y="2"/>
                    <a:pt x="0" y="5"/>
                  </a:cubicBezTo>
                  <a:cubicBezTo>
                    <a:pt x="0" y="20"/>
                    <a:pt x="0" y="20"/>
                    <a:pt x="0" y="20"/>
                  </a:cubicBezTo>
                  <a:cubicBezTo>
                    <a:pt x="0" y="27"/>
                    <a:pt x="6" y="33"/>
                    <a:pt x="13" y="33"/>
                  </a:cubicBezTo>
                  <a:cubicBezTo>
                    <a:pt x="234" y="33"/>
                    <a:pt x="234" y="33"/>
                    <a:pt x="234" y="33"/>
                  </a:cubicBezTo>
                  <a:cubicBezTo>
                    <a:pt x="242" y="33"/>
                    <a:pt x="248" y="27"/>
                    <a:pt x="248" y="20"/>
                  </a:cubicBezTo>
                  <a:cubicBezTo>
                    <a:pt x="248" y="5"/>
                    <a:pt x="248" y="5"/>
                    <a:pt x="248" y="5"/>
                  </a:cubicBezTo>
                  <a:cubicBezTo>
                    <a:pt x="248" y="2"/>
                    <a:pt x="245" y="0"/>
                    <a:pt x="243" y="0"/>
                  </a:cubicBezTo>
                  <a:close/>
                  <a:moveTo>
                    <a:pt x="238" y="20"/>
                  </a:moveTo>
                  <a:cubicBezTo>
                    <a:pt x="238" y="22"/>
                    <a:pt x="236" y="23"/>
                    <a:pt x="234" y="23"/>
                  </a:cubicBezTo>
                  <a:cubicBezTo>
                    <a:pt x="13" y="23"/>
                    <a:pt x="13" y="23"/>
                    <a:pt x="13" y="23"/>
                  </a:cubicBezTo>
                  <a:cubicBezTo>
                    <a:pt x="11" y="23"/>
                    <a:pt x="10" y="22"/>
                    <a:pt x="10" y="20"/>
                  </a:cubicBezTo>
                  <a:cubicBezTo>
                    <a:pt x="10" y="10"/>
                    <a:pt x="10" y="10"/>
                    <a:pt x="10" y="10"/>
                  </a:cubicBezTo>
                  <a:cubicBezTo>
                    <a:pt x="106" y="10"/>
                    <a:pt x="106" y="10"/>
                    <a:pt x="106" y="10"/>
                  </a:cubicBezTo>
                  <a:cubicBezTo>
                    <a:pt x="107" y="14"/>
                    <a:pt x="111" y="18"/>
                    <a:pt x="116" y="18"/>
                  </a:cubicBezTo>
                  <a:cubicBezTo>
                    <a:pt x="132" y="18"/>
                    <a:pt x="132" y="18"/>
                    <a:pt x="132" y="18"/>
                  </a:cubicBezTo>
                  <a:cubicBezTo>
                    <a:pt x="137" y="18"/>
                    <a:pt x="141" y="14"/>
                    <a:pt x="141" y="10"/>
                  </a:cubicBezTo>
                  <a:cubicBezTo>
                    <a:pt x="238" y="10"/>
                    <a:pt x="238" y="10"/>
                    <a:pt x="238" y="10"/>
                  </a:cubicBezTo>
                  <a:lnTo>
                    <a:pt x="238" y="20"/>
                  </a:lnTo>
                  <a:close/>
                </a:path>
              </a:pathLst>
            </a:custGeom>
            <a:solidFill>
              <a:schemeClr val="dk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336">
                <a:solidFill>
                  <a:srgbClr val="787878"/>
                </a:solidFill>
                <a:latin typeface="Open Sans"/>
                <a:ea typeface="Open Sans"/>
                <a:cs typeface="Open Sans"/>
                <a:sym typeface="Open Sans"/>
              </a:endParaRPr>
            </a:p>
          </p:txBody>
        </p:sp>
        <p:sp>
          <p:nvSpPr>
            <p:cNvPr id="955" name="Google Shape;955;p121"/>
            <p:cNvSpPr/>
            <p:nvPr/>
          </p:nvSpPr>
          <p:spPr>
            <a:xfrm>
              <a:off x="2892425" y="7318375"/>
              <a:ext cx="92075" cy="66675"/>
            </a:xfrm>
            <a:custGeom>
              <a:avLst/>
              <a:gdLst/>
              <a:ahLst/>
              <a:cxnLst/>
              <a:rect l="l" t="t" r="r" b="b"/>
              <a:pathLst>
                <a:path w="44" h="31" extrusionOk="0">
                  <a:moveTo>
                    <a:pt x="36" y="3"/>
                  </a:moveTo>
                  <a:cubicBezTo>
                    <a:pt x="31" y="17"/>
                    <a:pt x="31" y="17"/>
                    <a:pt x="31" y="17"/>
                  </a:cubicBezTo>
                  <a:cubicBezTo>
                    <a:pt x="26" y="3"/>
                    <a:pt x="26" y="3"/>
                    <a:pt x="26" y="3"/>
                  </a:cubicBezTo>
                  <a:cubicBezTo>
                    <a:pt x="26" y="1"/>
                    <a:pt x="24" y="0"/>
                    <a:pt x="22" y="0"/>
                  </a:cubicBezTo>
                  <a:cubicBezTo>
                    <a:pt x="22" y="0"/>
                    <a:pt x="22" y="0"/>
                    <a:pt x="22" y="0"/>
                  </a:cubicBezTo>
                  <a:cubicBezTo>
                    <a:pt x="20" y="0"/>
                    <a:pt x="18" y="1"/>
                    <a:pt x="18" y="3"/>
                  </a:cubicBezTo>
                  <a:cubicBezTo>
                    <a:pt x="13" y="17"/>
                    <a:pt x="13" y="17"/>
                    <a:pt x="13" y="17"/>
                  </a:cubicBezTo>
                  <a:cubicBezTo>
                    <a:pt x="8" y="3"/>
                    <a:pt x="8" y="3"/>
                    <a:pt x="8" y="3"/>
                  </a:cubicBezTo>
                  <a:cubicBezTo>
                    <a:pt x="8" y="1"/>
                    <a:pt x="6" y="0"/>
                    <a:pt x="4" y="0"/>
                  </a:cubicBezTo>
                  <a:cubicBezTo>
                    <a:pt x="2" y="0"/>
                    <a:pt x="0" y="2"/>
                    <a:pt x="0" y="4"/>
                  </a:cubicBezTo>
                  <a:cubicBezTo>
                    <a:pt x="0" y="5"/>
                    <a:pt x="0" y="5"/>
                    <a:pt x="1" y="6"/>
                  </a:cubicBezTo>
                  <a:cubicBezTo>
                    <a:pt x="8" y="27"/>
                    <a:pt x="8" y="27"/>
                    <a:pt x="8" y="27"/>
                  </a:cubicBezTo>
                  <a:cubicBezTo>
                    <a:pt x="9" y="30"/>
                    <a:pt x="11" y="31"/>
                    <a:pt x="13" y="31"/>
                  </a:cubicBezTo>
                  <a:cubicBezTo>
                    <a:pt x="15" y="31"/>
                    <a:pt x="17" y="30"/>
                    <a:pt x="17" y="28"/>
                  </a:cubicBezTo>
                  <a:cubicBezTo>
                    <a:pt x="22" y="14"/>
                    <a:pt x="22" y="14"/>
                    <a:pt x="22" y="14"/>
                  </a:cubicBezTo>
                  <a:cubicBezTo>
                    <a:pt x="27" y="27"/>
                    <a:pt x="27" y="27"/>
                    <a:pt x="27" y="27"/>
                  </a:cubicBezTo>
                  <a:cubicBezTo>
                    <a:pt x="27" y="30"/>
                    <a:pt x="29" y="31"/>
                    <a:pt x="31" y="31"/>
                  </a:cubicBezTo>
                  <a:cubicBezTo>
                    <a:pt x="31" y="31"/>
                    <a:pt x="31" y="31"/>
                    <a:pt x="31" y="31"/>
                  </a:cubicBezTo>
                  <a:cubicBezTo>
                    <a:pt x="33" y="31"/>
                    <a:pt x="35" y="30"/>
                    <a:pt x="36" y="27"/>
                  </a:cubicBezTo>
                  <a:cubicBezTo>
                    <a:pt x="43" y="6"/>
                    <a:pt x="43" y="6"/>
                    <a:pt x="43" y="6"/>
                  </a:cubicBezTo>
                  <a:cubicBezTo>
                    <a:pt x="44" y="6"/>
                    <a:pt x="44" y="5"/>
                    <a:pt x="44" y="4"/>
                  </a:cubicBezTo>
                  <a:cubicBezTo>
                    <a:pt x="44" y="2"/>
                    <a:pt x="42" y="0"/>
                    <a:pt x="40" y="0"/>
                  </a:cubicBezTo>
                  <a:cubicBezTo>
                    <a:pt x="38" y="0"/>
                    <a:pt x="36" y="1"/>
                    <a:pt x="36" y="3"/>
                  </a:cubicBezTo>
                  <a:close/>
                </a:path>
              </a:pathLst>
            </a:custGeom>
            <a:solidFill>
              <a:schemeClr val="dk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336">
                <a:solidFill>
                  <a:srgbClr val="787878"/>
                </a:solidFill>
                <a:latin typeface="Open Sans"/>
                <a:ea typeface="Open Sans"/>
                <a:cs typeface="Open Sans"/>
                <a:sym typeface="Open Sans"/>
              </a:endParaRPr>
            </a:p>
          </p:txBody>
        </p:sp>
        <p:sp>
          <p:nvSpPr>
            <p:cNvPr id="956" name="Google Shape;956;p121"/>
            <p:cNvSpPr/>
            <p:nvPr/>
          </p:nvSpPr>
          <p:spPr>
            <a:xfrm>
              <a:off x="2987675" y="7318375"/>
              <a:ext cx="92075" cy="66675"/>
            </a:xfrm>
            <a:custGeom>
              <a:avLst/>
              <a:gdLst/>
              <a:ahLst/>
              <a:cxnLst/>
              <a:rect l="l" t="t" r="r" b="b"/>
              <a:pathLst>
                <a:path w="44" h="31" extrusionOk="0">
                  <a:moveTo>
                    <a:pt x="36" y="3"/>
                  </a:moveTo>
                  <a:cubicBezTo>
                    <a:pt x="31" y="17"/>
                    <a:pt x="31" y="17"/>
                    <a:pt x="31" y="17"/>
                  </a:cubicBezTo>
                  <a:cubicBezTo>
                    <a:pt x="27" y="3"/>
                    <a:pt x="27" y="3"/>
                    <a:pt x="27" y="3"/>
                  </a:cubicBezTo>
                  <a:cubicBezTo>
                    <a:pt x="26" y="1"/>
                    <a:pt x="24" y="0"/>
                    <a:pt x="22" y="0"/>
                  </a:cubicBezTo>
                  <a:cubicBezTo>
                    <a:pt x="22" y="0"/>
                    <a:pt x="22" y="0"/>
                    <a:pt x="22" y="0"/>
                  </a:cubicBezTo>
                  <a:cubicBezTo>
                    <a:pt x="20" y="0"/>
                    <a:pt x="18" y="1"/>
                    <a:pt x="18" y="3"/>
                  </a:cubicBezTo>
                  <a:cubicBezTo>
                    <a:pt x="13" y="17"/>
                    <a:pt x="13" y="17"/>
                    <a:pt x="13" y="17"/>
                  </a:cubicBezTo>
                  <a:cubicBezTo>
                    <a:pt x="9" y="3"/>
                    <a:pt x="9" y="3"/>
                    <a:pt x="9" y="3"/>
                  </a:cubicBezTo>
                  <a:cubicBezTo>
                    <a:pt x="8" y="1"/>
                    <a:pt x="6" y="0"/>
                    <a:pt x="4" y="0"/>
                  </a:cubicBezTo>
                  <a:cubicBezTo>
                    <a:pt x="2" y="0"/>
                    <a:pt x="0" y="2"/>
                    <a:pt x="0" y="4"/>
                  </a:cubicBezTo>
                  <a:cubicBezTo>
                    <a:pt x="0" y="5"/>
                    <a:pt x="1" y="5"/>
                    <a:pt x="1" y="6"/>
                  </a:cubicBezTo>
                  <a:cubicBezTo>
                    <a:pt x="8" y="27"/>
                    <a:pt x="8" y="27"/>
                    <a:pt x="8" y="27"/>
                  </a:cubicBezTo>
                  <a:cubicBezTo>
                    <a:pt x="9" y="30"/>
                    <a:pt x="11" y="31"/>
                    <a:pt x="13" y="31"/>
                  </a:cubicBezTo>
                  <a:cubicBezTo>
                    <a:pt x="15" y="31"/>
                    <a:pt x="17" y="30"/>
                    <a:pt x="17" y="28"/>
                  </a:cubicBezTo>
                  <a:cubicBezTo>
                    <a:pt x="22" y="14"/>
                    <a:pt x="22" y="14"/>
                    <a:pt x="22" y="14"/>
                  </a:cubicBezTo>
                  <a:cubicBezTo>
                    <a:pt x="27" y="27"/>
                    <a:pt x="27" y="27"/>
                    <a:pt x="27" y="27"/>
                  </a:cubicBezTo>
                  <a:cubicBezTo>
                    <a:pt x="27" y="30"/>
                    <a:pt x="29" y="31"/>
                    <a:pt x="31" y="31"/>
                  </a:cubicBezTo>
                  <a:cubicBezTo>
                    <a:pt x="31" y="31"/>
                    <a:pt x="31" y="31"/>
                    <a:pt x="31" y="31"/>
                  </a:cubicBezTo>
                  <a:cubicBezTo>
                    <a:pt x="33" y="31"/>
                    <a:pt x="35" y="30"/>
                    <a:pt x="36" y="27"/>
                  </a:cubicBezTo>
                  <a:cubicBezTo>
                    <a:pt x="44" y="6"/>
                    <a:pt x="44" y="6"/>
                    <a:pt x="44" y="6"/>
                  </a:cubicBezTo>
                  <a:cubicBezTo>
                    <a:pt x="44" y="6"/>
                    <a:pt x="44" y="5"/>
                    <a:pt x="44" y="4"/>
                  </a:cubicBezTo>
                  <a:cubicBezTo>
                    <a:pt x="44" y="2"/>
                    <a:pt x="42" y="0"/>
                    <a:pt x="40" y="0"/>
                  </a:cubicBezTo>
                  <a:cubicBezTo>
                    <a:pt x="38" y="0"/>
                    <a:pt x="36" y="1"/>
                    <a:pt x="36" y="3"/>
                  </a:cubicBezTo>
                  <a:close/>
                </a:path>
              </a:pathLst>
            </a:custGeom>
            <a:solidFill>
              <a:schemeClr val="dk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336">
                <a:solidFill>
                  <a:srgbClr val="787878"/>
                </a:solidFill>
                <a:latin typeface="Open Sans"/>
                <a:ea typeface="Open Sans"/>
                <a:cs typeface="Open Sans"/>
                <a:sym typeface="Open Sans"/>
              </a:endParaRPr>
            </a:p>
          </p:txBody>
        </p:sp>
        <p:sp>
          <p:nvSpPr>
            <p:cNvPr id="957" name="Google Shape;957;p121"/>
            <p:cNvSpPr/>
            <p:nvPr/>
          </p:nvSpPr>
          <p:spPr>
            <a:xfrm>
              <a:off x="3081338" y="7318375"/>
              <a:ext cx="93663" cy="66675"/>
            </a:xfrm>
            <a:custGeom>
              <a:avLst/>
              <a:gdLst/>
              <a:ahLst/>
              <a:cxnLst/>
              <a:rect l="l" t="t" r="r" b="b"/>
              <a:pathLst>
                <a:path w="44" h="31" extrusionOk="0">
                  <a:moveTo>
                    <a:pt x="40" y="0"/>
                  </a:moveTo>
                  <a:cubicBezTo>
                    <a:pt x="38" y="0"/>
                    <a:pt x="37" y="1"/>
                    <a:pt x="36" y="3"/>
                  </a:cubicBezTo>
                  <a:cubicBezTo>
                    <a:pt x="31" y="17"/>
                    <a:pt x="31" y="17"/>
                    <a:pt x="31" y="17"/>
                  </a:cubicBezTo>
                  <a:cubicBezTo>
                    <a:pt x="27" y="3"/>
                    <a:pt x="27" y="3"/>
                    <a:pt x="27" y="3"/>
                  </a:cubicBezTo>
                  <a:cubicBezTo>
                    <a:pt x="26" y="1"/>
                    <a:pt x="24" y="0"/>
                    <a:pt x="22" y="0"/>
                  </a:cubicBezTo>
                  <a:cubicBezTo>
                    <a:pt x="22" y="0"/>
                    <a:pt x="22" y="0"/>
                    <a:pt x="22" y="0"/>
                  </a:cubicBezTo>
                  <a:cubicBezTo>
                    <a:pt x="20" y="0"/>
                    <a:pt x="18" y="1"/>
                    <a:pt x="18" y="3"/>
                  </a:cubicBezTo>
                  <a:cubicBezTo>
                    <a:pt x="13" y="17"/>
                    <a:pt x="13" y="17"/>
                    <a:pt x="13" y="17"/>
                  </a:cubicBezTo>
                  <a:cubicBezTo>
                    <a:pt x="9" y="3"/>
                    <a:pt x="9" y="3"/>
                    <a:pt x="9" y="3"/>
                  </a:cubicBezTo>
                  <a:cubicBezTo>
                    <a:pt x="8" y="1"/>
                    <a:pt x="7" y="0"/>
                    <a:pt x="5" y="0"/>
                  </a:cubicBezTo>
                  <a:cubicBezTo>
                    <a:pt x="2" y="0"/>
                    <a:pt x="0" y="2"/>
                    <a:pt x="0" y="4"/>
                  </a:cubicBezTo>
                  <a:cubicBezTo>
                    <a:pt x="0" y="5"/>
                    <a:pt x="1" y="5"/>
                    <a:pt x="1" y="6"/>
                  </a:cubicBezTo>
                  <a:cubicBezTo>
                    <a:pt x="8" y="27"/>
                    <a:pt x="8" y="27"/>
                    <a:pt x="8" y="27"/>
                  </a:cubicBezTo>
                  <a:cubicBezTo>
                    <a:pt x="9" y="30"/>
                    <a:pt x="11" y="31"/>
                    <a:pt x="13" y="31"/>
                  </a:cubicBezTo>
                  <a:cubicBezTo>
                    <a:pt x="15" y="31"/>
                    <a:pt x="17" y="30"/>
                    <a:pt x="18" y="28"/>
                  </a:cubicBezTo>
                  <a:cubicBezTo>
                    <a:pt x="22" y="14"/>
                    <a:pt x="22" y="14"/>
                    <a:pt x="22" y="14"/>
                  </a:cubicBezTo>
                  <a:cubicBezTo>
                    <a:pt x="27" y="27"/>
                    <a:pt x="27" y="27"/>
                    <a:pt x="27" y="27"/>
                  </a:cubicBezTo>
                  <a:cubicBezTo>
                    <a:pt x="28" y="30"/>
                    <a:pt x="29" y="31"/>
                    <a:pt x="31" y="31"/>
                  </a:cubicBezTo>
                  <a:cubicBezTo>
                    <a:pt x="32" y="31"/>
                    <a:pt x="32" y="31"/>
                    <a:pt x="32" y="31"/>
                  </a:cubicBezTo>
                  <a:cubicBezTo>
                    <a:pt x="34" y="31"/>
                    <a:pt x="35" y="30"/>
                    <a:pt x="36" y="27"/>
                  </a:cubicBezTo>
                  <a:cubicBezTo>
                    <a:pt x="44" y="6"/>
                    <a:pt x="44" y="6"/>
                    <a:pt x="44" y="6"/>
                  </a:cubicBezTo>
                  <a:cubicBezTo>
                    <a:pt x="44" y="6"/>
                    <a:pt x="44" y="5"/>
                    <a:pt x="44" y="4"/>
                  </a:cubicBezTo>
                  <a:cubicBezTo>
                    <a:pt x="44" y="2"/>
                    <a:pt x="42" y="0"/>
                    <a:pt x="40" y="0"/>
                  </a:cubicBezTo>
                  <a:close/>
                </a:path>
              </a:pathLst>
            </a:custGeom>
            <a:solidFill>
              <a:schemeClr val="dk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336">
                <a:solidFill>
                  <a:srgbClr val="787878"/>
                </a:solidFill>
                <a:latin typeface="Open Sans"/>
                <a:ea typeface="Open Sans"/>
                <a:cs typeface="Open Sans"/>
                <a:sym typeface="Open Sans"/>
              </a:endParaRPr>
            </a:p>
          </p:txBody>
        </p:sp>
        <p:sp>
          <p:nvSpPr>
            <p:cNvPr id="958" name="Google Shape;958;p121"/>
            <p:cNvSpPr/>
            <p:nvPr/>
          </p:nvSpPr>
          <p:spPr>
            <a:xfrm>
              <a:off x="3175000" y="7362825"/>
              <a:ext cx="19050" cy="22225"/>
            </a:xfrm>
            <a:custGeom>
              <a:avLst/>
              <a:gdLst/>
              <a:ahLst/>
              <a:cxnLst/>
              <a:rect l="l" t="t" r="r" b="b"/>
              <a:pathLst>
                <a:path w="9" h="10" extrusionOk="0">
                  <a:moveTo>
                    <a:pt x="5" y="10"/>
                  </a:moveTo>
                  <a:cubicBezTo>
                    <a:pt x="7" y="10"/>
                    <a:pt x="9" y="8"/>
                    <a:pt x="9" y="5"/>
                  </a:cubicBezTo>
                  <a:cubicBezTo>
                    <a:pt x="9" y="5"/>
                    <a:pt x="9" y="5"/>
                    <a:pt x="9" y="5"/>
                  </a:cubicBezTo>
                  <a:cubicBezTo>
                    <a:pt x="9" y="2"/>
                    <a:pt x="7" y="0"/>
                    <a:pt x="5" y="0"/>
                  </a:cubicBezTo>
                  <a:cubicBezTo>
                    <a:pt x="2" y="0"/>
                    <a:pt x="0" y="2"/>
                    <a:pt x="0" y="5"/>
                  </a:cubicBezTo>
                  <a:cubicBezTo>
                    <a:pt x="0" y="5"/>
                    <a:pt x="0" y="5"/>
                    <a:pt x="0" y="5"/>
                  </a:cubicBezTo>
                  <a:cubicBezTo>
                    <a:pt x="0" y="8"/>
                    <a:pt x="2" y="10"/>
                    <a:pt x="5" y="10"/>
                  </a:cubicBezTo>
                  <a:close/>
                </a:path>
              </a:pathLst>
            </a:custGeom>
            <a:solidFill>
              <a:schemeClr val="dk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336">
                <a:solidFill>
                  <a:srgbClr val="787878"/>
                </a:solidFill>
                <a:latin typeface="Open Sans"/>
                <a:ea typeface="Open Sans"/>
                <a:cs typeface="Open Sans"/>
                <a:sym typeface="Open Sans"/>
              </a:endParaRPr>
            </a:p>
          </p:txBody>
        </p:sp>
      </p:grpSp>
      <p:sp>
        <p:nvSpPr>
          <p:cNvPr id="959" name="Google Shape;959;p121"/>
          <p:cNvSpPr txBox="1"/>
          <p:nvPr/>
        </p:nvSpPr>
        <p:spPr>
          <a:xfrm>
            <a:off x="3234835" y="2826461"/>
            <a:ext cx="1196862" cy="389722"/>
          </a:xfrm>
          <a:prstGeom prst="rect">
            <a:avLst/>
          </a:prstGeom>
          <a:noFill/>
          <a:ln>
            <a:noFill/>
          </a:ln>
        </p:spPr>
        <p:txBody>
          <a:bodyPr spcFirstLastPara="1" wrap="square" lIns="0" tIns="0" rIns="0" bIns="0" anchor="t" anchorCtr="0">
            <a:spAutoFit/>
          </a:bodyPr>
          <a:lstStyle/>
          <a:p>
            <a:pPr marL="11906" marR="0" lvl="0" indent="0" algn="ctr" rtl="0">
              <a:spcBef>
                <a:spcPts val="0"/>
              </a:spcBef>
              <a:spcAft>
                <a:spcPts val="0"/>
              </a:spcAft>
              <a:buNone/>
            </a:pPr>
            <a:r>
              <a:rPr lang="en-US" sz="843" b="1">
                <a:solidFill>
                  <a:srgbClr val="000000"/>
                </a:solidFill>
                <a:latin typeface="Open Sans"/>
                <a:ea typeface="Open Sans"/>
                <a:cs typeface="Open Sans"/>
                <a:sym typeface="Open Sans"/>
              </a:rPr>
              <a:t>Manage Sponsored Program Spend</a:t>
            </a:r>
            <a:endParaRPr sz="843" b="1">
              <a:solidFill>
                <a:srgbClr val="000000"/>
              </a:solidFill>
              <a:latin typeface="Open Sans"/>
              <a:ea typeface="Open Sans"/>
              <a:cs typeface="Open Sans"/>
              <a:sym typeface="Open Sans"/>
            </a:endParaRPr>
          </a:p>
        </p:txBody>
      </p:sp>
      <p:grpSp>
        <p:nvGrpSpPr>
          <p:cNvPr id="960" name="Google Shape;960;p121"/>
          <p:cNvGrpSpPr/>
          <p:nvPr/>
        </p:nvGrpSpPr>
        <p:grpSpPr>
          <a:xfrm>
            <a:off x="83302" y="3402864"/>
            <a:ext cx="1591943" cy="394469"/>
            <a:chOff x="3319535" y="2594653"/>
            <a:chExt cx="1591943" cy="394469"/>
          </a:xfrm>
        </p:grpSpPr>
        <p:sp>
          <p:nvSpPr>
            <p:cNvPr id="961" name="Google Shape;961;p121"/>
            <p:cNvSpPr/>
            <p:nvPr/>
          </p:nvSpPr>
          <p:spPr>
            <a:xfrm>
              <a:off x="3319535" y="2594653"/>
              <a:ext cx="1591943" cy="25468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55">
                  <a:solidFill>
                    <a:srgbClr val="9D320B"/>
                  </a:solidFill>
                  <a:latin typeface="Play"/>
                  <a:ea typeface="Play"/>
                  <a:cs typeface="Play"/>
                  <a:sym typeface="Play"/>
                </a:rPr>
                <a:t>Work </a:t>
              </a:r>
              <a:r>
                <a:rPr lang="en-US" sz="1055" b="1">
                  <a:solidFill>
                    <a:srgbClr val="9D320B"/>
                  </a:solidFill>
                  <a:latin typeface="Play"/>
                  <a:ea typeface="Play"/>
                  <a:cs typeface="Play"/>
                  <a:sym typeface="Play"/>
                </a:rPr>
                <a:t>Changing</a:t>
              </a:r>
              <a:endParaRPr/>
            </a:p>
          </p:txBody>
        </p:sp>
        <p:sp>
          <p:nvSpPr>
            <p:cNvPr id="962" name="Google Shape;962;p121"/>
            <p:cNvSpPr txBox="1"/>
            <p:nvPr/>
          </p:nvSpPr>
          <p:spPr>
            <a:xfrm>
              <a:off x="3319536" y="2788618"/>
              <a:ext cx="1523562" cy="20050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703">
                  <a:solidFill>
                    <a:srgbClr val="000000"/>
                  </a:solidFill>
                  <a:latin typeface="Open Sans"/>
                  <a:ea typeface="Open Sans"/>
                  <a:cs typeface="Open Sans"/>
                  <a:sym typeface="Open Sans"/>
                </a:rPr>
                <a:t>All award intake within SAGE</a:t>
              </a:r>
              <a:endParaRPr/>
            </a:p>
          </p:txBody>
        </p:sp>
      </p:grpSp>
      <p:sp>
        <p:nvSpPr>
          <p:cNvPr id="963" name="Google Shape;963;p121"/>
          <p:cNvSpPr/>
          <p:nvPr/>
        </p:nvSpPr>
        <p:spPr>
          <a:xfrm>
            <a:off x="83303" y="3747618"/>
            <a:ext cx="1591943" cy="25468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55">
                <a:solidFill>
                  <a:srgbClr val="9D320B"/>
                </a:solidFill>
                <a:latin typeface="Play"/>
                <a:ea typeface="Play"/>
                <a:cs typeface="Play"/>
                <a:sym typeface="Play"/>
              </a:rPr>
              <a:t>Work </a:t>
            </a:r>
            <a:r>
              <a:rPr lang="en-US" sz="1055" b="1">
                <a:solidFill>
                  <a:srgbClr val="9D320B"/>
                </a:solidFill>
                <a:latin typeface="Play"/>
                <a:ea typeface="Play"/>
                <a:cs typeface="Play"/>
                <a:sym typeface="Play"/>
              </a:rPr>
              <a:t>Changing</a:t>
            </a:r>
            <a:endParaRPr/>
          </a:p>
        </p:txBody>
      </p:sp>
      <p:sp>
        <p:nvSpPr>
          <p:cNvPr id="964" name="Google Shape;964;p121"/>
          <p:cNvSpPr txBox="1"/>
          <p:nvPr/>
        </p:nvSpPr>
        <p:spPr>
          <a:xfrm>
            <a:off x="68207" y="3917368"/>
            <a:ext cx="1339815" cy="5250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703">
                <a:solidFill>
                  <a:srgbClr val="000000"/>
                </a:solidFill>
                <a:latin typeface="Open Sans"/>
                <a:ea typeface="Open Sans"/>
                <a:cs typeface="Open Sans"/>
                <a:sym typeface="Open Sans"/>
              </a:rPr>
              <a:t>Use of SAGE budget to standardize and facilitate Award integrations</a:t>
            </a:r>
            <a:endParaRPr sz="703">
              <a:solidFill>
                <a:srgbClr val="000000"/>
              </a:solidFill>
              <a:latin typeface="Open Sans"/>
              <a:ea typeface="Open Sans"/>
              <a:cs typeface="Open Sans"/>
              <a:sym typeface="Open Sans"/>
            </a:endParaRPr>
          </a:p>
          <a:p>
            <a:pPr marL="0" marR="0" lvl="0" indent="0" algn="l" rtl="0">
              <a:spcBef>
                <a:spcPts val="0"/>
              </a:spcBef>
              <a:spcAft>
                <a:spcPts val="0"/>
              </a:spcAft>
              <a:buNone/>
            </a:pPr>
            <a:endParaRPr sz="703">
              <a:solidFill>
                <a:srgbClr val="000000"/>
              </a:solidFill>
              <a:latin typeface="Open Sans"/>
              <a:ea typeface="Open Sans"/>
              <a:cs typeface="Open Sans"/>
              <a:sym typeface="Open Sans"/>
            </a:endParaRPr>
          </a:p>
        </p:txBody>
      </p:sp>
      <p:grpSp>
        <p:nvGrpSpPr>
          <p:cNvPr id="965" name="Google Shape;965;p121"/>
          <p:cNvGrpSpPr/>
          <p:nvPr/>
        </p:nvGrpSpPr>
        <p:grpSpPr>
          <a:xfrm>
            <a:off x="4630239" y="3379031"/>
            <a:ext cx="1603126" cy="617347"/>
            <a:chOff x="3319535" y="2604887"/>
            <a:chExt cx="1603125" cy="617348"/>
          </a:xfrm>
        </p:grpSpPr>
        <p:sp>
          <p:nvSpPr>
            <p:cNvPr id="966" name="Google Shape;966;p121"/>
            <p:cNvSpPr/>
            <p:nvPr/>
          </p:nvSpPr>
          <p:spPr>
            <a:xfrm>
              <a:off x="3330717" y="2604887"/>
              <a:ext cx="1591943" cy="25468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55">
                  <a:solidFill>
                    <a:srgbClr val="008587"/>
                  </a:solidFill>
                  <a:latin typeface="Play"/>
                  <a:ea typeface="Play"/>
                  <a:cs typeface="Play"/>
                  <a:sym typeface="Play"/>
                </a:rPr>
                <a:t>Work </a:t>
              </a:r>
              <a:r>
                <a:rPr lang="en-US" sz="1055" b="1">
                  <a:solidFill>
                    <a:srgbClr val="008587"/>
                  </a:solidFill>
                  <a:latin typeface="Play"/>
                  <a:ea typeface="Play"/>
                  <a:cs typeface="Play"/>
                  <a:sym typeface="Play"/>
                </a:rPr>
                <a:t>Automated</a:t>
              </a:r>
              <a:endParaRPr/>
            </a:p>
          </p:txBody>
        </p:sp>
        <p:sp>
          <p:nvSpPr>
            <p:cNvPr id="967" name="Google Shape;967;p121"/>
            <p:cNvSpPr txBox="1"/>
            <p:nvPr/>
          </p:nvSpPr>
          <p:spPr>
            <a:xfrm>
              <a:off x="3319535" y="2805389"/>
              <a:ext cx="1523562" cy="416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703">
                  <a:solidFill>
                    <a:srgbClr val="000000"/>
                  </a:solidFill>
                  <a:latin typeface="Open Sans"/>
                  <a:ea typeface="Open Sans"/>
                  <a:cs typeface="Open Sans"/>
                  <a:sym typeface="Open Sans"/>
                </a:rPr>
                <a:t>Cost Reimbursable transactions outside award period not eligible for Sponsor Billing</a:t>
              </a:r>
              <a:endParaRPr sz="703">
                <a:solidFill>
                  <a:srgbClr val="000000"/>
                </a:solidFill>
                <a:latin typeface="Open Sans"/>
                <a:ea typeface="Open Sans"/>
                <a:cs typeface="Open Sans"/>
                <a:sym typeface="Open Sans"/>
              </a:endParaRPr>
            </a:p>
          </p:txBody>
        </p:sp>
      </p:grpSp>
      <p:sp>
        <p:nvSpPr>
          <p:cNvPr id="968" name="Google Shape;968;p121"/>
          <p:cNvSpPr/>
          <p:nvPr/>
        </p:nvSpPr>
        <p:spPr>
          <a:xfrm>
            <a:off x="7640149" y="3379029"/>
            <a:ext cx="1591943" cy="25468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55">
                <a:solidFill>
                  <a:srgbClr val="008587"/>
                </a:solidFill>
                <a:latin typeface="Play"/>
                <a:ea typeface="Play"/>
                <a:cs typeface="Play"/>
                <a:sym typeface="Play"/>
              </a:rPr>
              <a:t>Work </a:t>
            </a:r>
            <a:r>
              <a:rPr lang="en-US" sz="1055" b="1">
                <a:solidFill>
                  <a:srgbClr val="008587"/>
                </a:solidFill>
                <a:latin typeface="Play"/>
                <a:ea typeface="Play"/>
                <a:cs typeface="Play"/>
                <a:sym typeface="Play"/>
              </a:rPr>
              <a:t>Automated</a:t>
            </a:r>
            <a:endParaRPr/>
          </a:p>
        </p:txBody>
      </p:sp>
      <p:sp>
        <p:nvSpPr>
          <p:cNvPr id="969" name="Google Shape;969;p121"/>
          <p:cNvSpPr/>
          <p:nvPr/>
        </p:nvSpPr>
        <p:spPr>
          <a:xfrm>
            <a:off x="6221995" y="3379029"/>
            <a:ext cx="1591943" cy="25468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55">
                <a:solidFill>
                  <a:srgbClr val="9D320B"/>
                </a:solidFill>
                <a:latin typeface="Play"/>
                <a:ea typeface="Play"/>
                <a:cs typeface="Play"/>
                <a:sym typeface="Play"/>
              </a:rPr>
              <a:t>Work </a:t>
            </a:r>
            <a:r>
              <a:rPr lang="en-US" sz="1055" b="1">
                <a:solidFill>
                  <a:srgbClr val="9D320B"/>
                </a:solidFill>
                <a:latin typeface="Play"/>
                <a:ea typeface="Play"/>
                <a:cs typeface="Play"/>
                <a:sym typeface="Play"/>
              </a:rPr>
              <a:t>Changing</a:t>
            </a:r>
            <a:endParaRPr/>
          </a:p>
        </p:txBody>
      </p:sp>
      <p:sp>
        <p:nvSpPr>
          <p:cNvPr id="970" name="Google Shape;970;p121"/>
          <p:cNvSpPr txBox="1"/>
          <p:nvPr/>
        </p:nvSpPr>
        <p:spPr>
          <a:xfrm>
            <a:off x="6199630" y="3572490"/>
            <a:ext cx="1523562" cy="5250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703">
                <a:solidFill>
                  <a:srgbClr val="000000"/>
                </a:solidFill>
                <a:latin typeface="Open Sans"/>
                <a:ea typeface="Open Sans"/>
                <a:cs typeface="Open Sans"/>
                <a:sym typeface="Open Sans"/>
              </a:rPr>
              <a:t>All cost share will be in Workday, and we will use a new third-party solution for effort reporting</a:t>
            </a:r>
            <a:endParaRPr/>
          </a:p>
        </p:txBody>
      </p:sp>
      <p:sp>
        <p:nvSpPr>
          <p:cNvPr id="971" name="Google Shape;971;p121"/>
          <p:cNvSpPr txBox="1"/>
          <p:nvPr/>
        </p:nvSpPr>
        <p:spPr>
          <a:xfrm>
            <a:off x="212285" y="1880394"/>
            <a:ext cx="6666845" cy="254685"/>
          </a:xfrm>
          <a:prstGeom prst="rect">
            <a:avLst/>
          </a:prstGeom>
          <a:noFill/>
          <a:ln>
            <a:noFill/>
          </a:ln>
        </p:spPr>
        <p:txBody>
          <a:bodyPr spcFirstLastPara="1" wrap="square" lIns="0" tIns="45700" rIns="91425" bIns="45700" anchor="b" anchorCtr="0">
            <a:spAutoFit/>
          </a:bodyPr>
          <a:lstStyle/>
          <a:p>
            <a:pPr marL="11430" marR="0" lvl="0" indent="0" algn="l" rtl="0">
              <a:spcBef>
                <a:spcPts val="0"/>
              </a:spcBef>
              <a:spcAft>
                <a:spcPts val="0"/>
              </a:spcAft>
              <a:buNone/>
            </a:pPr>
            <a:r>
              <a:rPr lang="en-US" sz="1055" b="1" cap="none">
                <a:solidFill>
                  <a:srgbClr val="000000"/>
                </a:solidFill>
                <a:latin typeface="Open Sans"/>
                <a:ea typeface="Open Sans"/>
                <a:cs typeface="Open Sans"/>
                <a:sym typeface="Open Sans"/>
              </a:rPr>
              <a:t>KEY STEPS IN POST-AWARD – IMPACTS TO CURRENT UNIT ACTIVITIES*</a:t>
            </a:r>
            <a:endParaRPr sz="1055" cap="none">
              <a:solidFill>
                <a:srgbClr val="000000"/>
              </a:solidFill>
              <a:latin typeface="Open Sans"/>
              <a:ea typeface="Open Sans"/>
              <a:cs typeface="Open Sans"/>
              <a:sym typeface="Open Sans"/>
            </a:endParaRPr>
          </a:p>
        </p:txBody>
      </p:sp>
      <p:sp>
        <p:nvSpPr>
          <p:cNvPr id="972" name="Google Shape;972;p121"/>
          <p:cNvSpPr txBox="1"/>
          <p:nvPr/>
        </p:nvSpPr>
        <p:spPr>
          <a:xfrm>
            <a:off x="7463177" y="935821"/>
            <a:ext cx="1534884" cy="8715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633">
                <a:solidFill>
                  <a:srgbClr val="000000"/>
                </a:solidFill>
                <a:latin typeface="Open Sans"/>
                <a:ea typeface="Open Sans"/>
                <a:cs typeface="Open Sans"/>
                <a:sym typeface="Open Sans"/>
              </a:rPr>
              <a:t>* Full scope of activities not shown, to see more information on the levels of shared and future state processes, please see the individual business process sections</a:t>
            </a:r>
            <a:endParaRPr/>
          </a:p>
          <a:p>
            <a:pPr marL="0" marR="0" lvl="0" indent="0" algn="l" rtl="0">
              <a:spcBef>
                <a:spcPts val="0"/>
              </a:spcBef>
              <a:spcAft>
                <a:spcPts val="0"/>
              </a:spcAft>
              <a:buNone/>
            </a:pPr>
            <a:r>
              <a:rPr lang="en-US" sz="633">
                <a:solidFill>
                  <a:srgbClr val="000000"/>
                </a:solidFill>
                <a:latin typeface="Open Sans"/>
                <a:ea typeface="Open Sans"/>
                <a:cs typeface="Open Sans"/>
                <a:sym typeface="Open Sans"/>
              </a:rPr>
              <a:t>**Processes differ across units in the current state, these notes may apply differently to various units</a:t>
            </a:r>
            <a:endParaRPr/>
          </a:p>
        </p:txBody>
      </p:sp>
      <p:sp>
        <p:nvSpPr>
          <p:cNvPr id="973" name="Google Shape;973;p121"/>
          <p:cNvSpPr txBox="1"/>
          <p:nvPr/>
        </p:nvSpPr>
        <p:spPr>
          <a:xfrm>
            <a:off x="437265" y="2826803"/>
            <a:ext cx="920893" cy="389722"/>
          </a:xfrm>
          <a:prstGeom prst="rect">
            <a:avLst/>
          </a:prstGeom>
          <a:noFill/>
          <a:ln>
            <a:noFill/>
          </a:ln>
        </p:spPr>
        <p:txBody>
          <a:bodyPr spcFirstLastPara="1" wrap="square" lIns="0" tIns="0" rIns="0" bIns="0" anchor="t" anchorCtr="0">
            <a:spAutoFit/>
          </a:bodyPr>
          <a:lstStyle/>
          <a:p>
            <a:pPr marL="11906" marR="0" lvl="0" indent="0" algn="ctr" rtl="0">
              <a:spcBef>
                <a:spcPts val="0"/>
              </a:spcBef>
              <a:spcAft>
                <a:spcPts val="0"/>
              </a:spcAft>
              <a:buNone/>
            </a:pPr>
            <a:r>
              <a:rPr lang="en-US" sz="843" b="1">
                <a:solidFill>
                  <a:srgbClr val="000000"/>
                </a:solidFill>
                <a:latin typeface="Open Sans"/>
                <a:ea typeface="Open Sans"/>
                <a:cs typeface="Open Sans"/>
                <a:sym typeface="Open Sans"/>
              </a:rPr>
              <a:t>Receive Notice of Award</a:t>
            </a:r>
            <a:endParaRPr/>
          </a:p>
        </p:txBody>
      </p:sp>
      <p:cxnSp>
        <p:nvCxnSpPr>
          <p:cNvPr id="974" name="Google Shape;974;p121"/>
          <p:cNvCxnSpPr/>
          <p:nvPr/>
        </p:nvCxnSpPr>
        <p:spPr>
          <a:xfrm>
            <a:off x="1452729" y="2732517"/>
            <a:ext cx="7722" cy="3150394"/>
          </a:xfrm>
          <a:prstGeom prst="straightConnector1">
            <a:avLst/>
          </a:prstGeom>
          <a:noFill/>
          <a:ln w="9525" cap="flat" cmpd="sng">
            <a:solidFill>
              <a:srgbClr val="7F7F7F"/>
            </a:solidFill>
            <a:prstDash val="solid"/>
            <a:round/>
            <a:headEnd type="none" w="sm" len="sm"/>
            <a:tailEnd type="none" w="sm" len="sm"/>
          </a:ln>
        </p:spPr>
      </p:cxnSp>
      <p:cxnSp>
        <p:nvCxnSpPr>
          <p:cNvPr id="975" name="Google Shape;975;p121"/>
          <p:cNvCxnSpPr>
            <a:stCxn id="951" idx="4"/>
          </p:cNvCxnSpPr>
          <p:nvPr/>
        </p:nvCxnSpPr>
        <p:spPr>
          <a:xfrm>
            <a:off x="3051389" y="2557917"/>
            <a:ext cx="0" cy="3343200"/>
          </a:xfrm>
          <a:prstGeom prst="straightConnector1">
            <a:avLst/>
          </a:prstGeom>
          <a:noFill/>
          <a:ln w="9525" cap="flat" cmpd="sng">
            <a:solidFill>
              <a:srgbClr val="7F7F7F"/>
            </a:solidFill>
            <a:prstDash val="solid"/>
            <a:round/>
            <a:headEnd type="none" w="sm" len="sm"/>
            <a:tailEnd type="none" w="sm" len="sm"/>
          </a:ln>
        </p:spPr>
      </p:cxnSp>
      <p:cxnSp>
        <p:nvCxnSpPr>
          <p:cNvPr id="976" name="Google Shape;976;p121"/>
          <p:cNvCxnSpPr/>
          <p:nvPr/>
        </p:nvCxnSpPr>
        <p:spPr>
          <a:xfrm>
            <a:off x="4632762" y="2865097"/>
            <a:ext cx="16985" cy="2378869"/>
          </a:xfrm>
          <a:prstGeom prst="straightConnector1">
            <a:avLst/>
          </a:prstGeom>
          <a:noFill/>
          <a:ln w="9525" cap="flat" cmpd="sng">
            <a:solidFill>
              <a:srgbClr val="7F7F7F"/>
            </a:solidFill>
            <a:prstDash val="solid"/>
            <a:round/>
            <a:headEnd type="none" w="sm" len="sm"/>
            <a:tailEnd type="none" w="sm" len="sm"/>
          </a:ln>
        </p:spPr>
      </p:cxnSp>
      <p:cxnSp>
        <p:nvCxnSpPr>
          <p:cNvPr id="977" name="Google Shape;977;p121"/>
          <p:cNvCxnSpPr/>
          <p:nvPr/>
        </p:nvCxnSpPr>
        <p:spPr>
          <a:xfrm>
            <a:off x="6206097" y="3228695"/>
            <a:ext cx="16084" cy="2030622"/>
          </a:xfrm>
          <a:prstGeom prst="straightConnector1">
            <a:avLst/>
          </a:prstGeom>
          <a:noFill/>
          <a:ln w="9525" cap="flat" cmpd="sng">
            <a:solidFill>
              <a:srgbClr val="7F7F7F"/>
            </a:solidFill>
            <a:prstDash val="solid"/>
            <a:round/>
            <a:headEnd type="none" w="sm" len="sm"/>
            <a:tailEnd type="none" w="sm" len="sm"/>
          </a:ln>
        </p:spPr>
      </p:cxnSp>
      <p:sp>
        <p:nvSpPr>
          <p:cNvPr id="978" name="Google Shape;978;p121"/>
          <p:cNvSpPr/>
          <p:nvPr/>
        </p:nvSpPr>
        <p:spPr>
          <a:xfrm>
            <a:off x="1411895" y="5425211"/>
            <a:ext cx="87279" cy="87279"/>
          </a:xfrm>
          <a:prstGeom prst="ellipse">
            <a:avLst/>
          </a:prstGeom>
          <a:solidFill>
            <a:srgbClr val="00868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36">
              <a:solidFill>
                <a:srgbClr val="E8D3A2"/>
              </a:solidFill>
              <a:latin typeface="Calibri"/>
              <a:ea typeface="Calibri"/>
              <a:cs typeface="Calibri"/>
              <a:sym typeface="Calibri"/>
            </a:endParaRPr>
          </a:p>
        </p:txBody>
      </p:sp>
      <p:sp>
        <p:nvSpPr>
          <p:cNvPr id="979" name="Google Shape;979;p121"/>
          <p:cNvSpPr/>
          <p:nvPr/>
        </p:nvSpPr>
        <p:spPr>
          <a:xfrm>
            <a:off x="21131" y="3828392"/>
            <a:ext cx="87279" cy="87279"/>
          </a:xfrm>
          <a:prstGeom prst="ellipse">
            <a:avLst/>
          </a:prstGeom>
          <a:solidFill>
            <a:srgbClr val="9D320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36">
              <a:solidFill>
                <a:srgbClr val="E8D3A2"/>
              </a:solidFill>
              <a:latin typeface="Calibri"/>
              <a:ea typeface="Calibri"/>
              <a:cs typeface="Calibri"/>
              <a:sym typeface="Calibri"/>
            </a:endParaRPr>
          </a:p>
        </p:txBody>
      </p:sp>
      <p:sp>
        <p:nvSpPr>
          <p:cNvPr id="980" name="Google Shape;980;p121"/>
          <p:cNvSpPr/>
          <p:nvPr/>
        </p:nvSpPr>
        <p:spPr>
          <a:xfrm>
            <a:off x="3015866" y="3449696"/>
            <a:ext cx="87279" cy="87279"/>
          </a:xfrm>
          <a:prstGeom prst="ellipse">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36">
              <a:solidFill>
                <a:srgbClr val="E8D3A2"/>
              </a:solidFill>
              <a:latin typeface="Calibri"/>
              <a:ea typeface="Calibri"/>
              <a:cs typeface="Calibri"/>
              <a:sym typeface="Calibri"/>
            </a:endParaRPr>
          </a:p>
        </p:txBody>
      </p:sp>
      <p:sp>
        <p:nvSpPr>
          <p:cNvPr id="981" name="Google Shape;981;p121"/>
          <p:cNvSpPr/>
          <p:nvPr/>
        </p:nvSpPr>
        <p:spPr>
          <a:xfrm>
            <a:off x="4597262" y="3449696"/>
            <a:ext cx="87279" cy="87279"/>
          </a:xfrm>
          <a:prstGeom prst="ellipse">
            <a:avLst/>
          </a:prstGeom>
          <a:solidFill>
            <a:srgbClr val="00858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36">
              <a:solidFill>
                <a:srgbClr val="E8D3A2"/>
              </a:solidFill>
              <a:latin typeface="Calibri"/>
              <a:ea typeface="Calibri"/>
              <a:cs typeface="Calibri"/>
              <a:sym typeface="Calibri"/>
            </a:endParaRPr>
          </a:p>
        </p:txBody>
      </p:sp>
      <p:sp>
        <p:nvSpPr>
          <p:cNvPr id="982" name="Google Shape;982;p121"/>
          <p:cNvSpPr/>
          <p:nvPr/>
        </p:nvSpPr>
        <p:spPr>
          <a:xfrm>
            <a:off x="7596881" y="3449696"/>
            <a:ext cx="87279" cy="87279"/>
          </a:xfrm>
          <a:prstGeom prst="ellipse">
            <a:avLst/>
          </a:prstGeom>
          <a:solidFill>
            <a:srgbClr val="00858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36">
              <a:solidFill>
                <a:srgbClr val="E8D3A2"/>
              </a:solidFill>
              <a:latin typeface="Calibri"/>
              <a:ea typeface="Calibri"/>
              <a:cs typeface="Calibri"/>
              <a:sym typeface="Calibri"/>
            </a:endParaRPr>
          </a:p>
        </p:txBody>
      </p:sp>
      <p:sp>
        <p:nvSpPr>
          <p:cNvPr id="983" name="Google Shape;983;p121"/>
          <p:cNvSpPr/>
          <p:nvPr/>
        </p:nvSpPr>
        <p:spPr>
          <a:xfrm>
            <a:off x="6172205" y="3449696"/>
            <a:ext cx="87279" cy="87279"/>
          </a:xfrm>
          <a:prstGeom prst="ellipse">
            <a:avLst/>
          </a:prstGeom>
          <a:solidFill>
            <a:srgbClr val="9D320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36">
              <a:solidFill>
                <a:srgbClr val="E8D3A2"/>
              </a:solidFill>
              <a:latin typeface="Calibri"/>
              <a:ea typeface="Calibri"/>
              <a:cs typeface="Calibri"/>
              <a:sym typeface="Calibri"/>
            </a:endParaRPr>
          </a:p>
        </p:txBody>
      </p:sp>
      <p:sp>
        <p:nvSpPr>
          <p:cNvPr id="984" name="Google Shape;984;p121"/>
          <p:cNvSpPr/>
          <p:nvPr/>
        </p:nvSpPr>
        <p:spPr>
          <a:xfrm>
            <a:off x="5205221" y="5462276"/>
            <a:ext cx="87279" cy="87279"/>
          </a:xfrm>
          <a:prstGeom prst="ellipse">
            <a:avLst/>
          </a:prstGeom>
          <a:solidFill>
            <a:srgbClr val="9D320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36">
              <a:solidFill>
                <a:srgbClr val="E8D3A2"/>
              </a:solidFill>
              <a:latin typeface="Calibri"/>
              <a:ea typeface="Calibri"/>
              <a:cs typeface="Calibri"/>
              <a:sym typeface="Calibri"/>
            </a:endParaRPr>
          </a:p>
        </p:txBody>
      </p:sp>
      <p:sp>
        <p:nvSpPr>
          <p:cNvPr id="985" name="Google Shape;985;p121"/>
          <p:cNvSpPr/>
          <p:nvPr/>
        </p:nvSpPr>
        <p:spPr>
          <a:xfrm>
            <a:off x="5817371" y="5456339"/>
            <a:ext cx="87279" cy="87279"/>
          </a:xfrm>
          <a:prstGeom prst="ellipse">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36">
              <a:solidFill>
                <a:srgbClr val="E8D3A2"/>
              </a:solidFill>
              <a:latin typeface="Calibri"/>
              <a:ea typeface="Calibri"/>
              <a:cs typeface="Calibri"/>
              <a:sym typeface="Calibri"/>
            </a:endParaRPr>
          </a:p>
        </p:txBody>
      </p:sp>
      <p:sp>
        <p:nvSpPr>
          <p:cNvPr id="986" name="Google Shape;986;p121"/>
          <p:cNvSpPr/>
          <p:nvPr/>
        </p:nvSpPr>
        <p:spPr>
          <a:xfrm>
            <a:off x="6404693" y="5458661"/>
            <a:ext cx="87279" cy="87279"/>
          </a:xfrm>
          <a:prstGeom prst="ellipse">
            <a:avLst/>
          </a:prstGeom>
          <a:solidFill>
            <a:srgbClr val="00858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36">
              <a:solidFill>
                <a:srgbClr val="E8D3A2"/>
              </a:solidFill>
              <a:latin typeface="Calibri"/>
              <a:ea typeface="Calibri"/>
              <a:cs typeface="Calibri"/>
              <a:sym typeface="Calibri"/>
            </a:endParaRPr>
          </a:p>
        </p:txBody>
      </p:sp>
      <p:sp>
        <p:nvSpPr>
          <p:cNvPr id="987" name="Google Shape;987;p121"/>
          <p:cNvSpPr/>
          <p:nvPr/>
        </p:nvSpPr>
        <p:spPr>
          <a:xfrm>
            <a:off x="5479398" y="5548699"/>
            <a:ext cx="759610" cy="33021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773">
                <a:solidFill>
                  <a:srgbClr val="4B2E83"/>
                </a:solidFill>
                <a:latin typeface="Calibri"/>
                <a:ea typeface="Calibri"/>
                <a:cs typeface="Calibri"/>
                <a:sym typeface="Calibri"/>
              </a:rPr>
              <a:t>Work Moving to Shared</a:t>
            </a:r>
            <a:endParaRPr/>
          </a:p>
        </p:txBody>
      </p:sp>
      <p:sp>
        <p:nvSpPr>
          <p:cNvPr id="988" name="Google Shape;988;p121"/>
          <p:cNvSpPr/>
          <p:nvPr/>
        </p:nvSpPr>
        <p:spPr>
          <a:xfrm>
            <a:off x="4876873" y="5545938"/>
            <a:ext cx="724939" cy="33021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773">
                <a:solidFill>
                  <a:srgbClr val="9D320B"/>
                </a:solidFill>
                <a:latin typeface="Calibri"/>
                <a:ea typeface="Calibri"/>
                <a:cs typeface="Calibri"/>
                <a:sym typeface="Calibri"/>
              </a:rPr>
              <a:t>Work Changing**</a:t>
            </a:r>
            <a:endParaRPr/>
          </a:p>
        </p:txBody>
      </p:sp>
      <p:sp>
        <p:nvSpPr>
          <p:cNvPr id="989" name="Google Shape;989;p121"/>
          <p:cNvSpPr/>
          <p:nvPr/>
        </p:nvSpPr>
        <p:spPr>
          <a:xfrm>
            <a:off x="6065061" y="5558047"/>
            <a:ext cx="759610" cy="33021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773">
                <a:solidFill>
                  <a:srgbClr val="008587"/>
                </a:solidFill>
                <a:latin typeface="Calibri"/>
                <a:ea typeface="Calibri"/>
                <a:cs typeface="Calibri"/>
                <a:sym typeface="Calibri"/>
              </a:rPr>
              <a:t>Work Automated</a:t>
            </a:r>
            <a:endParaRPr/>
          </a:p>
        </p:txBody>
      </p:sp>
      <p:sp>
        <p:nvSpPr>
          <p:cNvPr id="990" name="Google Shape;990;p121"/>
          <p:cNvSpPr/>
          <p:nvPr/>
        </p:nvSpPr>
        <p:spPr>
          <a:xfrm>
            <a:off x="4961629" y="5503968"/>
            <a:ext cx="1931940" cy="447868"/>
          </a:xfrm>
          <a:prstGeom prst="rect">
            <a:avLst/>
          </a:prstGeom>
          <a:noFill/>
          <a:ln w="9525" cap="flat" cmpd="sng">
            <a:solidFill>
              <a:srgbClr val="8E7848"/>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36">
              <a:solidFill>
                <a:srgbClr val="E8D3A2"/>
              </a:solidFill>
              <a:latin typeface="Calibri"/>
              <a:ea typeface="Calibri"/>
              <a:cs typeface="Calibri"/>
              <a:sym typeface="Calibri"/>
            </a:endParaRPr>
          </a:p>
        </p:txBody>
      </p:sp>
      <p:sp>
        <p:nvSpPr>
          <p:cNvPr id="991" name="Google Shape;991;p121"/>
          <p:cNvSpPr/>
          <p:nvPr/>
        </p:nvSpPr>
        <p:spPr>
          <a:xfrm>
            <a:off x="4584058" y="5598028"/>
            <a:ext cx="417941" cy="25649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984" b="1">
                <a:solidFill>
                  <a:srgbClr val="231A3A"/>
                </a:solidFill>
                <a:latin typeface="Encode Sans Black"/>
                <a:ea typeface="Encode Sans Black"/>
                <a:cs typeface="Encode Sans Black"/>
                <a:sym typeface="Encode Sans Black"/>
              </a:rPr>
              <a:t>Key</a:t>
            </a:r>
            <a:endParaRPr/>
          </a:p>
        </p:txBody>
      </p:sp>
      <p:sp>
        <p:nvSpPr>
          <p:cNvPr id="992" name="Google Shape;992;p121"/>
          <p:cNvSpPr/>
          <p:nvPr/>
        </p:nvSpPr>
        <p:spPr>
          <a:xfrm>
            <a:off x="6995602" y="1803222"/>
            <a:ext cx="2091848" cy="256270"/>
          </a:xfrm>
          <a:prstGeom prst="rect">
            <a:avLst/>
          </a:prstGeom>
          <a:solidFill>
            <a:schemeClr val="lt2"/>
          </a:solid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195">
                <a:solidFill>
                  <a:srgbClr val="4B2E83"/>
                </a:solidFill>
                <a:latin typeface="Calibri"/>
                <a:ea typeface="Calibri"/>
                <a:cs typeface="Calibri"/>
                <a:sym typeface="Calibri"/>
              </a:rPr>
              <a:t>Process Notes Specific to UWA</a:t>
            </a:r>
            <a:endParaRPr/>
          </a:p>
        </p:txBody>
      </p:sp>
      <p:sp>
        <p:nvSpPr>
          <p:cNvPr id="993" name="Google Shape;993;p121"/>
          <p:cNvSpPr txBox="1"/>
          <p:nvPr/>
        </p:nvSpPr>
        <p:spPr>
          <a:xfrm>
            <a:off x="7638515" y="3604170"/>
            <a:ext cx="1523562" cy="41684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703">
                <a:solidFill>
                  <a:srgbClr val="000000"/>
                </a:solidFill>
                <a:latin typeface="Open Sans"/>
                <a:ea typeface="Open Sans"/>
                <a:cs typeface="Open Sans"/>
                <a:sym typeface="Open Sans"/>
              </a:rPr>
              <a:t>Award Closeout Task Notifications and Lifecycle status updates</a:t>
            </a:r>
            <a:endParaRPr/>
          </a:p>
        </p:txBody>
      </p:sp>
      <p:sp>
        <p:nvSpPr>
          <p:cNvPr id="994" name="Google Shape;994;p121"/>
          <p:cNvSpPr txBox="1"/>
          <p:nvPr/>
        </p:nvSpPr>
        <p:spPr>
          <a:xfrm>
            <a:off x="3054577" y="4172508"/>
            <a:ext cx="1625984" cy="5250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703">
                <a:solidFill>
                  <a:srgbClr val="000000"/>
                </a:solidFill>
                <a:latin typeface="Open Sans"/>
                <a:ea typeface="Open Sans"/>
                <a:cs typeface="Open Sans"/>
                <a:sym typeface="Open Sans"/>
              </a:rPr>
              <a:t>All cost transfers completed in Workday and payroll accounting adjustments (payroll expense transfers) completed by units</a:t>
            </a:r>
            <a:endParaRPr/>
          </a:p>
        </p:txBody>
      </p:sp>
      <p:sp>
        <p:nvSpPr>
          <p:cNvPr id="995" name="Google Shape;995;p121"/>
          <p:cNvSpPr/>
          <p:nvPr/>
        </p:nvSpPr>
        <p:spPr>
          <a:xfrm>
            <a:off x="3044573" y="3962761"/>
            <a:ext cx="1591943" cy="25468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55">
                <a:solidFill>
                  <a:srgbClr val="9D320B"/>
                </a:solidFill>
                <a:latin typeface="Play"/>
                <a:ea typeface="Play"/>
                <a:cs typeface="Play"/>
                <a:sym typeface="Play"/>
              </a:rPr>
              <a:t>Work </a:t>
            </a:r>
            <a:r>
              <a:rPr lang="en-US" sz="1055" b="1">
                <a:solidFill>
                  <a:srgbClr val="9D320B"/>
                </a:solidFill>
                <a:latin typeface="Play"/>
                <a:ea typeface="Play"/>
                <a:cs typeface="Play"/>
                <a:sym typeface="Play"/>
              </a:rPr>
              <a:t>Changing</a:t>
            </a:r>
            <a:endParaRPr/>
          </a:p>
        </p:txBody>
      </p:sp>
      <p:sp>
        <p:nvSpPr>
          <p:cNvPr id="996" name="Google Shape;996;p121"/>
          <p:cNvSpPr/>
          <p:nvPr/>
        </p:nvSpPr>
        <p:spPr>
          <a:xfrm>
            <a:off x="3010166" y="4041605"/>
            <a:ext cx="87279" cy="87279"/>
          </a:xfrm>
          <a:prstGeom prst="ellipse">
            <a:avLst/>
          </a:prstGeom>
          <a:solidFill>
            <a:srgbClr val="9D320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36">
              <a:solidFill>
                <a:srgbClr val="E8D3A2"/>
              </a:solidFill>
              <a:latin typeface="Calibri"/>
              <a:ea typeface="Calibri"/>
              <a:cs typeface="Calibri"/>
              <a:sym typeface="Calibri"/>
            </a:endParaRPr>
          </a:p>
        </p:txBody>
      </p:sp>
      <p:grpSp>
        <p:nvGrpSpPr>
          <p:cNvPr id="997" name="Google Shape;997;p121"/>
          <p:cNvGrpSpPr/>
          <p:nvPr/>
        </p:nvGrpSpPr>
        <p:grpSpPr>
          <a:xfrm>
            <a:off x="213450" y="2936168"/>
            <a:ext cx="140807" cy="138019"/>
            <a:chOff x="184150" y="5391150"/>
            <a:chExt cx="481012" cy="471487"/>
          </a:xfrm>
        </p:grpSpPr>
        <p:sp>
          <p:nvSpPr>
            <p:cNvPr id="998" name="Google Shape;998;p121"/>
            <p:cNvSpPr/>
            <p:nvPr/>
          </p:nvSpPr>
          <p:spPr>
            <a:xfrm>
              <a:off x="184150" y="5391150"/>
              <a:ext cx="481012" cy="471487"/>
            </a:xfrm>
            <a:custGeom>
              <a:avLst/>
              <a:gdLst/>
              <a:ahLst/>
              <a:cxnLst/>
              <a:rect l="l" t="t" r="r" b="b"/>
              <a:pathLst>
                <a:path w="243" h="238" extrusionOk="0">
                  <a:moveTo>
                    <a:pt x="238" y="135"/>
                  </a:moveTo>
                  <a:cubicBezTo>
                    <a:pt x="227" y="135"/>
                    <a:pt x="227" y="135"/>
                    <a:pt x="227" y="135"/>
                  </a:cubicBezTo>
                  <a:cubicBezTo>
                    <a:pt x="227" y="98"/>
                    <a:pt x="227" y="98"/>
                    <a:pt x="227" y="98"/>
                  </a:cubicBezTo>
                  <a:cubicBezTo>
                    <a:pt x="227" y="98"/>
                    <a:pt x="227" y="98"/>
                    <a:pt x="227" y="98"/>
                  </a:cubicBezTo>
                  <a:cubicBezTo>
                    <a:pt x="227" y="98"/>
                    <a:pt x="227" y="98"/>
                    <a:pt x="227" y="98"/>
                  </a:cubicBezTo>
                  <a:cubicBezTo>
                    <a:pt x="227" y="95"/>
                    <a:pt x="225" y="93"/>
                    <a:pt x="222" y="93"/>
                  </a:cubicBezTo>
                  <a:cubicBezTo>
                    <a:pt x="217" y="93"/>
                    <a:pt x="217" y="93"/>
                    <a:pt x="217" y="93"/>
                  </a:cubicBezTo>
                  <a:cubicBezTo>
                    <a:pt x="217" y="93"/>
                    <a:pt x="217" y="92"/>
                    <a:pt x="217" y="92"/>
                  </a:cubicBezTo>
                  <a:cubicBezTo>
                    <a:pt x="210" y="71"/>
                    <a:pt x="210" y="71"/>
                    <a:pt x="210" y="71"/>
                  </a:cubicBezTo>
                  <a:cubicBezTo>
                    <a:pt x="222" y="71"/>
                    <a:pt x="222" y="71"/>
                    <a:pt x="222" y="71"/>
                  </a:cubicBezTo>
                  <a:cubicBezTo>
                    <a:pt x="225" y="71"/>
                    <a:pt x="227" y="69"/>
                    <a:pt x="227" y="66"/>
                  </a:cubicBezTo>
                  <a:cubicBezTo>
                    <a:pt x="227" y="63"/>
                    <a:pt x="225" y="61"/>
                    <a:pt x="222" y="61"/>
                  </a:cubicBezTo>
                  <a:cubicBezTo>
                    <a:pt x="207" y="61"/>
                    <a:pt x="207" y="61"/>
                    <a:pt x="207" y="61"/>
                  </a:cubicBezTo>
                  <a:cubicBezTo>
                    <a:pt x="190" y="4"/>
                    <a:pt x="190" y="4"/>
                    <a:pt x="190" y="4"/>
                  </a:cubicBezTo>
                  <a:cubicBezTo>
                    <a:pt x="189" y="3"/>
                    <a:pt x="188" y="2"/>
                    <a:pt x="187" y="1"/>
                  </a:cubicBezTo>
                  <a:cubicBezTo>
                    <a:pt x="186" y="0"/>
                    <a:pt x="185" y="0"/>
                    <a:pt x="184" y="1"/>
                  </a:cubicBezTo>
                  <a:cubicBezTo>
                    <a:pt x="23" y="50"/>
                    <a:pt x="23" y="50"/>
                    <a:pt x="23" y="50"/>
                  </a:cubicBezTo>
                  <a:cubicBezTo>
                    <a:pt x="21" y="51"/>
                    <a:pt x="20" y="52"/>
                    <a:pt x="20" y="53"/>
                  </a:cubicBezTo>
                  <a:cubicBezTo>
                    <a:pt x="19" y="54"/>
                    <a:pt x="19" y="55"/>
                    <a:pt x="19" y="57"/>
                  </a:cubicBezTo>
                  <a:cubicBezTo>
                    <a:pt x="21" y="61"/>
                    <a:pt x="21" y="61"/>
                    <a:pt x="21" y="61"/>
                  </a:cubicBezTo>
                  <a:cubicBezTo>
                    <a:pt x="9" y="61"/>
                    <a:pt x="0" y="71"/>
                    <a:pt x="0" y="82"/>
                  </a:cubicBezTo>
                  <a:cubicBezTo>
                    <a:pt x="0" y="217"/>
                    <a:pt x="0" y="217"/>
                    <a:pt x="0" y="217"/>
                  </a:cubicBezTo>
                  <a:cubicBezTo>
                    <a:pt x="0" y="229"/>
                    <a:pt x="9" y="238"/>
                    <a:pt x="21" y="238"/>
                  </a:cubicBezTo>
                  <a:cubicBezTo>
                    <a:pt x="222" y="238"/>
                    <a:pt x="222" y="238"/>
                    <a:pt x="222" y="238"/>
                  </a:cubicBezTo>
                  <a:cubicBezTo>
                    <a:pt x="225" y="238"/>
                    <a:pt x="227" y="236"/>
                    <a:pt x="227" y="233"/>
                  </a:cubicBezTo>
                  <a:cubicBezTo>
                    <a:pt x="227" y="194"/>
                    <a:pt x="227" y="194"/>
                    <a:pt x="227" y="194"/>
                  </a:cubicBezTo>
                  <a:cubicBezTo>
                    <a:pt x="238" y="194"/>
                    <a:pt x="238" y="194"/>
                    <a:pt x="238" y="194"/>
                  </a:cubicBezTo>
                  <a:cubicBezTo>
                    <a:pt x="241" y="194"/>
                    <a:pt x="243" y="192"/>
                    <a:pt x="243" y="190"/>
                  </a:cubicBezTo>
                  <a:cubicBezTo>
                    <a:pt x="243" y="140"/>
                    <a:pt x="243" y="140"/>
                    <a:pt x="243" y="140"/>
                  </a:cubicBezTo>
                  <a:cubicBezTo>
                    <a:pt x="243" y="137"/>
                    <a:pt x="241" y="135"/>
                    <a:pt x="238" y="135"/>
                  </a:cubicBezTo>
                  <a:close/>
                  <a:moveTo>
                    <a:pt x="182" y="12"/>
                  </a:moveTo>
                  <a:cubicBezTo>
                    <a:pt x="206" y="90"/>
                    <a:pt x="206" y="90"/>
                    <a:pt x="206" y="90"/>
                  </a:cubicBezTo>
                  <a:cubicBezTo>
                    <a:pt x="195" y="93"/>
                    <a:pt x="195" y="93"/>
                    <a:pt x="195" y="93"/>
                  </a:cubicBezTo>
                  <a:cubicBezTo>
                    <a:pt x="41" y="93"/>
                    <a:pt x="41" y="93"/>
                    <a:pt x="41" y="93"/>
                  </a:cubicBezTo>
                  <a:cubicBezTo>
                    <a:pt x="30" y="58"/>
                    <a:pt x="30" y="58"/>
                    <a:pt x="30" y="58"/>
                  </a:cubicBezTo>
                  <a:lnTo>
                    <a:pt x="182" y="12"/>
                  </a:lnTo>
                  <a:close/>
                  <a:moveTo>
                    <a:pt x="21" y="71"/>
                  </a:moveTo>
                  <a:cubicBezTo>
                    <a:pt x="24" y="71"/>
                    <a:pt x="24" y="71"/>
                    <a:pt x="24" y="71"/>
                  </a:cubicBezTo>
                  <a:cubicBezTo>
                    <a:pt x="31" y="93"/>
                    <a:pt x="31" y="93"/>
                    <a:pt x="31" y="93"/>
                  </a:cubicBezTo>
                  <a:cubicBezTo>
                    <a:pt x="21" y="93"/>
                    <a:pt x="21" y="93"/>
                    <a:pt x="21" y="93"/>
                  </a:cubicBezTo>
                  <a:cubicBezTo>
                    <a:pt x="21" y="93"/>
                    <a:pt x="21" y="93"/>
                    <a:pt x="21" y="93"/>
                  </a:cubicBezTo>
                  <a:cubicBezTo>
                    <a:pt x="15" y="93"/>
                    <a:pt x="10" y="88"/>
                    <a:pt x="10" y="82"/>
                  </a:cubicBezTo>
                  <a:cubicBezTo>
                    <a:pt x="10" y="76"/>
                    <a:pt x="15" y="71"/>
                    <a:pt x="21" y="71"/>
                  </a:cubicBezTo>
                  <a:close/>
                  <a:moveTo>
                    <a:pt x="217" y="228"/>
                  </a:moveTo>
                  <a:cubicBezTo>
                    <a:pt x="21" y="228"/>
                    <a:pt x="21" y="228"/>
                    <a:pt x="21" y="228"/>
                  </a:cubicBezTo>
                  <a:cubicBezTo>
                    <a:pt x="15" y="228"/>
                    <a:pt x="10" y="223"/>
                    <a:pt x="10" y="217"/>
                  </a:cubicBezTo>
                  <a:cubicBezTo>
                    <a:pt x="10" y="100"/>
                    <a:pt x="10" y="100"/>
                    <a:pt x="10" y="100"/>
                  </a:cubicBezTo>
                  <a:cubicBezTo>
                    <a:pt x="13" y="102"/>
                    <a:pt x="17" y="103"/>
                    <a:pt x="21" y="103"/>
                  </a:cubicBezTo>
                  <a:cubicBezTo>
                    <a:pt x="217" y="103"/>
                    <a:pt x="217" y="103"/>
                    <a:pt x="217" y="103"/>
                  </a:cubicBezTo>
                  <a:cubicBezTo>
                    <a:pt x="217" y="135"/>
                    <a:pt x="217" y="135"/>
                    <a:pt x="217" y="135"/>
                  </a:cubicBezTo>
                  <a:cubicBezTo>
                    <a:pt x="186" y="135"/>
                    <a:pt x="186" y="135"/>
                    <a:pt x="186" y="135"/>
                  </a:cubicBezTo>
                  <a:cubicBezTo>
                    <a:pt x="169" y="135"/>
                    <a:pt x="156" y="148"/>
                    <a:pt x="156" y="165"/>
                  </a:cubicBezTo>
                  <a:cubicBezTo>
                    <a:pt x="156" y="181"/>
                    <a:pt x="169" y="194"/>
                    <a:pt x="186" y="194"/>
                  </a:cubicBezTo>
                  <a:cubicBezTo>
                    <a:pt x="217" y="194"/>
                    <a:pt x="217" y="194"/>
                    <a:pt x="217" y="194"/>
                  </a:cubicBezTo>
                  <a:lnTo>
                    <a:pt x="217" y="228"/>
                  </a:lnTo>
                  <a:close/>
                  <a:moveTo>
                    <a:pt x="233" y="185"/>
                  </a:moveTo>
                  <a:cubicBezTo>
                    <a:pt x="186" y="185"/>
                    <a:pt x="186" y="185"/>
                    <a:pt x="186" y="185"/>
                  </a:cubicBezTo>
                  <a:cubicBezTo>
                    <a:pt x="175" y="185"/>
                    <a:pt x="166" y="176"/>
                    <a:pt x="166" y="165"/>
                  </a:cubicBezTo>
                  <a:cubicBezTo>
                    <a:pt x="166" y="153"/>
                    <a:pt x="175" y="144"/>
                    <a:pt x="186" y="144"/>
                  </a:cubicBezTo>
                  <a:cubicBezTo>
                    <a:pt x="233" y="144"/>
                    <a:pt x="233" y="144"/>
                    <a:pt x="233" y="144"/>
                  </a:cubicBezTo>
                  <a:lnTo>
                    <a:pt x="233" y="185"/>
                  </a:lnTo>
                  <a:close/>
                </a:path>
              </a:pathLst>
            </a:custGeom>
            <a:solidFill>
              <a:schemeClr val="dk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336">
                <a:solidFill>
                  <a:srgbClr val="92D400"/>
                </a:solidFill>
                <a:latin typeface="Arial"/>
                <a:ea typeface="Arial"/>
                <a:cs typeface="Arial"/>
                <a:sym typeface="Arial"/>
              </a:endParaRPr>
            </a:p>
          </p:txBody>
        </p:sp>
        <p:sp>
          <p:nvSpPr>
            <p:cNvPr id="999" name="Google Shape;999;p121"/>
            <p:cNvSpPr/>
            <p:nvPr/>
          </p:nvSpPr>
          <p:spPr>
            <a:xfrm>
              <a:off x="546100" y="5703888"/>
              <a:ext cx="25400" cy="25400"/>
            </a:xfrm>
            <a:prstGeom prst="ellipse">
              <a:avLst/>
            </a:prstGeom>
            <a:solidFill>
              <a:schemeClr val="dk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336">
                <a:solidFill>
                  <a:srgbClr val="92D400"/>
                </a:solidFill>
                <a:latin typeface="Arial"/>
                <a:ea typeface="Arial"/>
                <a:cs typeface="Arial"/>
                <a:sym typeface="Arial"/>
              </a:endParaRPr>
            </a:p>
          </p:txBody>
        </p:sp>
      </p:grpSp>
      <p:grpSp>
        <p:nvGrpSpPr>
          <p:cNvPr id="1000" name="Google Shape;1000;p121"/>
          <p:cNvGrpSpPr/>
          <p:nvPr/>
        </p:nvGrpSpPr>
        <p:grpSpPr>
          <a:xfrm>
            <a:off x="4572003" y="2637712"/>
            <a:ext cx="140807" cy="138019"/>
            <a:chOff x="184150" y="5391150"/>
            <a:chExt cx="481012" cy="471487"/>
          </a:xfrm>
        </p:grpSpPr>
        <p:sp>
          <p:nvSpPr>
            <p:cNvPr id="1001" name="Google Shape;1001;p121"/>
            <p:cNvSpPr/>
            <p:nvPr/>
          </p:nvSpPr>
          <p:spPr>
            <a:xfrm>
              <a:off x="184150" y="5391150"/>
              <a:ext cx="481012" cy="471487"/>
            </a:xfrm>
            <a:custGeom>
              <a:avLst/>
              <a:gdLst/>
              <a:ahLst/>
              <a:cxnLst/>
              <a:rect l="l" t="t" r="r" b="b"/>
              <a:pathLst>
                <a:path w="243" h="238" extrusionOk="0">
                  <a:moveTo>
                    <a:pt x="238" y="135"/>
                  </a:moveTo>
                  <a:cubicBezTo>
                    <a:pt x="227" y="135"/>
                    <a:pt x="227" y="135"/>
                    <a:pt x="227" y="135"/>
                  </a:cubicBezTo>
                  <a:cubicBezTo>
                    <a:pt x="227" y="98"/>
                    <a:pt x="227" y="98"/>
                    <a:pt x="227" y="98"/>
                  </a:cubicBezTo>
                  <a:cubicBezTo>
                    <a:pt x="227" y="98"/>
                    <a:pt x="227" y="98"/>
                    <a:pt x="227" y="98"/>
                  </a:cubicBezTo>
                  <a:cubicBezTo>
                    <a:pt x="227" y="98"/>
                    <a:pt x="227" y="98"/>
                    <a:pt x="227" y="98"/>
                  </a:cubicBezTo>
                  <a:cubicBezTo>
                    <a:pt x="227" y="95"/>
                    <a:pt x="225" y="93"/>
                    <a:pt x="222" y="93"/>
                  </a:cubicBezTo>
                  <a:cubicBezTo>
                    <a:pt x="217" y="93"/>
                    <a:pt x="217" y="93"/>
                    <a:pt x="217" y="93"/>
                  </a:cubicBezTo>
                  <a:cubicBezTo>
                    <a:pt x="217" y="93"/>
                    <a:pt x="217" y="92"/>
                    <a:pt x="217" y="92"/>
                  </a:cubicBezTo>
                  <a:cubicBezTo>
                    <a:pt x="210" y="71"/>
                    <a:pt x="210" y="71"/>
                    <a:pt x="210" y="71"/>
                  </a:cubicBezTo>
                  <a:cubicBezTo>
                    <a:pt x="222" y="71"/>
                    <a:pt x="222" y="71"/>
                    <a:pt x="222" y="71"/>
                  </a:cubicBezTo>
                  <a:cubicBezTo>
                    <a:pt x="225" y="71"/>
                    <a:pt x="227" y="69"/>
                    <a:pt x="227" y="66"/>
                  </a:cubicBezTo>
                  <a:cubicBezTo>
                    <a:pt x="227" y="63"/>
                    <a:pt x="225" y="61"/>
                    <a:pt x="222" y="61"/>
                  </a:cubicBezTo>
                  <a:cubicBezTo>
                    <a:pt x="207" y="61"/>
                    <a:pt x="207" y="61"/>
                    <a:pt x="207" y="61"/>
                  </a:cubicBezTo>
                  <a:cubicBezTo>
                    <a:pt x="190" y="4"/>
                    <a:pt x="190" y="4"/>
                    <a:pt x="190" y="4"/>
                  </a:cubicBezTo>
                  <a:cubicBezTo>
                    <a:pt x="189" y="3"/>
                    <a:pt x="188" y="2"/>
                    <a:pt x="187" y="1"/>
                  </a:cubicBezTo>
                  <a:cubicBezTo>
                    <a:pt x="186" y="0"/>
                    <a:pt x="185" y="0"/>
                    <a:pt x="184" y="1"/>
                  </a:cubicBezTo>
                  <a:cubicBezTo>
                    <a:pt x="23" y="50"/>
                    <a:pt x="23" y="50"/>
                    <a:pt x="23" y="50"/>
                  </a:cubicBezTo>
                  <a:cubicBezTo>
                    <a:pt x="21" y="51"/>
                    <a:pt x="20" y="52"/>
                    <a:pt x="20" y="53"/>
                  </a:cubicBezTo>
                  <a:cubicBezTo>
                    <a:pt x="19" y="54"/>
                    <a:pt x="19" y="55"/>
                    <a:pt x="19" y="57"/>
                  </a:cubicBezTo>
                  <a:cubicBezTo>
                    <a:pt x="21" y="61"/>
                    <a:pt x="21" y="61"/>
                    <a:pt x="21" y="61"/>
                  </a:cubicBezTo>
                  <a:cubicBezTo>
                    <a:pt x="9" y="61"/>
                    <a:pt x="0" y="71"/>
                    <a:pt x="0" y="82"/>
                  </a:cubicBezTo>
                  <a:cubicBezTo>
                    <a:pt x="0" y="217"/>
                    <a:pt x="0" y="217"/>
                    <a:pt x="0" y="217"/>
                  </a:cubicBezTo>
                  <a:cubicBezTo>
                    <a:pt x="0" y="229"/>
                    <a:pt x="9" y="238"/>
                    <a:pt x="21" y="238"/>
                  </a:cubicBezTo>
                  <a:cubicBezTo>
                    <a:pt x="222" y="238"/>
                    <a:pt x="222" y="238"/>
                    <a:pt x="222" y="238"/>
                  </a:cubicBezTo>
                  <a:cubicBezTo>
                    <a:pt x="225" y="238"/>
                    <a:pt x="227" y="236"/>
                    <a:pt x="227" y="233"/>
                  </a:cubicBezTo>
                  <a:cubicBezTo>
                    <a:pt x="227" y="194"/>
                    <a:pt x="227" y="194"/>
                    <a:pt x="227" y="194"/>
                  </a:cubicBezTo>
                  <a:cubicBezTo>
                    <a:pt x="238" y="194"/>
                    <a:pt x="238" y="194"/>
                    <a:pt x="238" y="194"/>
                  </a:cubicBezTo>
                  <a:cubicBezTo>
                    <a:pt x="241" y="194"/>
                    <a:pt x="243" y="192"/>
                    <a:pt x="243" y="190"/>
                  </a:cubicBezTo>
                  <a:cubicBezTo>
                    <a:pt x="243" y="140"/>
                    <a:pt x="243" y="140"/>
                    <a:pt x="243" y="140"/>
                  </a:cubicBezTo>
                  <a:cubicBezTo>
                    <a:pt x="243" y="137"/>
                    <a:pt x="241" y="135"/>
                    <a:pt x="238" y="135"/>
                  </a:cubicBezTo>
                  <a:close/>
                  <a:moveTo>
                    <a:pt x="182" y="12"/>
                  </a:moveTo>
                  <a:cubicBezTo>
                    <a:pt x="206" y="90"/>
                    <a:pt x="206" y="90"/>
                    <a:pt x="206" y="90"/>
                  </a:cubicBezTo>
                  <a:cubicBezTo>
                    <a:pt x="195" y="93"/>
                    <a:pt x="195" y="93"/>
                    <a:pt x="195" y="93"/>
                  </a:cubicBezTo>
                  <a:cubicBezTo>
                    <a:pt x="41" y="93"/>
                    <a:pt x="41" y="93"/>
                    <a:pt x="41" y="93"/>
                  </a:cubicBezTo>
                  <a:cubicBezTo>
                    <a:pt x="30" y="58"/>
                    <a:pt x="30" y="58"/>
                    <a:pt x="30" y="58"/>
                  </a:cubicBezTo>
                  <a:lnTo>
                    <a:pt x="182" y="12"/>
                  </a:lnTo>
                  <a:close/>
                  <a:moveTo>
                    <a:pt x="21" y="71"/>
                  </a:moveTo>
                  <a:cubicBezTo>
                    <a:pt x="24" y="71"/>
                    <a:pt x="24" y="71"/>
                    <a:pt x="24" y="71"/>
                  </a:cubicBezTo>
                  <a:cubicBezTo>
                    <a:pt x="31" y="93"/>
                    <a:pt x="31" y="93"/>
                    <a:pt x="31" y="93"/>
                  </a:cubicBezTo>
                  <a:cubicBezTo>
                    <a:pt x="21" y="93"/>
                    <a:pt x="21" y="93"/>
                    <a:pt x="21" y="93"/>
                  </a:cubicBezTo>
                  <a:cubicBezTo>
                    <a:pt x="21" y="93"/>
                    <a:pt x="21" y="93"/>
                    <a:pt x="21" y="93"/>
                  </a:cubicBezTo>
                  <a:cubicBezTo>
                    <a:pt x="15" y="93"/>
                    <a:pt x="10" y="88"/>
                    <a:pt x="10" y="82"/>
                  </a:cubicBezTo>
                  <a:cubicBezTo>
                    <a:pt x="10" y="76"/>
                    <a:pt x="15" y="71"/>
                    <a:pt x="21" y="71"/>
                  </a:cubicBezTo>
                  <a:close/>
                  <a:moveTo>
                    <a:pt x="217" y="228"/>
                  </a:moveTo>
                  <a:cubicBezTo>
                    <a:pt x="21" y="228"/>
                    <a:pt x="21" y="228"/>
                    <a:pt x="21" y="228"/>
                  </a:cubicBezTo>
                  <a:cubicBezTo>
                    <a:pt x="15" y="228"/>
                    <a:pt x="10" y="223"/>
                    <a:pt x="10" y="217"/>
                  </a:cubicBezTo>
                  <a:cubicBezTo>
                    <a:pt x="10" y="100"/>
                    <a:pt x="10" y="100"/>
                    <a:pt x="10" y="100"/>
                  </a:cubicBezTo>
                  <a:cubicBezTo>
                    <a:pt x="13" y="102"/>
                    <a:pt x="17" y="103"/>
                    <a:pt x="21" y="103"/>
                  </a:cubicBezTo>
                  <a:cubicBezTo>
                    <a:pt x="217" y="103"/>
                    <a:pt x="217" y="103"/>
                    <a:pt x="217" y="103"/>
                  </a:cubicBezTo>
                  <a:cubicBezTo>
                    <a:pt x="217" y="135"/>
                    <a:pt x="217" y="135"/>
                    <a:pt x="217" y="135"/>
                  </a:cubicBezTo>
                  <a:cubicBezTo>
                    <a:pt x="186" y="135"/>
                    <a:pt x="186" y="135"/>
                    <a:pt x="186" y="135"/>
                  </a:cubicBezTo>
                  <a:cubicBezTo>
                    <a:pt x="169" y="135"/>
                    <a:pt x="156" y="148"/>
                    <a:pt x="156" y="165"/>
                  </a:cubicBezTo>
                  <a:cubicBezTo>
                    <a:pt x="156" y="181"/>
                    <a:pt x="169" y="194"/>
                    <a:pt x="186" y="194"/>
                  </a:cubicBezTo>
                  <a:cubicBezTo>
                    <a:pt x="217" y="194"/>
                    <a:pt x="217" y="194"/>
                    <a:pt x="217" y="194"/>
                  </a:cubicBezTo>
                  <a:lnTo>
                    <a:pt x="217" y="228"/>
                  </a:lnTo>
                  <a:close/>
                  <a:moveTo>
                    <a:pt x="233" y="185"/>
                  </a:moveTo>
                  <a:cubicBezTo>
                    <a:pt x="186" y="185"/>
                    <a:pt x="186" y="185"/>
                    <a:pt x="186" y="185"/>
                  </a:cubicBezTo>
                  <a:cubicBezTo>
                    <a:pt x="175" y="185"/>
                    <a:pt x="166" y="176"/>
                    <a:pt x="166" y="165"/>
                  </a:cubicBezTo>
                  <a:cubicBezTo>
                    <a:pt x="166" y="153"/>
                    <a:pt x="175" y="144"/>
                    <a:pt x="186" y="144"/>
                  </a:cubicBezTo>
                  <a:cubicBezTo>
                    <a:pt x="233" y="144"/>
                    <a:pt x="233" y="144"/>
                    <a:pt x="233" y="144"/>
                  </a:cubicBezTo>
                  <a:lnTo>
                    <a:pt x="233" y="185"/>
                  </a:lnTo>
                  <a:close/>
                </a:path>
              </a:pathLst>
            </a:custGeom>
            <a:solidFill>
              <a:schemeClr val="dk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336">
                <a:solidFill>
                  <a:srgbClr val="92D400"/>
                </a:solidFill>
                <a:latin typeface="Arial"/>
                <a:ea typeface="Arial"/>
                <a:cs typeface="Arial"/>
                <a:sym typeface="Arial"/>
              </a:endParaRPr>
            </a:p>
          </p:txBody>
        </p:sp>
        <p:sp>
          <p:nvSpPr>
            <p:cNvPr id="1002" name="Google Shape;1002;p121"/>
            <p:cNvSpPr/>
            <p:nvPr/>
          </p:nvSpPr>
          <p:spPr>
            <a:xfrm>
              <a:off x="546100" y="5703888"/>
              <a:ext cx="25400" cy="25400"/>
            </a:xfrm>
            <a:prstGeom prst="ellipse">
              <a:avLst/>
            </a:prstGeom>
            <a:solidFill>
              <a:schemeClr val="dk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336">
                <a:solidFill>
                  <a:srgbClr val="92D400"/>
                </a:solidFill>
                <a:latin typeface="Arial"/>
                <a:ea typeface="Arial"/>
                <a:cs typeface="Arial"/>
                <a:sym typeface="Arial"/>
              </a:endParaRPr>
            </a:p>
          </p:txBody>
        </p:sp>
      </p:grpSp>
      <p:sp>
        <p:nvSpPr>
          <p:cNvPr id="1003" name="Google Shape;1003;p121"/>
          <p:cNvSpPr/>
          <p:nvPr/>
        </p:nvSpPr>
        <p:spPr>
          <a:xfrm>
            <a:off x="6204318" y="4055220"/>
            <a:ext cx="1591943" cy="25468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55">
                <a:solidFill>
                  <a:srgbClr val="4B2E83"/>
                </a:solidFill>
                <a:latin typeface="Play"/>
                <a:ea typeface="Play"/>
                <a:cs typeface="Play"/>
                <a:sym typeface="Play"/>
              </a:rPr>
              <a:t>Work </a:t>
            </a:r>
            <a:r>
              <a:rPr lang="en-US" sz="1055" b="1">
                <a:solidFill>
                  <a:srgbClr val="4B2E83"/>
                </a:solidFill>
                <a:latin typeface="Play"/>
                <a:ea typeface="Play"/>
                <a:cs typeface="Play"/>
                <a:sym typeface="Play"/>
              </a:rPr>
              <a:t>Moving</a:t>
            </a:r>
            <a:r>
              <a:rPr lang="en-US" sz="1055">
                <a:solidFill>
                  <a:srgbClr val="4B2E83"/>
                </a:solidFill>
                <a:latin typeface="Play"/>
                <a:ea typeface="Play"/>
                <a:cs typeface="Play"/>
                <a:sym typeface="Play"/>
              </a:rPr>
              <a:t> to Shared</a:t>
            </a:r>
            <a:endParaRPr/>
          </a:p>
        </p:txBody>
      </p:sp>
      <p:sp>
        <p:nvSpPr>
          <p:cNvPr id="1004" name="Google Shape;1004;p121"/>
          <p:cNvSpPr/>
          <p:nvPr/>
        </p:nvSpPr>
        <p:spPr>
          <a:xfrm>
            <a:off x="6167429" y="4122917"/>
            <a:ext cx="87279" cy="87279"/>
          </a:xfrm>
          <a:prstGeom prst="ellipse">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36">
              <a:solidFill>
                <a:srgbClr val="E8D3A2"/>
              </a:solidFill>
              <a:latin typeface="Calibri"/>
              <a:ea typeface="Calibri"/>
              <a:cs typeface="Calibri"/>
              <a:sym typeface="Calibri"/>
            </a:endParaRPr>
          </a:p>
        </p:txBody>
      </p:sp>
      <p:sp>
        <p:nvSpPr>
          <p:cNvPr id="1005" name="Google Shape;1005;p121"/>
          <p:cNvSpPr/>
          <p:nvPr/>
        </p:nvSpPr>
        <p:spPr>
          <a:xfrm>
            <a:off x="1414073" y="3459275"/>
            <a:ext cx="87279" cy="87279"/>
          </a:xfrm>
          <a:prstGeom prst="ellipse">
            <a:avLst/>
          </a:prstGeom>
          <a:solidFill>
            <a:srgbClr val="00858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36">
              <a:solidFill>
                <a:srgbClr val="E8D3A2"/>
              </a:solidFill>
              <a:latin typeface="Calibri"/>
              <a:ea typeface="Calibri"/>
              <a:cs typeface="Calibri"/>
              <a:sym typeface="Calibri"/>
            </a:endParaRPr>
          </a:p>
        </p:txBody>
      </p:sp>
      <p:sp>
        <p:nvSpPr>
          <p:cNvPr id="1006" name="Google Shape;1006;p121"/>
          <p:cNvSpPr txBox="1"/>
          <p:nvPr/>
        </p:nvSpPr>
        <p:spPr>
          <a:xfrm>
            <a:off x="1461298" y="3570427"/>
            <a:ext cx="1523562" cy="49244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650">
                <a:solidFill>
                  <a:srgbClr val="000000"/>
                </a:solidFill>
                <a:latin typeface="Open Sans"/>
                <a:ea typeface="Open Sans"/>
                <a:cs typeface="Open Sans"/>
                <a:sym typeface="Open Sans"/>
              </a:rPr>
              <a:t>SAGE Integration to initiate Awards, Award Lines, Award Schedules, Award Budgets, and to create Grant worktags</a:t>
            </a:r>
            <a:endParaRPr sz="650">
              <a:solidFill>
                <a:srgbClr val="000000"/>
              </a:solidFill>
              <a:latin typeface="Open Sans"/>
              <a:ea typeface="Open Sans"/>
              <a:cs typeface="Open Sans"/>
              <a:sym typeface="Open Sans"/>
            </a:endParaRPr>
          </a:p>
        </p:txBody>
      </p:sp>
      <p:sp>
        <p:nvSpPr>
          <p:cNvPr id="1007" name="Google Shape;1007;p121"/>
          <p:cNvSpPr txBox="1"/>
          <p:nvPr/>
        </p:nvSpPr>
        <p:spPr>
          <a:xfrm>
            <a:off x="6273451" y="4362541"/>
            <a:ext cx="1414463" cy="389434"/>
          </a:xfrm>
          <a:prstGeom prst="rect">
            <a:avLst/>
          </a:prstGeom>
          <a:noFill/>
          <a:ln>
            <a:noFill/>
          </a:ln>
        </p:spPr>
        <p:txBody>
          <a:bodyPr spcFirstLastPara="1" wrap="square" lIns="64275" tIns="32125" rIns="64275" bIns="32125" anchor="t" anchorCtr="0">
            <a:spAutoFit/>
          </a:bodyPr>
          <a:lstStyle/>
          <a:p>
            <a:pPr marL="0" marR="0" lvl="0" indent="0" algn="l" rtl="0">
              <a:spcBef>
                <a:spcPts val="0"/>
              </a:spcBef>
              <a:spcAft>
                <a:spcPts val="0"/>
              </a:spcAft>
              <a:buNone/>
            </a:pPr>
            <a:r>
              <a:rPr lang="en-US" sz="703">
                <a:solidFill>
                  <a:srgbClr val="000000"/>
                </a:solidFill>
                <a:latin typeface="Open Sans"/>
                <a:ea typeface="Open Sans"/>
                <a:cs typeface="Open Sans"/>
                <a:sym typeface="Open Sans"/>
              </a:rPr>
              <a:t>Review all effort reports for compliance before certification</a:t>
            </a:r>
            <a:endParaRPr/>
          </a:p>
        </p:txBody>
      </p:sp>
      <p:sp>
        <p:nvSpPr>
          <p:cNvPr id="1008" name="Google Shape;1008;p121"/>
          <p:cNvSpPr/>
          <p:nvPr/>
        </p:nvSpPr>
        <p:spPr>
          <a:xfrm>
            <a:off x="7663449" y="3978408"/>
            <a:ext cx="1591943" cy="25468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55">
                <a:solidFill>
                  <a:srgbClr val="4B2E83"/>
                </a:solidFill>
                <a:latin typeface="Play"/>
                <a:ea typeface="Play"/>
                <a:cs typeface="Play"/>
                <a:sym typeface="Play"/>
              </a:rPr>
              <a:t>Work </a:t>
            </a:r>
            <a:r>
              <a:rPr lang="en-US" sz="1055" b="1">
                <a:solidFill>
                  <a:srgbClr val="4B2E83"/>
                </a:solidFill>
                <a:latin typeface="Play"/>
                <a:ea typeface="Play"/>
                <a:cs typeface="Play"/>
                <a:sym typeface="Play"/>
              </a:rPr>
              <a:t>Moving</a:t>
            </a:r>
            <a:r>
              <a:rPr lang="en-US" sz="1055">
                <a:solidFill>
                  <a:srgbClr val="4B2E83"/>
                </a:solidFill>
                <a:latin typeface="Play"/>
                <a:ea typeface="Play"/>
                <a:cs typeface="Play"/>
                <a:sym typeface="Play"/>
              </a:rPr>
              <a:t> to Shared</a:t>
            </a:r>
            <a:endParaRPr/>
          </a:p>
        </p:txBody>
      </p:sp>
      <p:sp>
        <p:nvSpPr>
          <p:cNvPr id="1009" name="Google Shape;1009;p121"/>
          <p:cNvSpPr/>
          <p:nvPr/>
        </p:nvSpPr>
        <p:spPr>
          <a:xfrm>
            <a:off x="7606535" y="4056638"/>
            <a:ext cx="87279" cy="87279"/>
          </a:xfrm>
          <a:prstGeom prst="ellipse">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36">
              <a:solidFill>
                <a:srgbClr val="E8D3A2"/>
              </a:solidFill>
              <a:latin typeface="Calibri"/>
              <a:ea typeface="Calibri"/>
              <a:cs typeface="Calibri"/>
              <a:sym typeface="Calibri"/>
            </a:endParaRPr>
          </a:p>
        </p:txBody>
      </p:sp>
      <p:sp>
        <p:nvSpPr>
          <p:cNvPr id="1010" name="Google Shape;1010;p121"/>
          <p:cNvSpPr txBox="1"/>
          <p:nvPr/>
        </p:nvSpPr>
        <p:spPr>
          <a:xfrm>
            <a:off x="7673233" y="4251214"/>
            <a:ext cx="1414463" cy="605776"/>
          </a:xfrm>
          <a:prstGeom prst="rect">
            <a:avLst/>
          </a:prstGeom>
          <a:noFill/>
          <a:ln>
            <a:noFill/>
          </a:ln>
        </p:spPr>
        <p:txBody>
          <a:bodyPr spcFirstLastPara="1" wrap="square" lIns="64275" tIns="32125" rIns="64275" bIns="32125" anchor="t" anchorCtr="0">
            <a:spAutoFit/>
          </a:bodyPr>
          <a:lstStyle/>
          <a:p>
            <a:pPr marL="0" marR="0" lvl="0" indent="0" algn="l" rtl="0">
              <a:spcBef>
                <a:spcPts val="0"/>
              </a:spcBef>
              <a:spcAft>
                <a:spcPts val="0"/>
              </a:spcAft>
              <a:buNone/>
            </a:pPr>
            <a:r>
              <a:rPr lang="en-US" sz="703">
                <a:solidFill>
                  <a:srgbClr val="000000"/>
                </a:solidFill>
                <a:latin typeface="Open Sans"/>
                <a:ea typeface="Open Sans"/>
                <a:cs typeface="Open Sans"/>
                <a:sym typeface="Open Sans"/>
              </a:rPr>
              <a:t>Assist local units with the final award reconciliation before working with Grant and Contract Accounting to close out the award in Workday</a:t>
            </a:r>
            <a:endParaRPr/>
          </a:p>
        </p:txBody>
      </p:sp>
      <p:sp>
        <p:nvSpPr>
          <p:cNvPr id="1011" name="Google Shape;1011;p121"/>
          <p:cNvSpPr/>
          <p:nvPr/>
        </p:nvSpPr>
        <p:spPr>
          <a:xfrm>
            <a:off x="1478487" y="4649315"/>
            <a:ext cx="1591943" cy="25468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55">
                <a:solidFill>
                  <a:srgbClr val="9D320B"/>
                </a:solidFill>
                <a:latin typeface="Play"/>
                <a:ea typeface="Play"/>
                <a:cs typeface="Play"/>
                <a:sym typeface="Play"/>
              </a:rPr>
              <a:t>Work </a:t>
            </a:r>
            <a:r>
              <a:rPr lang="en-US" sz="1055" b="1">
                <a:solidFill>
                  <a:srgbClr val="9D320B"/>
                </a:solidFill>
                <a:latin typeface="Play"/>
                <a:ea typeface="Play"/>
                <a:cs typeface="Play"/>
                <a:sym typeface="Play"/>
              </a:rPr>
              <a:t>Changing</a:t>
            </a:r>
            <a:endParaRPr/>
          </a:p>
        </p:txBody>
      </p:sp>
      <p:sp>
        <p:nvSpPr>
          <p:cNvPr id="1012" name="Google Shape;1012;p121"/>
          <p:cNvSpPr txBox="1"/>
          <p:nvPr/>
        </p:nvSpPr>
        <p:spPr>
          <a:xfrm>
            <a:off x="1453612" y="4828510"/>
            <a:ext cx="1631922" cy="7006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650">
                <a:solidFill>
                  <a:srgbClr val="000000"/>
                </a:solidFill>
                <a:latin typeface="Open Sans"/>
                <a:ea typeface="Open Sans"/>
                <a:cs typeface="Open Sans"/>
                <a:sym typeface="Open Sans"/>
              </a:rPr>
              <a:t>Unique award line for each subaward with spend restrictions to allow only subaward related spend and to support automated F&amp;A with basis limits</a:t>
            </a:r>
            <a:endParaRPr sz="650">
              <a:solidFill>
                <a:srgbClr val="000000"/>
              </a:solidFill>
              <a:latin typeface="Open Sans"/>
              <a:ea typeface="Open Sans"/>
              <a:cs typeface="Open Sans"/>
              <a:sym typeface="Open Sans"/>
            </a:endParaRPr>
          </a:p>
          <a:p>
            <a:pPr marL="0" marR="0" lvl="0" indent="0" algn="l" rtl="0">
              <a:spcBef>
                <a:spcPts val="0"/>
              </a:spcBef>
              <a:spcAft>
                <a:spcPts val="0"/>
              </a:spcAft>
              <a:buNone/>
            </a:pPr>
            <a:endParaRPr sz="703">
              <a:solidFill>
                <a:srgbClr val="000000"/>
              </a:solidFill>
              <a:latin typeface="Open Sans"/>
              <a:ea typeface="Open Sans"/>
              <a:cs typeface="Open Sans"/>
              <a:sym typeface="Open Sans"/>
            </a:endParaRPr>
          </a:p>
        </p:txBody>
      </p:sp>
      <p:sp>
        <p:nvSpPr>
          <p:cNvPr id="1013" name="Google Shape;1013;p121"/>
          <p:cNvSpPr/>
          <p:nvPr/>
        </p:nvSpPr>
        <p:spPr>
          <a:xfrm>
            <a:off x="1417715" y="4713317"/>
            <a:ext cx="87279" cy="87279"/>
          </a:xfrm>
          <a:prstGeom prst="ellipse">
            <a:avLst/>
          </a:prstGeom>
          <a:solidFill>
            <a:srgbClr val="9D320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36">
              <a:solidFill>
                <a:srgbClr val="E8D3A2"/>
              </a:solidFill>
              <a:latin typeface="Calibri"/>
              <a:ea typeface="Calibri"/>
              <a:cs typeface="Calibri"/>
              <a:sym typeface="Calibri"/>
            </a:endParaRPr>
          </a:p>
        </p:txBody>
      </p:sp>
      <p:sp>
        <p:nvSpPr>
          <p:cNvPr id="1014" name="Google Shape;1014;p121"/>
          <p:cNvSpPr/>
          <p:nvPr/>
        </p:nvSpPr>
        <p:spPr>
          <a:xfrm>
            <a:off x="1464296" y="4016841"/>
            <a:ext cx="1591943" cy="25468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55">
                <a:solidFill>
                  <a:srgbClr val="9D320B"/>
                </a:solidFill>
                <a:latin typeface="Play"/>
                <a:ea typeface="Play"/>
                <a:cs typeface="Play"/>
                <a:sym typeface="Play"/>
              </a:rPr>
              <a:t>Work </a:t>
            </a:r>
            <a:r>
              <a:rPr lang="en-US" sz="1055" b="1">
                <a:solidFill>
                  <a:srgbClr val="9D320B"/>
                </a:solidFill>
                <a:latin typeface="Play"/>
                <a:ea typeface="Play"/>
                <a:cs typeface="Play"/>
                <a:sym typeface="Play"/>
              </a:rPr>
              <a:t>Changing</a:t>
            </a:r>
            <a:endParaRPr/>
          </a:p>
        </p:txBody>
      </p:sp>
      <p:sp>
        <p:nvSpPr>
          <p:cNvPr id="1015" name="Google Shape;1015;p121"/>
          <p:cNvSpPr/>
          <p:nvPr/>
        </p:nvSpPr>
        <p:spPr>
          <a:xfrm>
            <a:off x="1408169" y="4132640"/>
            <a:ext cx="87279" cy="87279"/>
          </a:xfrm>
          <a:prstGeom prst="ellipse">
            <a:avLst/>
          </a:prstGeom>
          <a:solidFill>
            <a:srgbClr val="9D320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36">
              <a:solidFill>
                <a:srgbClr val="E8D3A2"/>
              </a:solidFill>
              <a:latin typeface="Calibri"/>
              <a:ea typeface="Calibri"/>
              <a:cs typeface="Calibri"/>
              <a:sym typeface="Calibri"/>
            </a:endParaRPr>
          </a:p>
        </p:txBody>
      </p:sp>
      <p:sp>
        <p:nvSpPr>
          <p:cNvPr id="1016" name="Google Shape;1016;p121"/>
          <p:cNvSpPr/>
          <p:nvPr/>
        </p:nvSpPr>
        <p:spPr>
          <a:xfrm>
            <a:off x="83621" y="4296110"/>
            <a:ext cx="1348158" cy="25468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55">
                <a:solidFill>
                  <a:srgbClr val="9D320B"/>
                </a:solidFill>
                <a:latin typeface="Play"/>
                <a:ea typeface="Play"/>
                <a:cs typeface="Play"/>
                <a:sym typeface="Play"/>
              </a:rPr>
              <a:t>Work </a:t>
            </a:r>
            <a:r>
              <a:rPr lang="en-US" sz="1055" b="1">
                <a:solidFill>
                  <a:srgbClr val="9D320B"/>
                </a:solidFill>
                <a:latin typeface="Play"/>
                <a:ea typeface="Play"/>
                <a:cs typeface="Play"/>
                <a:sym typeface="Play"/>
              </a:rPr>
              <a:t>Changing</a:t>
            </a:r>
            <a:endParaRPr/>
          </a:p>
        </p:txBody>
      </p:sp>
      <p:sp>
        <p:nvSpPr>
          <p:cNvPr id="1017" name="Google Shape;1017;p121"/>
          <p:cNvSpPr txBox="1"/>
          <p:nvPr/>
        </p:nvSpPr>
        <p:spPr>
          <a:xfrm>
            <a:off x="56151" y="4492819"/>
            <a:ext cx="1349809" cy="6331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703">
                <a:solidFill>
                  <a:srgbClr val="000000"/>
                </a:solidFill>
                <a:latin typeface="Open Sans"/>
                <a:ea typeface="Open Sans"/>
                <a:cs typeface="Open Sans"/>
                <a:sym typeface="Open Sans"/>
              </a:rPr>
              <a:t>Award structure is changing – an award will equal a SAGE cycle, which is equal to a sponsor-awarded competitive segment</a:t>
            </a:r>
            <a:endParaRPr sz="703">
              <a:solidFill>
                <a:srgbClr val="000000"/>
              </a:solidFill>
              <a:latin typeface="Open Sans"/>
              <a:ea typeface="Open Sans"/>
              <a:cs typeface="Open Sans"/>
              <a:sym typeface="Open Sans"/>
            </a:endParaRPr>
          </a:p>
        </p:txBody>
      </p:sp>
      <p:sp>
        <p:nvSpPr>
          <p:cNvPr id="1018" name="Google Shape;1018;p121"/>
          <p:cNvSpPr/>
          <p:nvPr/>
        </p:nvSpPr>
        <p:spPr>
          <a:xfrm>
            <a:off x="14663" y="4377626"/>
            <a:ext cx="87279" cy="87279"/>
          </a:xfrm>
          <a:prstGeom prst="ellipse">
            <a:avLst/>
          </a:prstGeom>
          <a:solidFill>
            <a:srgbClr val="9D320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36">
              <a:solidFill>
                <a:srgbClr val="E8D3A2"/>
              </a:solidFill>
              <a:latin typeface="Calibri"/>
              <a:ea typeface="Calibri"/>
              <a:cs typeface="Calibri"/>
              <a:sym typeface="Calibri"/>
            </a:endParaRPr>
          </a:p>
        </p:txBody>
      </p:sp>
      <p:sp>
        <p:nvSpPr>
          <p:cNvPr id="1019" name="Google Shape;1019;p121"/>
          <p:cNvSpPr/>
          <p:nvPr/>
        </p:nvSpPr>
        <p:spPr>
          <a:xfrm>
            <a:off x="4644883" y="4580922"/>
            <a:ext cx="1591943" cy="25468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55">
                <a:solidFill>
                  <a:srgbClr val="9D320B"/>
                </a:solidFill>
                <a:latin typeface="Play"/>
                <a:ea typeface="Play"/>
                <a:cs typeface="Play"/>
                <a:sym typeface="Play"/>
              </a:rPr>
              <a:t>Work </a:t>
            </a:r>
            <a:r>
              <a:rPr lang="en-US" sz="1055" b="1">
                <a:solidFill>
                  <a:srgbClr val="9D320B"/>
                </a:solidFill>
                <a:latin typeface="Play"/>
                <a:ea typeface="Play"/>
                <a:cs typeface="Play"/>
                <a:sym typeface="Play"/>
              </a:rPr>
              <a:t>Changing</a:t>
            </a:r>
            <a:endParaRPr/>
          </a:p>
        </p:txBody>
      </p:sp>
      <p:sp>
        <p:nvSpPr>
          <p:cNvPr id="1020" name="Google Shape;1020;p121"/>
          <p:cNvSpPr txBox="1"/>
          <p:nvPr/>
        </p:nvSpPr>
        <p:spPr>
          <a:xfrm>
            <a:off x="4642091" y="4759875"/>
            <a:ext cx="1469123" cy="6331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703">
                <a:solidFill>
                  <a:srgbClr val="000000"/>
                </a:solidFill>
                <a:latin typeface="Open Sans"/>
                <a:ea typeface="Open Sans"/>
                <a:cs typeface="Open Sans"/>
                <a:sym typeface="Open Sans"/>
              </a:rPr>
              <a:t>Ability to connect milestone -based Sponsor billing with award tasks to facilitate task completion communication and timely billing </a:t>
            </a:r>
            <a:endParaRPr sz="703">
              <a:solidFill>
                <a:srgbClr val="000000"/>
              </a:solidFill>
              <a:latin typeface="Open Sans"/>
              <a:ea typeface="Open Sans"/>
              <a:cs typeface="Open Sans"/>
              <a:sym typeface="Open Sans"/>
            </a:endParaRPr>
          </a:p>
        </p:txBody>
      </p:sp>
      <p:sp>
        <p:nvSpPr>
          <p:cNvPr id="1021" name="Google Shape;1021;p121"/>
          <p:cNvSpPr/>
          <p:nvPr/>
        </p:nvSpPr>
        <p:spPr>
          <a:xfrm>
            <a:off x="4600604" y="4644680"/>
            <a:ext cx="87279" cy="87279"/>
          </a:xfrm>
          <a:prstGeom prst="ellipse">
            <a:avLst/>
          </a:prstGeom>
          <a:solidFill>
            <a:srgbClr val="9D320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36">
              <a:solidFill>
                <a:srgbClr val="E8D3A2"/>
              </a:solidFill>
              <a:latin typeface="Calibri"/>
              <a:ea typeface="Calibri"/>
              <a:cs typeface="Calibri"/>
              <a:sym typeface="Calibri"/>
            </a:endParaRPr>
          </a:p>
        </p:txBody>
      </p:sp>
      <p:sp>
        <p:nvSpPr>
          <p:cNvPr id="1022" name="Google Shape;1022;p121"/>
          <p:cNvSpPr/>
          <p:nvPr/>
        </p:nvSpPr>
        <p:spPr>
          <a:xfrm>
            <a:off x="6226523" y="4645201"/>
            <a:ext cx="1591943" cy="25468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55">
                <a:solidFill>
                  <a:srgbClr val="9D320B"/>
                </a:solidFill>
                <a:latin typeface="Play"/>
                <a:ea typeface="Play"/>
                <a:cs typeface="Play"/>
                <a:sym typeface="Play"/>
              </a:rPr>
              <a:t>Work </a:t>
            </a:r>
            <a:r>
              <a:rPr lang="en-US" sz="1055" b="1">
                <a:solidFill>
                  <a:srgbClr val="9D320B"/>
                </a:solidFill>
                <a:latin typeface="Play"/>
                <a:ea typeface="Play"/>
                <a:cs typeface="Play"/>
                <a:sym typeface="Play"/>
              </a:rPr>
              <a:t>Changing</a:t>
            </a:r>
            <a:endParaRPr/>
          </a:p>
        </p:txBody>
      </p:sp>
      <p:sp>
        <p:nvSpPr>
          <p:cNvPr id="1023" name="Google Shape;1023;p121"/>
          <p:cNvSpPr txBox="1"/>
          <p:nvPr/>
        </p:nvSpPr>
        <p:spPr>
          <a:xfrm>
            <a:off x="6217868" y="4835423"/>
            <a:ext cx="1462743" cy="74135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703">
                <a:solidFill>
                  <a:srgbClr val="000000"/>
                </a:solidFill>
                <a:latin typeface="Open Sans"/>
                <a:ea typeface="Open Sans"/>
                <a:cs typeface="Open Sans"/>
                <a:sym typeface="Open Sans"/>
              </a:rPr>
              <a:t>Faculty effort cost share requires costing allocations as it is no longer assumed within the pool of non-sponsored support</a:t>
            </a:r>
            <a:endParaRPr/>
          </a:p>
          <a:p>
            <a:pPr marL="0" marR="0" lvl="0" indent="0" algn="l" rtl="0">
              <a:spcBef>
                <a:spcPts val="0"/>
              </a:spcBef>
              <a:spcAft>
                <a:spcPts val="0"/>
              </a:spcAft>
              <a:buNone/>
            </a:pPr>
            <a:endParaRPr sz="703">
              <a:solidFill>
                <a:srgbClr val="000000"/>
              </a:solidFill>
              <a:latin typeface="Open Sans"/>
              <a:ea typeface="Open Sans"/>
              <a:cs typeface="Open Sans"/>
              <a:sym typeface="Open Sans"/>
            </a:endParaRPr>
          </a:p>
        </p:txBody>
      </p:sp>
      <p:sp>
        <p:nvSpPr>
          <p:cNvPr id="1024" name="Google Shape;1024;p121"/>
          <p:cNvSpPr/>
          <p:nvPr/>
        </p:nvSpPr>
        <p:spPr>
          <a:xfrm>
            <a:off x="6182882" y="4710212"/>
            <a:ext cx="87279" cy="87279"/>
          </a:xfrm>
          <a:prstGeom prst="ellipse">
            <a:avLst/>
          </a:prstGeom>
          <a:solidFill>
            <a:srgbClr val="9D320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36">
              <a:solidFill>
                <a:srgbClr val="E8D3A2"/>
              </a:solidFill>
              <a:latin typeface="Calibri"/>
              <a:ea typeface="Calibri"/>
              <a:cs typeface="Calibri"/>
              <a:sym typeface="Calibri"/>
            </a:endParaRPr>
          </a:p>
        </p:txBody>
      </p:sp>
      <p:sp>
        <p:nvSpPr>
          <p:cNvPr id="1025" name="Google Shape;1025;p121"/>
          <p:cNvSpPr/>
          <p:nvPr/>
        </p:nvSpPr>
        <p:spPr>
          <a:xfrm>
            <a:off x="16277" y="3473543"/>
            <a:ext cx="87279" cy="87279"/>
          </a:xfrm>
          <a:prstGeom prst="ellipse">
            <a:avLst/>
          </a:prstGeom>
          <a:solidFill>
            <a:srgbClr val="9D320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36">
              <a:solidFill>
                <a:srgbClr val="E8D3A2"/>
              </a:solidFill>
              <a:latin typeface="Calibri"/>
              <a:ea typeface="Calibri"/>
              <a:cs typeface="Calibri"/>
              <a:sym typeface="Calibri"/>
            </a:endParaRPr>
          </a:p>
        </p:txBody>
      </p:sp>
      <p:sp>
        <p:nvSpPr>
          <p:cNvPr id="1026" name="Google Shape;1026;p121"/>
          <p:cNvSpPr txBox="1"/>
          <p:nvPr/>
        </p:nvSpPr>
        <p:spPr>
          <a:xfrm>
            <a:off x="3007362" y="4909824"/>
            <a:ext cx="1631922" cy="6331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703">
                <a:solidFill>
                  <a:srgbClr val="000000"/>
                </a:solidFill>
                <a:latin typeface="Open Sans"/>
                <a:ea typeface="Open Sans"/>
                <a:cs typeface="Open Sans"/>
                <a:sym typeface="Open Sans"/>
              </a:rPr>
              <a:t>Each eligible direct cost will generate an individual F&amp;A cost transaction, rather than one summary per day</a:t>
            </a:r>
            <a:endParaRPr/>
          </a:p>
          <a:p>
            <a:pPr marL="0" marR="0" lvl="0" indent="0" algn="l" rtl="0">
              <a:spcBef>
                <a:spcPts val="0"/>
              </a:spcBef>
              <a:spcAft>
                <a:spcPts val="0"/>
              </a:spcAft>
              <a:buNone/>
            </a:pPr>
            <a:endParaRPr sz="703">
              <a:solidFill>
                <a:srgbClr val="000000"/>
              </a:solidFill>
              <a:latin typeface="Open Sans"/>
              <a:ea typeface="Open Sans"/>
              <a:cs typeface="Open Sans"/>
              <a:sym typeface="Open Sans"/>
            </a:endParaRPr>
          </a:p>
        </p:txBody>
      </p:sp>
      <p:sp>
        <p:nvSpPr>
          <p:cNvPr id="1027" name="Google Shape;1027;p121"/>
          <p:cNvSpPr/>
          <p:nvPr/>
        </p:nvSpPr>
        <p:spPr>
          <a:xfrm>
            <a:off x="3068549" y="4714843"/>
            <a:ext cx="1591943" cy="25468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55">
                <a:solidFill>
                  <a:srgbClr val="9D320B"/>
                </a:solidFill>
                <a:latin typeface="Play"/>
                <a:ea typeface="Play"/>
                <a:cs typeface="Play"/>
                <a:sym typeface="Play"/>
              </a:rPr>
              <a:t>Work </a:t>
            </a:r>
            <a:r>
              <a:rPr lang="en-US" sz="1055" b="1">
                <a:solidFill>
                  <a:srgbClr val="9D320B"/>
                </a:solidFill>
                <a:latin typeface="Play"/>
                <a:ea typeface="Play"/>
                <a:cs typeface="Play"/>
                <a:sym typeface="Play"/>
              </a:rPr>
              <a:t>Changing</a:t>
            </a:r>
            <a:endParaRPr/>
          </a:p>
        </p:txBody>
      </p:sp>
      <p:sp>
        <p:nvSpPr>
          <p:cNvPr id="1028" name="Google Shape;1028;p121"/>
          <p:cNvSpPr/>
          <p:nvPr/>
        </p:nvSpPr>
        <p:spPr>
          <a:xfrm>
            <a:off x="3009989" y="4741229"/>
            <a:ext cx="87279" cy="87279"/>
          </a:xfrm>
          <a:prstGeom prst="ellipse">
            <a:avLst/>
          </a:prstGeom>
          <a:solidFill>
            <a:srgbClr val="9D320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36">
              <a:solidFill>
                <a:srgbClr val="E8D3A2"/>
              </a:solidFill>
              <a:latin typeface="Calibri"/>
              <a:ea typeface="Calibri"/>
              <a:cs typeface="Calibri"/>
              <a:sym typeface="Calibri"/>
            </a:endParaRPr>
          </a:p>
        </p:txBody>
      </p:sp>
      <p:sp>
        <p:nvSpPr>
          <p:cNvPr id="1029" name="Google Shape;1029;p121"/>
          <p:cNvSpPr txBox="1"/>
          <p:nvPr/>
        </p:nvSpPr>
        <p:spPr>
          <a:xfrm>
            <a:off x="4630781" y="4168354"/>
            <a:ext cx="1523563" cy="41684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703">
                <a:solidFill>
                  <a:srgbClr val="000000"/>
                </a:solidFill>
                <a:latin typeface="Open Sans"/>
                <a:ea typeface="Open Sans"/>
                <a:cs typeface="Open Sans"/>
                <a:sym typeface="Open Sans"/>
              </a:rPr>
              <a:t>Visibility into Award Billing Information in Workday Award (also visible in Award Portal)</a:t>
            </a:r>
            <a:endParaRPr/>
          </a:p>
        </p:txBody>
      </p:sp>
      <p:sp>
        <p:nvSpPr>
          <p:cNvPr id="1030" name="Google Shape;1030;p121"/>
          <p:cNvSpPr/>
          <p:nvPr/>
        </p:nvSpPr>
        <p:spPr>
          <a:xfrm>
            <a:off x="4604450" y="4020119"/>
            <a:ext cx="87279" cy="87279"/>
          </a:xfrm>
          <a:prstGeom prst="ellipse">
            <a:avLst/>
          </a:prstGeom>
          <a:solidFill>
            <a:srgbClr val="9D320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36">
              <a:solidFill>
                <a:srgbClr val="E8D3A2"/>
              </a:solidFill>
              <a:latin typeface="Calibri"/>
              <a:ea typeface="Calibri"/>
              <a:cs typeface="Calibri"/>
              <a:sym typeface="Calibri"/>
            </a:endParaRPr>
          </a:p>
        </p:txBody>
      </p:sp>
      <p:sp>
        <p:nvSpPr>
          <p:cNvPr id="1031" name="Google Shape;1031;p121"/>
          <p:cNvSpPr/>
          <p:nvPr/>
        </p:nvSpPr>
        <p:spPr>
          <a:xfrm>
            <a:off x="4655995" y="3963627"/>
            <a:ext cx="1591943" cy="25468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55">
                <a:solidFill>
                  <a:srgbClr val="9D320B"/>
                </a:solidFill>
                <a:latin typeface="Play"/>
                <a:ea typeface="Play"/>
                <a:cs typeface="Play"/>
                <a:sym typeface="Play"/>
              </a:rPr>
              <a:t>Work </a:t>
            </a:r>
            <a:r>
              <a:rPr lang="en-US" sz="1055" b="1">
                <a:solidFill>
                  <a:srgbClr val="9D320B"/>
                </a:solidFill>
                <a:latin typeface="Play"/>
                <a:ea typeface="Play"/>
                <a:cs typeface="Play"/>
                <a:sym typeface="Play"/>
              </a:rPr>
              <a:t>Changing</a:t>
            </a:r>
            <a:endParaRPr/>
          </a:p>
        </p:txBody>
      </p:sp>
      <p:cxnSp>
        <p:nvCxnSpPr>
          <p:cNvPr id="1032" name="Google Shape;1032;p121"/>
          <p:cNvCxnSpPr/>
          <p:nvPr/>
        </p:nvCxnSpPr>
        <p:spPr>
          <a:xfrm>
            <a:off x="7638516" y="3028325"/>
            <a:ext cx="14988" cy="2347933"/>
          </a:xfrm>
          <a:prstGeom prst="straightConnector1">
            <a:avLst/>
          </a:prstGeom>
          <a:noFill/>
          <a:ln w="9525" cap="flat" cmpd="sng">
            <a:solidFill>
              <a:srgbClr val="7F7F7F"/>
            </a:solidFill>
            <a:prstDash val="solid"/>
            <a:round/>
            <a:headEnd type="none" w="sm" len="sm"/>
            <a:tailEnd type="none" w="sm" len="sm"/>
          </a:ln>
        </p:spPr>
      </p:cxn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037"/>
        <p:cNvGrpSpPr/>
        <p:nvPr/>
      </p:nvGrpSpPr>
      <p:grpSpPr>
        <a:xfrm>
          <a:off x="0" y="0"/>
          <a:ext cx="0" cy="0"/>
          <a:chOff x="0" y="0"/>
          <a:chExt cx="0" cy="0"/>
        </a:xfrm>
      </p:grpSpPr>
      <p:sp>
        <p:nvSpPr>
          <p:cNvPr id="1038" name="Google Shape;1038;p122"/>
          <p:cNvSpPr txBox="1">
            <a:spLocks noGrp="1"/>
          </p:cNvSpPr>
          <p:nvPr>
            <p:ph type="title"/>
          </p:nvPr>
        </p:nvSpPr>
        <p:spPr>
          <a:xfrm>
            <a:off x="478256" y="717291"/>
            <a:ext cx="8172210" cy="433146"/>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dk1"/>
              </a:buClr>
              <a:buSzPts val="2400"/>
              <a:buFont typeface="Encode Sans Black"/>
              <a:buNone/>
            </a:pPr>
            <a:r>
              <a:rPr lang="en-US" sz="2400" cap="none"/>
              <a:t>GRANT AWARD TO CLOSE </a:t>
            </a:r>
            <a:br>
              <a:rPr lang="en-US" sz="2400" cap="none"/>
            </a:br>
            <a:r>
              <a:rPr lang="en-US" sz="2400" cap="none">
                <a:solidFill>
                  <a:srgbClr val="9D7A27"/>
                </a:solidFill>
              </a:rPr>
              <a:t>Post-Award Set-Up | GA2C-030</a:t>
            </a:r>
            <a:endParaRPr/>
          </a:p>
        </p:txBody>
      </p:sp>
      <p:grpSp>
        <p:nvGrpSpPr>
          <p:cNvPr id="1039" name="Google Shape;1039;p122"/>
          <p:cNvGrpSpPr/>
          <p:nvPr/>
        </p:nvGrpSpPr>
        <p:grpSpPr>
          <a:xfrm>
            <a:off x="348008" y="2275770"/>
            <a:ext cx="8447982" cy="923761"/>
            <a:chOff x="1650" y="0"/>
            <a:chExt cx="8447982" cy="923761"/>
          </a:xfrm>
        </p:grpSpPr>
        <p:sp>
          <p:nvSpPr>
            <p:cNvPr id="1040" name="Google Shape;1040;p122"/>
            <p:cNvSpPr/>
            <p:nvPr/>
          </p:nvSpPr>
          <p:spPr>
            <a:xfrm>
              <a:off x="1650" y="0"/>
              <a:ext cx="3519992" cy="923761"/>
            </a:xfrm>
            <a:prstGeom prst="roundRect">
              <a:avLst>
                <a:gd name="adj" fmla="val 10000"/>
              </a:avLst>
            </a:prstGeom>
            <a:solidFill>
              <a:srgbClr val="E8D3A1"/>
            </a:solidFill>
            <a:ln w="25400" cap="flat" cmpd="sng">
              <a:solidFill>
                <a:srgbClr val="42297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122"/>
            <p:cNvSpPr txBox="1"/>
            <p:nvPr/>
          </p:nvSpPr>
          <p:spPr>
            <a:xfrm>
              <a:off x="28706" y="27056"/>
              <a:ext cx="3465880" cy="869649"/>
            </a:xfrm>
            <a:prstGeom prst="rect">
              <a:avLst/>
            </a:prstGeom>
            <a:no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chemeClr val="lt1"/>
                </a:buClr>
                <a:buSzPts val="1200"/>
                <a:buFont typeface="Open Sans"/>
                <a:buNone/>
              </a:pPr>
              <a:r>
                <a:rPr lang="en-US" sz="1200">
                  <a:solidFill>
                    <a:schemeClr val="dk1"/>
                  </a:solidFill>
                  <a:latin typeface="Open Sans"/>
                  <a:ea typeface="Open Sans"/>
                  <a:cs typeface="Open Sans"/>
                  <a:sym typeface="Open Sans"/>
                </a:rPr>
                <a:t>Full information needed for set-up requires using a variety of communication methods which do not connect (e.g., email, in-systems communications)​</a:t>
              </a:r>
              <a:endParaRPr sz="1200">
                <a:solidFill>
                  <a:schemeClr val="dk1"/>
                </a:solidFill>
                <a:latin typeface="Open Sans"/>
                <a:ea typeface="Open Sans"/>
                <a:cs typeface="Open Sans"/>
                <a:sym typeface="Open Sans"/>
              </a:endParaRPr>
            </a:p>
          </p:txBody>
        </p:sp>
        <p:sp>
          <p:nvSpPr>
            <p:cNvPr id="1042" name="Google Shape;1042;p122"/>
            <p:cNvSpPr/>
            <p:nvPr/>
          </p:nvSpPr>
          <p:spPr>
            <a:xfrm>
              <a:off x="3873642" y="25401"/>
              <a:ext cx="746238" cy="872958"/>
            </a:xfrm>
            <a:prstGeom prst="rightArrow">
              <a:avLst>
                <a:gd name="adj1" fmla="val 60000"/>
                <a:gd name="adj2" fmla="val 50000"/>
              </a:avLst>
            </a:prstGeom>
            <a:solidFill>
              <a:srgbClr val="AFAB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122"/>
            <p:cNvSpPr txBox="1"/>
            <p:nvPr/>
          </p:nvSpPr>
          <p:spPr>
            <a:xfrm>
              <a:off x="3873642" y="199993"/>
              <a:ext cx="522367" cy="523774"/>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400"/>
                <a:buFont typeface="Calibri"/>
                <a:buNone/>
              </a:pPr>
              <a:endParaRPr sz="1400">
                <a:solidFill>
                  <a:schemeClr val="lt1"/>
                </a:solidFill>
                <a:latin typeface="Calibri"/>
                <a:ea typeface="Calibri"/>
                <a:cs typeface="Calibri"/>
                <a:sym typeface="Calibri"/>
              </a:endParaRPr>
            </a:p>
          </p:txBody>
        </p:sp>
        <p:sp>
          <p:nvSpPr>
            <p:cNvPr id="1044" name="Google Shape;1044;p122"/>
            <p:cNvSpPr/>
            <p:nvPr/>
          </p:nvSpPr>
          <p:spPr>
            <a:xfrm>
              <a:off x="4929640" y="0"/>
              <a:ext cx="3519992" cy="923761"/>
            </a:xfrm>
            <a:prstGeom prst="roundRect">
              <a:avLst>
                <a:gd name="adj" fmla="val 10000"/>
              </a:avLst>
            </a:prstGeom>
            <a:solidFill>
              <a:srgbClr val="E8D3A1"/>
            </a:solidFill>
            <a:ln w="25400" cap="flat" cmpd="sng">
              <a:solidFill>
                <a:srgbClr val="42297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122"/>
            <p:cNvSpPr txBox="1"/>
            <p:nvPr/>
          </p:nvSpPr>
          <p:spPr>
            <a:xfrm>
              <a:off x="4956696" y="27056"/>
              <a:ext cx="3465880" cy="869649"/>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chemeClr val="lt1"/>
                </a:buClr>
                <a:buSzPts val="1400"/>
                <a:buFont typeface="Open Sans"/>
                <a:buNone/>
              </a:pPr>
              <a:r>
                <a:rPr lang="en-US" sz="1400" b="1">
                  <a:solidFill>
                    <a:schemeClr val="dk2"/>
                  </a:solidFill>
                  <a:latin typeface="Open Sans"/>
                  <a:ea typeface="Open Sans"/>
                  <a:cs typeface="Open Sans"/>
                  <a:sym typeface="Open Sans"/>
                </a:rPr>
                <a:t>Award setup initiated in SAGE by campus, consolidating data collection and reducing back and forth </a:t>
              </a:r>
              <a:endParaRPr sz="1400">
                <a:solidFill>
                  <a:schemeClr val="dk2"/>
                </a:solidFill>
                <a:latin typeface="Calibri"/>
                <a:ea typeface="Calibri"/>
                <a:cs typeface="Calibri"/>
                <a:sym typeface="Calibri"/>
              </a:endParaRPr>
            </a:p>
          </p:txBody>
        </p:sp>
      </p:grpSp>
      <p:grpSp>
        <p:nvGrpSpPr>
          <p:cNvPr id="1046" name="Google Shape;1046;p122"/>
          <p:cNvGrpSpPr/>
          <p:nvPr/>
        </p:nvGrpSpPr>
        <p:grpSpPr>
          <a:xfrm>
            <a:off x="349186" y="3457655"/>
            <a:ext cx="8447982" cy="923761"/>
            <a:chOff x="1650" y="0"/>
            <a:chExt cx="8447982" cy="923761"/>
          </a:xfrm>
        </p:grpSpPr>
        <p:sp>
          <p:nvSpPr>
            <p:cNvPr id="1047" name="Google Shape;1047;p122"/>
            <p:cNvSpPr/>
            <p:nvPr/>
          </p:nvSpPr>
          <p:spPr>
            <a:xfrm>
              <a:off x="1650" y="0"/>
              <a:ext cx="3519992" cy="923761"/>
            </a:xfrm>
            <a:prstGeom prst="roundRect">
              <a:avLst>
                <a:gd name="adj" fmla="val 10000"/>
              </a:avLst>
            </a:prstGeom>
            <a:solidFill>
              <a:srgbClr val="E8D3A1"/>
            </a:solidFill>
            <a:ln w="25400" cap="flat" cmpd="sng">
              <a:solidFill>
                <a:srgbClr val="42297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122"/>
            <p:cNvSpPr txBox="1"/>
            <p:nvPr/>
          </p:nvSpPr>
          <p:spPr>
            <a:xfrm>
              <a:off x="28706" y="27056"/>
              <a:ext cx="3465880" cy="869649"/>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chemeClr val="dk2"/>
                </a:buClr>
                <a:buSzPts val="1400"/>
                <a:buFont typeface="Open Sans"/>
                <a:buNone/>
              </a:pPr>
              <a:r>
                <a:rPr lang="en-US" sz="1400">
                  <a:solidFill>
                    <a:schemeClr val="dk2"/>
                  </a:solidFill>
                  <a:latin typeface="Open Sans"/>
                  <a:ea typeface="Open Sans"/>
                  <a:cs typeface="Open Sans"/>
                  <a:sym typeface="Open Sans"/>
                </a:rPr>
                <a:t>Set-up requires multiple rounds of manual data entry into multiple systems (e.g., SAGE, Grant Tracker, BGT)​</a:t>
              </a:r>
              <a:endParaRPr sz="1400">
                <a:solidFill>
                  <a:schemeClr val="lt1"/>
                </a:solidFill>
                <a:latin typeface="Open Sans"/>
                <a:ea typeface="Open Sans"/>
                <a:cs typeface="Open Sans"/>
                <a:sym typeface="Open Sans"/>
              </a:endParaRPr>
            </a:p>
          </p:txBody>
        </p:sp>
        <p:sp>
          <p:nvSpPr>
            <p:cNvPr id="1049" name="Google Shape;1049;p122"/>
            <p:cNvSpPr/>
            <p:nvPr/>
          </p:nvSpPr>
          <p:spPr>
            <a:xfrm>
              <a:off x="3873642" y="25401"/>
              <a:ext cx="746238" cy="872958"/>
            </a:xfrm>
            <a:prstGeom prst="rightArrow">
              <a:avLst>
                <a:gd name="adj1" fmla="val 60000"/>
                <a:gd name="adj2" fmla="val 50000"/>
              </a:avLst>
            </a:prstGeom>
            <a:solidFill>
              <a:srgbClr val="AFAB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122"/>
            <p:cNvSpPr txBox="1"/>
            <p:nvPr/>
          </p:nvSpPr>
          <p:spPr>
            <a:xfrm>
              <a:off x="3873642" y="199993"/>
              <a:ext cx="522367" cy="523774"/>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400"/>
                <a:buFont typeface="Calibri"/>
                <a:buNone/>
              </a:pPr>
              <a:endParaRPr sz="1400">
                <a:solidFill>
                  <a:schemeClr val="lt1"/>
                </a:solidFill>
                <a:latin typeface="Calibri"/>
                <a:ea typeface="Calibri"/>
                <a:cs typeface="Calibri"/>
                <a:sym typeface="Calibri"/>
              </a:endParaRPr>
            </a:p>
          </p:txBody>
        </p:sp>
        <p:sp>
          <p:nvSpPr>
            <p:cNvPr id="1051" name="Google Shape;1051;p122"/>
            <p:cNvSpPr/>
            <p:nvPr/>
          </p:nvSpPr>
          <p:spPr>
            <a:xfrm>
              <a:off x="4929640" y="0"/>
              <a:ext cx="3519992" cy="923761"/>
            </a:xfrm>
            <a:prstGeom prst="roundRect">
              <a:avLst>
                <a:gd name="adj" fmla="val 10000"/>
              </a:avLst>
            </a:prstGeom>
            <a:solidFill>
              <a:srgbClr val="E8D3A1"/>
            </a:solidFill>
            <a:ln w="25400" cap="flat" cmpd="sng">
              <a:solidFill>
                <a:srgbClr val="42297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122"/>
            <p:cNvSpPr txBox="1"/>
            <p:nvPr/>
          </p:nvSpPr>
          <p:spPr>
            <a:xfrm>
              <a:off x="4956696" y="27056"/>
              <a:ext cx="3465880" cy="869649"/>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chemeClr val="dk2"/>
                </a:buClr>
                <a:buSzPts val="1600"/>
                <a:buFont typeface="Open Sans"/>
                <a:buNone/>
              </a:pPr>
              <a:r>
                <a:rPr lang="en-US" sz="1600" b="1">
                  <a:solidFill>
                    <a:schemeClr val="dk2"/>
                  </a:solidFill>
                  <a:latin typeface="Open Sans"/>
                  <a:ea typeface="Open Sans"/>
                  <a:cs typeface="Open Sans"/>
                  <a:sym typeface="Open Sans"/>
                </a:rPr>
                <a:t>SAGE to Workday integration will reduce manual entry </a:t>
              </a:r>
              <a:endParaRPr sz="1600">
                <a:solidFill>
                  <a:schemeClr val="lt1"/>
                </a:solidFill>
                <a:latin typeface="Calibri"/>
                <a:ea typeface="Calibri"/>
                <a:cs typeface="Calibri"/>
                <a:sym typeface="Calibri"/>
              </a:endParaRPr>
            </a:p>
          </p:txBody>
        </p:sp>
      </p:grpSp>
      <p:grpSp>
        <p:nvGrpSpPr>
          <p:cNvPr id="1053" name="Google Shape;1053;p122"/>
          <p:cNvGrpSpPr/>
          <p:nvPr/>
        </p:nvGrpSpPr>
        <p:grpSpPr>
          <a:xfrm>
            <a:off x="343294" y="4611258"/>
            <a:ext cx="8447982" cy="923761"/>
            <a:chOff x="1650" y="0"/>
            <a:chExt cx="8447982" cy="923761"/>
          </a:xfrm>
        </p:grpSpPr>
        <p:sp>
          <p:nvSpPr>
            <p:cNvPr id="1054" name="Google Shape;1054;p122"/>
            <p:cNvSpPr/>
            <p:nvPr/>
          </p:nvSpPr>
          <p:spPr>
            <a:xfrm>
              <a:off x="1650" y="0"/>
              <a:ext cx="3519992" cy="923761"/>
            </a:xfrm>
            <a:prstGeom prst="roundRect">
              <a:avLst>
                <a:gd name="adj" fmla="val 10000"/>
              </a:avLst>
            </a:prstGeom>
            <a:solidFill>
              <a:srgbClr val="E8D3A1"/>
            </a:solidFill>
            <a:ln w="25400" cap="flat" cmpd="sng">
              <a:solidFill>
                <a:srgbClr val="42297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122"/>
            <p:cNvSpPr txBox="1"/>
            <p:nvPr/>
          </p:nvSpPr>
          <p:spPr>
            <a:xfrm>
              <a:off x="28706" y="27056"/>
              <a:ext cx="3465880" cy="869649"/>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chemeClr val="dk2"/>
                </a:buClr>
                <a:buSzPts val="1600"/>
                <a:buFont typeface="Open Sans"/>
                <a:buNone/>
              </a:pPr>
              <a:r>
                <a:rPr lang="en-US" sz="1600">
                  <a:solidFill>
                    <a:schemeClr val="dk2"/>
                  </a:solidFill>
                  <a:latin typeface="Open Sans"/>
                  <a:ea typeface="Open Sans"/>
                  <a:cs typeface="Open Sans"/>
                  <a:sym typeface="Open Sans"/>
                </a:rPr>
                <a:t>Award structure is often complex, and difficult to record</a:t>
              </a:r>
              <a:endParaRPr sz="1600">
                <a:solidFill>
                  <a:schemeClr val="lt1"/>
                </a:solidFill>
                <a:latin typeface="Calibri"/>
                <a:ea typeface="Calibri"/>
                <a:cs typeface="Calibri"/>
                <a:sym typeface="Calibri"/>
              </a:endParaRPr>
            </a:p>
          </p:txBody>
        </p:sp>
        <p:sp>
          <p:nvSpPr>
            <p:cNvPr id="1056" name="Google Shape;1056;p122"/>
            <p:cNvSpPr/>
            <p:nvPr/>
          </p:nvSpPr>
          <p:spPr>
            <a:xfrm>
              <a:off x="3873642" y="25401"/>
              <a:ext cx="746238" cy="872958"/>
            </a:xfrm>
            <a:prstGeom prst="rightArrow">
              <a:avLst>
                <a:gd name="adj1" fmla="val 60000"/>
                <a:gd name="adj2" fmla="val 50000"/>
              </a:avLst>
            </a:prstGeom>
            <a:solidFill>
              <a:srgbClr val="AFAB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122"/>
            <p:cNvSpPr txBox="1"/>
            <p:nvPr/>
          </p:nvSpPr>
          <p:spPr>
            <a:xfrm>
              <a:off x="3873642" y="199993"/>
              <a:ext cx="522367" cy="523774"/>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400"/>
                <a:buFont typeface="Calibri"/>
                <a:buNone/>
              </a:pPr>
              <a:endParaRPr sz="1400">
                <a:solidFill>
                  <a:schemeClr val="lt1"/>
                </a:solidFill>
                <a:latin typeface="Calibri"/>
                <a:ea typeface="Calibri"/>
                <a:cs typeface="Calibri"/>
                <a:sym typeface="Calibri"/>
              </a:endParaRPr>
            </a:p>
          </p:txBody>
        </p:sp>
        <p:sp>
          <p:nvSpPr>
            <p:cNvPr id="1058" name="Google Shape;1058;p122"/>
            <p:cNvSpPr/>
            <p:nvPr/>
          </p:nvSpPr>
          <p:spPr>
            <a:xfrm>
              <a:off x="4929640" y="0"/>
              <a:ext cx="3519992" cy="923761"/>
            </a:xfrm>
            <a:prstGeom prst="roundRect">
              <a:avLst>
                <a:gd name="adj" fmla="val 10000"/>
              </a:avLst>
            </a:prstGeom>
            <a:solidFill>
              <a:srgbClr val="E8D3A1"/>
            </a:solidFill>
            <a:ln w="25400" cap="flat" cmpd="sng">
              <a:solidFill>
                <a:srgbClr val="42297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122"/>
            <p:cNvSpPr txBox="1"/>
            <p:nvPr/>
          </p:nvSpPr>
          <p:spPr>
            <a:xfrm>
              <a:off x="4956696" y="27056"/>
              <a:ext cx="3465880" cy="869649"/>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chemeClr val="dk2"/>
                </a:buClr>
                <a:buSzPts val="1400"/>
                <a:buFont typeface="Open Sans"/>
                <a:buNone/>
              </a:pPr>
              <a:r>
                <a:rPr lang="en-US" sz="1400" b="1">
                  <a:solidFill>
                    <a:schemeClr val="dk2"/>
                  </a:solidFill>
                  <a:latin typeface="Open Sans"/>
                  <a:ea typeface="Open Sans"/>
                  <a:cs typeface="Open Sans"/>
                  <a:sym typeface="Open Sans"/>
                </a:rPr>
                <a:t>Awards encompass a competitive segment of activity and are visible in both Workday and SAGE </a:t>
              </a:r>
              <a:endParaRPr sz="1400">
                <a:solidFill>
                  <a:schemeClr val="lt1"/>
                </a:solidFill>
                <a:latin typeface="Calibri"/>
                <a:ea typeface="Calibri"/>
                <a:cs typeface="Calibri"/>
                <a:sym typeface="Calibri"/>
              </a:endParaRPr>
            </a:p>
          </p:txBody>
        </p:sp>
      </p:grpSp>
      <p:sp>
        <p:nvSpPr>
          <p:cNvPr id="1060" name="Google Shape;1060;p122"/>
          <p:cNvSpPr txBox="1"/>
          <p:nvPr/>
        </p:nvSpPr>
        <p:spPr>
          <a:xfrm>
            <a:off x="1194370" y="1914662"/>
            <a:ext cx="1576265" cy="35779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1875" b="1">
                <a:solidFill>
                  <a:schemeClr val="dk1"/>
                </a:solidFill>
                <a:latin typeface="Calibri"/>
                <a:ea typeface="Calibri"/>
                <a:cs typeface="Calibri"/>
                <a:sym typeface="Calibri"/>
              </a:rPr>
              <a:t>Current</a:t>
            </a:r>
            <a:r>
              <a:rPr lang="en-US" sz="1875">
                <a:solidFill>
                  <a:schemeClr val="dk1"/>
                </a:solidFill>
                <a:latin typeface="Calibri"/>
                <a:ea typeface="Calibri"/>
                <a:cs typeface="Calibri"/>
                <a:sym typeface="Calibri"/>
              </a:rPr>
              <a:t> </a:t>
            </a:r>
            <a:r>
              <a:rPr lang="en-US" sz="1875" b="1">
                <a:solidFill>
                  <a:schemeClr val="dk1"/>
                </a:solidFill>
                <a:latin typeface="Open Sans"/>
                <a:ea typeface="Open Sans"/>
                <a:cs typeface="Open Sans"/>
                <a:sym typeface="Open Sans"/>
              </a:rPr>
              <a:t>State</a:t>
            </a:r>
            <a:endParaRPr/>
          </a:p>
        </p:txBody>
      </p:sp>
      <p:sp>
        <p:nvSpPr>
          <p:cNvPr id="1061" name="Google Shape;1061;p122"/>
          <p:cNvSpPr txBox="1"/>
          <p:nvPr/>
        </p:nvSpPr>
        <p:spPr>
          <a:xfrm>
            <a:off x="6214665" y="1916001"/>
            <a:ext cx="1635704" cy="35779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1875" b="1">
                <a:solidFill>
                  <a:schemeClr val="dk1"/>
                </a:solidFill>
                <a:latin typeface="Open Sans"/>
                <a:ea typeface="Open Sans"/>
                <a:cs typeface="Open Sans"/>
                <a:sym typeface="Open Sans"/>
              </a:rPr>
              <a:t>Future State</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066"/>
        <p:cNvGrpSpPr/>
        <p:nvPr/>
      </p:nvGrpSpPr>
      <p:grpSpPr>
        <a:xfrm>
          <a:off x="0" y="0"/>
          <a:ext cx="0" cy="0"/>
          <a:chOff x="0" y="0"/>
          <a:chExt cx="0" cy="0"/>
        </a:xfrm>
      </p:grpSpPr>
      <p:sp>
        <p:nvSpPr>
          <p:cNvPr id="1067" name="Google Shape;1067;p123"/>
          <p:cNvSpPr/>
          <p:nvPr/>
        </p:nvSpPr>
        <p:spPr>
          <a:xfrm>
            <a:off x="91734" y="3735045"/>
            <a:ext cx="8453506" cy="749444"/>
          </a:xfrm>
          <a:prstGeom prst="roundRect">
            <a:avLst>
              <a:gd name="adj" fmla="val 13799"/>
            </a:avLst>
          </a:prstGeom>
          <a:solidFill>
            <a:srgbClr val="D6CDE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88" b="1">
                <a:solidFill>
                  <a:schemeClr val="dk2"/>
                </a:solidFill>
                <a:latin typeface="Open Sans"/>
                <a:ea typeface="Open Sans"/>
                <a:cs typeface="Open Sans"/>
                <a:sym typeface="Open Sans"/>
              </a:rPr>
              <a:t>TRACKING NON-FINANCIAL TASKS</a:t>
            </a:r>
            <a:endParaRPr sz="1088" b="1">
              <a:solidFill>
                <a:schemeClr val="dk2"/>
              </a:solidFill>
              <a:latin typeface="Open Sans"/>
              <a:ea typeface="Open Sans"/>
              <a:cs typeface="Open Sans"/>
              <a:sym typeface="Open Sans"/>
            </a:endParaRPr>
          </a:p>
          <a:p>
            <a:pPr marL="170974" marR="0" lvl="0" indent="-170974" algn="l" rtl="0">
              <a:spcBef>
                <a:spcPts val="300"/>
              </a:spcBef>
              <a:spcAft>
                <a:spcPts val="0"/>
              </a:spcAft>
              <a:buClr>
                <a:schemeClr val="dk2"/>
              </a:buClr>
              <a:buSzPts val="900"/>
              <a:buFont typeface="Arial"/>
              <a:buChar char="•"/>
            </a:pPr>
            <a:r>
              <a:rPr lang="en-US" sz="900">
                <a:solidFill>
                  <a:schemeClr val="dk2"/>
                </a:solidFill>
                <a:latin typeface="Open Sans"/>
                <a:ea typeface="Open Sans"/>
                <a:cs typeface="Open Sans"/>
                <a:sym typeface="Open Sans"/>
              </a:rPr>
              <a:t>Grant awardees at the unit level can input ad-hoc non-financial tasks into Workday (e.g. progress and inventory reports). This will allow for fewer side-systems and increased visibility. </a:t>
            </a:r>
            <a:endParaRPr sz="900">
              <a:solidFill>
                <a:schemeClr val="dk2"/>
              </a:solidFill>
              <a:latin typeface="Open Sans"/>
              <a:ea typeface="Open Sans"/>
              <a:cs typeface="Open Sans"/>
              <a:sym typeface="Open Sans"/>
            </a:endParaRPr>
          </a:p>
          <a:p>
            <a:pPr marL="0" marR="0" lvl="0" indent="0" algn="l" rtl="0">
              <a:spcBef>
                <a:spcPts val="300"/>
              </a:spcBef>
              <a:spcAft>
                <a:spcPts val="0"/>
              </a:spcAft>
              <a:buNone/>
            </a:pPr>
            <a:endParaRPr sz="1050">
              <a:solidFill>
                <a:srgbClr val="0B0401"/>
              </a:solidFill>
              <a:latin typeface="Open Sans"/>
              <a:ea typeface="Open Sans"/>
              <a:cs typeface="Open Sans"/>
              <a:sym typeface="Open Sans"/>
            </a:endParaRPr>
          </a:p>
        </p:txBody>
      </p:sp>
      <p:sp>
        <p:nvSpPr>
          <p:cNvPr id="1068" name="Google Shape;1068;p123"/>
          <p:cNvSpPr/>
          <p:nvPr/>
        </p:nvSpPr>
        <p:spPr>
          <a:xfrm>
            <a:off x="89434" y="2998851"/>
            <a:ext cx="8465340" cy="626462"/>
          </a:xfrm>
          <a:prstGeom prst="roundRect">
            <a:avLst>
              <a:gd name="adj" fmla="val 16667"/>
            </a:avLst>
          </a:prstGeom>
          <a:solidFill>
            <a:srgbClr val="D6CDE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88" b="1">
                <a:solidFill>
                  <a:schemeClr val="dk2"/>
                </a:solidFill>
                <a:latin typeface="Open Sans"/>
                <a:ea typeface="Open Sans"/>
                <a:cs typeface="Open Sans"/>
                <a:sym typeface="Open Sans"/>
              </a:rPr>
              <a:t>RESOLVING DEFICIT (ex. COST TRANSFERS)</a:t>
            </a:r>
            <a:endParaRPr sz="1088" b="1">
              <a:solidFill>
                <a:schemeClr val="dk2"/>
              </a:solidFill>
              <a:latin typeface="Open Sans"/>
              <a:ea typeface="Open Sans"/>
              <a:cs typeface="Open Sans"/>
              <a:sym typeface="Open Sans"/>
            </a:endParaRPr>
          </a:p>
          <a:p>
            <a:pPr marL="170974" marR="0" lvl="0" indent="-170974" algn="l" rtl="0">
              <a:spcBef>
                <a:spcPts val="300"/>
              </a:spcBef>
              <a:spcAft>
                <a:spcPts val="0"/>
              </a:spcAft>
              <a:buClr>
                <a:schemeClr val="dk2"/>
              </a:buClr>
              <a:buSzPts val="900"/>
              <a:buFont typeface="Arial"/>
              <a:buChar char="•"/>
            </a:pPr>
            <a:r>
              <a:rPr lang="en-US" sz="900">
                <a:solidFill>
                  <a:schemeClr val="dk2"/>
                </a:solidFill>
                <a:latin typeface="Open Sans"/>
                <a:ea typeface="Open Sans"/>
                <a:cs typeface="Open Sans"/>
                <a:sym typeface="Open Sans"/>
              </a:rPr>
              <a:t>Staff in Shared Environments will complete transfers. This shift will improve compliance for UW. </a:t>
            </a:r>
            <a:endParaRPr sz="1000" b="1">
              <a:solidFill>
                <a:schemeClr val="dk2"/>
              </a:solidFill>
              <a:latin typeface="Open Sans"/>
              <a:ea typeface="Open Sans"/>
              <a:cs typeface="Open Sans"/>
              <a:sym typeface="Open Sans"/>
            </a:endParaRPr>
          </a:p>
        </p:txBody>
      </p:sp>
      <p:sp>
        <p:nvSpPr>
          <p:cNvPr id="1069" name="Google Shape;1069;p123"/>
          <p:cNvSpPr txBox="1">
            <a:spLocks noGrp="1"/>
          </p:cNvSpPr>
          <p:nvPr>
            <p:ph type="title"/>
          </p:nvPr>
        </p:nvSpPr>
        <p:spPr>
          <a:xfrm>
            <a:off x="478256" y="726350"/>
            <a:ext cx="8172210" cy="433146"/>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dk1"/>
              </a:buClr>
              <a:buSzPts val="2400"/>
              <a:buFont typeface="Encode Sans Black"/>
              <a:buNone/>
            </a:pPr>
            <a:r>
              <a:rPr lang="en-US" sz="2400" cap="none"/>
              <a:t>GRANT AWARD TO CLOSE </a:t>
            </a:r>
            <a:br>
              <a:rPr lang="en-US" sz="2400" cap="none"/>
            </a:br>
            <a:r>
              <a:rPr lang="en-US" sz="2400" cap="none">
                <a:solidFill>
                  <a:srgbClr val="9D7A27"/>
                </a:solidFill>
              </a:rPr>
              <a:t>Post-Award Set-Up | GA2C-030</a:t>
            </a:r>
            <a:endParaRPr/>
          </a:p>
        </p:txBody>
      </p:sp>
      <p:sp>
        <p:nvSpPr>
          <p:cNvPr id="1070" name="Google Shape;1070;p123"/>
          <p:cNvSpPr/>
          <p:nvPr/>
        </p:nvSpPr>
        <p:spPr>
          <a:xfrm>
            <a:off x="89434" y="4573189"/>
            <a:ext cx="8455526" cy="1039960"/>
          </a:xfrm>
          <a:prstGeom prst="roundRect">
            <a:avLst>
              <a:gd name="adj" fmla="val 16667"/>
            </a:avLst>
          </a:prstGeom>
          <a:solidFill>
            <a:srgbClr val="D6CDED"/>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US" sz="1088" b="1">
                <a:solidFill>
                  <a:schemeClr val="dk2"/>
                </a:solidFill>
                <a:latin typeface="Open Sans"/>
                <a:ea typeface="Open Sans"/>
                <a:cs typeface="Open Sans"/>
                <a:sym typeface="Open Sans"/>
              </a:rPr>
              <a:t>SPONSOR ATTRIBUTE FACILITATES REPORTING</a:t>
            </a:r>
            <a:endParaRPr sz="1088" b="1">
              <a:solidFill>
                <a:schemeClr val="dk2"/>
              </a:solidFill>
              <a:latin typeface="Open Sans"/>
              <a:ea typeface="Open Sans"/>
              <a:cs typeface="Open Sans"/>
              <a:sym typeface="Open Sans"/>
            </a:endParaRPr>
          </a:p>
          <a:p>
            <a:pPr marL="170974" marR="0" lvl="0" indent="-170974" algn="l" rtl="0">
              <a:spcBef>
                <a:spcPts val="300"/>
              </a:spcBef>
              <a:spcAft>
                <a:spcPts val="0"/>
              </a:spcAft>
              <a:buClr>
                <a:schemeClr val="dk2"/>
              </a:buClr>
              <a:buSzPts val="900"/>
              <a:buFont typeface="Arial"/>
              <a:buChar char="•"/>
            </a:pPr>
            <a:r>
              <a:rPr lang="en-US" sz="900">
                <a:solidFill>
                  <a:schemeClr val="dk2"/>
                </a:solidFill>
                <a:latin typeface="Open Sans"/>
                <a:ea typeface="Open Sans"/>
                <a:cs typeface="Open Sans"/>
                <a:sym typeface="Open Sans"/>
              </a:rPr>
              <a:t>Use of new attribute for sponsor identification.</a:t>
            </a:r>
            <a:endParaRPr sz="900">
              <a:solidFill>
                <a:schemeClr val="dk2"/>
              </a:solidFill>
              <a:latin typeface="Open Sans"/>
              <a:ea typeface="Open Sans"/>
              <a:cs typeface="Open Sans"/>
              <a:sym typeface="Open Sans"/>
            </a:endParaRPr>
          </a:p>
          <a:p>
            <a:pPr marL="170974" marR="0" lvl="0" indent="-170974" algn="l" rtl="0">
              <a:spcBef>
                <a:spcPts val="300"/>
              </a:spcBef>
              <a:spcAft>
                <a:spcPts val="0"/>
              </a:spcAft>
              <a:buClr>
                <a:schemeClr val="dk2"/>
              </a:buClr>
              <a:buSzPts val="900"/>
              <a:buFont typeface="Arial"/>
              <a:buChar char="•"/>
            </a:pPr>
            <a:r>
              <a:rPr lang="en-US" sz="900">
                <a:solidFill>
                  <a:schemeClr val="dk2"/>
                </a:solidFill>
                <a:latin typeface="Open Sans"/>
                <a:ea typeface="Open Sans"/>
                <a:cs typeface="Open Sans"/>
                <a:sym typeface="Open Sans"/>
              </a:rPr>
              <a:t>Fewer revenue categories will be needed. </a:t>
            </a:r>
            <a:endParaRPr/>
          </a:p>
          <a:p>
            <a:pPr marL="170974" marR="0" lvl="0" indent="-170974" algn="l" rtl="0">
              <a:spcBef>
                <a:spcPts val="300"/>
              </a:spcBef>
              <a:spcAft>
                <a:spcPts val="0"/>
              </a:spcAft>
              <a:buClr>
                <a:schemeClr val="dk2"/>
              </a:buClr>
              <a:buSzPts val="900"/>
              <a:buFont typeface="Arial"/>
              <a:buChar char="•"/>
            </a:pPr>
            <a:r>
              <a:rPr lang="en-US" sz="900">
                <a:solidFill>
                  <a:schemeClr val="dk2"/>
                </a:solidFill>
                <a:latin typeface="Open Sans"/>
                <a:ea typeface="Open Sans"/>
                <a:cs typeface="Open Sans"/>
                <a:sym typeface="Open Sans"/>
              </a:rPr>
              <a:t>Greater granularity available in reporting. </a:t>
            </a:r>
            <a:endParaRPr sz="900">
              <a:solidFill>
                <a:schemeClr val="dk2"/>
              </a:solidFill>
              <a:latin typeface="Open Sans"/>
              <a:ea typeface="Open Sans"/>
              <a:cs typeface="Open Sans"/>
              <a:sym typeface="Open Sans"/>
            </a:endParaRPr>
          </a:p>
          <a:p>
            <a:pPr marL="170974" marR="0" lvl="0" indent="-170974" algn="l" rtl="0">
              <a:spcBef>
                <a:spcPts val="300"/>
              </a:spcBef>
              <a:spcAft>
                <a:spcPts val="0"/>
              </a:spcAft>
              <a:buClr>
                <a:schemeClr val="dk2"/>
              </a:buClr>
              <a:buSzPts val="900"/>
              <a:buFont typeface="Arial"/>
              <a:buChar char="•"/>
            </a:pPr>
            <a:r>
              <a:rPr lang="en-US" sz="900">
                <a:solidFill>
                  <a:schemeClr val="dk2"/>
                </a:solidFill>
                <a:latin typeface="Open Sans"/>
                <a:ea typeface="Open Sans"/>
                <a:cs typeface="Open Sans"/>
                <a:sym typeface="Open Sans"/>
              </a:rPr>
              <a:t>Sponsor management will be its own discipline.</a:t>
            </a:r>
            <a:endParaRPr sz="900">
              <a:solidFill>
                <a:schemeClr val="dk2"/>
              </a:solidFill>
              <a:latin typeface="Open Sans"/>
              <a:ea typeface="Open Sans"/>
              <a:cs typeface="Open Sans"/>
              <a:sym typeface="Open Sans"/>
            </a:endParaRPr>
          </a:p>
        </p:txBody>
      </p:sp>
      <p:sp>
        <p:nvSpPr>
          <p:cNvPr id="1071" name="Google Shape;1071;p123"/>
          <p:cNvSpPr/>
          <p:nvPr/>
        </p:nvSpPr>
        <p:spPr>
          <a:xfrm>
            <a:off x="77266" y="1963663"/>
            <a:ext cx="8465340" cy="929348"/>
          </a:xfrm>
          <a:prstGeom prst="roundRect">
            <a:avLst>
              <a:gd name="adj" fmla="val 16667"/>
            </a:avLst>
          </a:prstGeom>
          <a:solidFill>
            <a:srgbClr val="D6CDE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88" b="1">
                <a:solidFill>
                  <a:schemeClr val="dk2"/>
                </a:solidFill>
                <a:latin typeface="Open Sans"/>
                <a:ea typeface="Open Sans"/>
                <a:cs typeface="Open Sans"/>
                <a:sym typeface="Open Sans"/>
              </a:rPr>
              <a:t>SUBAWARD F&amp;A WILL BE AUTO-CALCULATED</a:t>
            </a:r>
            <a:endParaRPr sz="1088" b="1">
              <a:solidFill>
                <a:schemeClr val="dk2"/>
              </a:solidFill>
              <a:latin typeface="Open Sans"/>
              <a:ea typeface="Open Sans"/>
              <a:cs typeface="Open Sans"/>
              <a:sym typeface="Open Sans"/>
            </a:endParaRPr>
          </a:p>
          <a:p>
            <a:pPr marL="170974" marR="0" lvl="0" indent="-170974" algn="l" rtl="0">
              <a:spcBef>
                <a:spcPts val="300"/>
              </a:spcBef>
              <a:spcAft>
                <a:spcPts val="0"/>
              </a:spcAft>
              <a:buClr>
                <a:schemeClr val="dk2"/>
              </a:buClr>
              <a:buSzPts val="900"/>
              <a:buFont typeface="Arial"/>
              <a:buChar char="•"/>
            </a:pPr>
            <a:r>
              <a:rPr lang="en-US" sz="900">
                <a:solidFill>
                  <a:schemeClr val="dk2"/>
                </a:solidFill>
                <a:latin typeface="Open Sans"/>
                <a:ea typeface="Open Sans"/>
                <a:cs typeface="Open Sans"/>
                <a:sym typeface="Open Sans"/>
              </a:rPr>
              <a:t>Workday will apply Facilities and Administration (F&amp;A) on subawards automatically until the remainder of the F&amp;A basis limit is consumed. </a:t>
            </a:r>
            <a:endParaRPr sz="900">
              <a:solidFill>
                <a:schemeClr val="dk2"/>
              </a:solidFill>
              <a:latin typeface="Open Sans"/>
              <a:ea typeface="Open Sans"/>
              <a:cs typeface="Open Sans"/>
              <a:sym typeface="Open Sans"/>
            </a:endParaRPr>
          </a:p>
          <a:p>
            <a:pPr marL="170974" marR="0" lvl="0" indent="-170974" algn="l" rtl="0">
              <a:spcBef>
                <a:spcPts val="300"/>
              </a:spcBef>
              <a:spcAft>
                <a:spcPts val="0"/>
              </a:spcAft>
              <a:buClr>
                <a:schemeClr val="dk2"/>
              </a:buClr>
              <a:buSzPts val="900"/>
              <a:buFont typeface="Arial"/>
              <a:buChar char="•"/>
            </a:pPr>
            <a:r>
              <a:rPr lang="en-US" sz="900">
                <a:solidFill>
                  <a:schemeClr val="dk2"/>
                </a:solidFill>
                <a:latin typeface="Open Sans"/>
                <a:ea typeface="Open Sans"/>
                <a:cs typeface="Open Sans"/>
                <a:sym typeface="Open Sans"/>
              </a:rPr>
              <a:t>Different award lines for each subaward will improve F&amp;A management. </a:t>
            </a:r>
            <a:endParaRPr sz="900">
              <a:solidFill>
                <a:schemeClr val="dk2"/>
              </a:solidFill>
              <a:latin typeface="Open Sans"/>
              <a:ea typeface="Open Sans"/>
              <a:cs typeface="Open Sans"/>
              <a:sym typeface="Open Sans"/>
            </a:endParaRPr>
          </a:p>
          <a:p>
            <a:pPr marL="170974" marR="0" lvl="0" indent="-170974" algn="l" rtl="0">
              <a:spcBef>
                <a:spcPts val="300"/>
              </a:spcBef>
              <a:spcAft>
                <a:spcPts val="0"/>
              </a:spcAft>
              <a:buClr>
                <a:schemeClr val="dk2"/>
              </a:buClr>
              <a:buSzPts val="900"/>
              <a:buFont typeface="Arial"/>
              <a:buChar char="•"/>
            </a:pPr>
            <a:r>
              <a:rPr lang="en-US" sz="900">
                <a:solidFill>
                  <a:schemeClr val="dk2"/>
                </a:solidFill>
                <a:latin typeface="Open Sans"/>
                <a:ea typeface="Open Sans"/>
                <a:cs typeface="Open Sans"/>
                <a:sym typeface="Open Sans"/>
              </a:rPr>
              <a:t>This will result in a reduction in manual work and use of side systems</a:t>
            </a:r>
            <a:endParaRPr sz="900">
              <a:solidFill>
                <a:schemeClr val="dk2"/>
              </a:solidFill>
              <a:latin typeface="Open Sans"/>
              <a:ea typeface="Open Sans"/>
              <a:cs typeface="Open Sans"/>
              <a:sym typeface="Open Sans"/>
            </a:endParaRPr>
          </a:p>
          <a:p>
            <a:pPr marL="0" marR="0" lvl="0" indent="0" algn="l" rtl="0">
              <a:spcBef>
                <a:spcPts val="300"/>
              </a:spcBef>
              <a:spcAft>
                <a:spcPts val="0"/>
              </a:spcAft>
              <a:buNone/>
            </a:pPr>
            <a:endParaRPr sz="1050" b="1">
              <a:solidFill>
                <a:srgbClr val="000000"/>
              </a:solidFill>
              <a:latin typeface="Open Sans"/>
              <a:ea typeface="Open Sans"/>
              <a:cs typeface="Open Sans"/>
              <a:sym typeface="Open Sans"/>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076"/>
        <p:cNvGrpSpPr/>
        <p:nvPr/>
      </p:nvGrpSpPr>
      <p:grpSpPr>
        <a:xfrm>
          <a:off x="0" y="0"/>
          <a:ext cx="0" cy="0"/>
          <a:chOff x="0" y="0"/>
          <a:chExt cx="0" cy="0"/>
        </a:xfrm>
      </p:grpSpPr>
      <p:sp>
        <p:nvSpPr>
          <p:cNvPr id="1077" name="Google Shape;1077;p124"/>
          <p:cNvSpPr txBox="1">
            <a:spLocks noGrp="1"/>
          </p:cNvSpPr>
          <p:nvPr>
            <p:ph type="title"/>
          </p:nvPr>
        </p:nvSpPr>
        <p:spPr>
          <a:xfrm>
            <a:off x="671757" y="2899901"/>
            <a:ext cx="7461979" cy="814010"/>
          </a:xfrm>
          <a:prstGeom prst="rect">
            <a:avLst/>
          </a:prstGeom>
          <a:noFill/>
          <a:ln>
            <a:noFill/>
          </a:ln>
        </p:spPr>
        <p:txBody>
          <a:bodyPr spcFirstLastPara="1" wrap="square" lIns="68575" tIns="34275" rIns="68575" bIns="34275" anchor="b" anchorCtr="0">
            <a:noAutofit/>
          </a:bodyPr>
          <a:lstStyle/>
          <a:p>
            <a:pPr marL="0" lvl="0" indent="0" algn="l" rtl="0">
              <a:spcBef>
                <a:spcPts val="0"/>
              </a:spcBef>
              <a:spcAft>
                <a:spcPts val="0"/>
              </a:spcAft>
              <a:buClr>
                <a:srgbClr val="4B2E83"/>
              </a:buClr>
              <a:buSzPts val="3700"/>
              <a:buFont typeface="Encode Sans Black"/>
              <a:buNone/>
            </a:pPr>
            <a:r>
              <a:rPr lang="en-US">
                <a:latin typeface="Encode Sans Black"/>
                <a:ea typeface="Encode Sans Black"/>
                <a:cs typeface="Encode Sans Black"/>
                <a:sym typeface="Encode Sans Black"/>
              </a:rPr>
              <a:t>KEY GRANTS-RELATED SYSTEMS</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081"/>
        <p:cNvGrpSpPr/>
        <p:nvPr/>
      </p:nvGrpSpPr>
      <p:grpSpPr>
        <a:xfrm>
          <a:off x="0" y="0"/>
          <a:ext cx="0" cy="0"/>
          <a:chOff x="0" y="0"/>
          <a:chExt cx="0" cy="0"/>
        </a:xfrm>
      </p:grpSpPr>
      <p:sp>
        <p:nvSpPr>
          <p:cNvPr id="1082" name="Google Shape;1082;p125"/>
          <p:cNvSpPr txBox="1">
            <a:spLocks noGrp="1"/>
          </p:cNvSpPr>
          <p:nvPr>
            <p:ph type="title"/>
          </p:nvPr>
        </p:nvSpPr>
        <p:spPr>
          <a:xfrm>
            <a:off x="111035" y="901574"/>
            <a:ext cx="8833241" cy="402147"/>
          </a:xfrm>
          <a:prstGeom prst="rect">
            <a:avLst/>
          </a:prstGeom>
          <a:noFill/>
          <a:ln>
            <a:noFill/>
          </a:ln>
        </p:spPr>
        <p:txBody>
          <a:bodyPr spcFirstLastPara="1" wrap="square" lIns="68575" tIns="34275" rIns="68575" bIns="34275" anchor="t" anchorCtr="0">
            <a:noAutofit/>
          </a:bodyPr>
          <a:lstStyle/>
          <a:p>
            <a:pPr marL="0" lvl="0" indent="0" algn="ctr" rtl="0">
              <a:spcBef>
                <a:spcPts val="0"/>
              </a:spcBef>
              <a:spcAft>
                <a:spcPts val="0"/>
              </a:spcAft>
              <a:buClr>
                <a:srgbClr val="4B2E83"/>
              </a:buClr>
              <a:buSzPts val="2138"/>
              <a:buFont typeface="Encode Sans Black"/>
              <a:buNone/>
            </a:pPr>
            <a:r>
              <a:rPr lang="en-US" sz="2138">
                <a:latin typeface="Encode Sans Black"/>
                <a:ea typeface="Encode Sans Black"/>
                <a:cs typeface="Encode Sans Black"/>
                <a:sym typeface="Encode Sans Black"/>
              </a:rPr>
              <a:t>GRANT SYSTEM LANDSCAPE </a:t>
            </a:r>
            <a:endParaRPr sz="2138">
              <a:solidFill>
                <a:srgbClr val="FF0000"/>
              </a:solidFill>
            </a:endParaRPr>
          </a:p>
        </p:txBody>
      </p:sp>
      <p:graphicFrame>
        <p:nvGraphicFramePr>
          <p:cNvPr id="1083" name="Google Shape;1083;p125"/>
          <p:cNvGraphicFramePr/>
          <p:nvPr/>
        </p:nvGraphicFramePr>
        <p:xfrm>
          <a:off x="125763" y="1589769"/>
          <a:ext cx="3000000" cy="3000000"/>
        </p:xfrm>
        <a:graphic>
          <a:graphicData uri="http://schemas.openxmlformats.org/drawingml/2006/table">
            <a:tbl>
              <a:tblPr firstRow="1" firstCol="1" bandRow="1">
                <a:noFill/>
                <a:tableStyleId>{3D667834-0867-4EC7-95B7-1B26336AF29A}</a:tableStyleId>
              </a:tblPr>
              <a:tblGrid>
                <a:gridCol w="956100">
                  <a:extLst>
                    <a:ext uri="{9D8B030D-6E8A-4147-A177-3AD203B41FA5}">
                      <a16:colId xmlns:a16="http://schemas.microsoft.com/office/drawing/2014/main" val="20000"/>
                    </a:ext>
                  </a:extLst>
                </a:gridCol>
                <a:gridCol w="1587275">
                  <a:extLst>
                    <a:ext uri="{9D8B030D-6E8A-4147-A177-3AD203B41FA5}">
                      <a16:colId xmlns:a16="http://schemas.microsoft.com/office/drawing/2014/main" val="20001"/>
                    </a:ext>
                  </a:extLst>
                </a:gridCol>
                <a:gridCol w="1587275">
                  <a:extLst>
                    <a:ext uri="{9D8B030D-6E8A-4147-A177-3AD203B41FA5}">
                      <a16:colId xmlns:a16="http://schemas.microsoft.com/office/drawing/2014/main" val="20002"/>
                    </a:ext>
                  </a:extLst>
                </a:gridCol>
                <a:gridCol w="1587275">
                  <a:extLst>
                    <a:ext uri="{9D8B030D-6E8A-4147-A177-3AD203B41FA5}">
                      <a16:colId xmlns:a16="http://schemas.microsoft.com/office/drawing/2014/main" val="20003"/>
                    </a:ext>
                  </a:extLst>
                </a:gridCol>
                <a:gridCol w="1587275">
                  <a:extLst>
                    <a:ext uri="{9D8B030D-6E8A-4147-A177-3AD203B41FA5}">
                      <a16:colId xmlns:a16="http://schemas.microsoft.com/office/drawing/2014/main" val="20004"/>
                    </a:ext>
                  </a:extLst>
                </a:gridCol>
                <a:gridCol w="1587275">
                  <a:extLst>
                    <a:ext uri="{9D8B030D-6E8A-4147-A177-3AD203B41FA5}">
                      <a16:colId xmlns:a16="http://schemas.microsoft.com/office/drawing/2014/main" val="20005"/>
                    </a:ext>
                  </a:extLst>
                </a:gridCol>
              </a:tblGrid>
              <a:tr h="140375">
                <a:tc>
                  <a:txBody>
                    <a:bodyPr/>
                    <a:lstStyle/>
                    <a:p>
                      <a:pPr marL="0" marR="0" lvl="0" indent="0" algn="l" rtl="0">
                        <a:lnSpc>
                          <a:spcPct val="107000"/>
                        </a:lnSpc>
                        <a:spcBef>
                          <a:spcPts val="0"/>
                        </a:spcBef>
                        <a:spcAft>
                          <a:spcPts val="0"/>
                        </a:spcAft>
                        <a:buNone/>
                      </a:pPr>
                      <a:endParaRPr sz="800" u="none" strike="noStrike" cap="none">
                        <a:latin typeface="Calibri"/>
                        <a:ea typeface="Calibri"/>
                        <a:cs typeface="Calibri"/>
                        <a:sym typeface="Calibri"/>
                      </a:endParaRPr>
                    </a:p>
                  </a:txBody>
                  <a:tcPr marL="51425" marR="51425" marT="0" marB="0">
                    <a:lnL w="9525" cap="flat" cmpd="sng">
                      <a:solidFill>
                        <a:srgbClr val="000000">
                          <a:alpha val="0"/>
                        </a:srgbClr>
                      </a:solidFill>
                      <a:prstDash val="solid"/>
                      <a:round/>
                      <a:headEnd type="none" w="sm" len="sm"/>
                      <a:tailEnd type="none" w="sm" len="sm"/>
                    </a:lnL>
                    <a:lnT w="9525" cap="flat" cmpd="sng">
                      <a:solidFill>
                        <a:srgbClr val="000000">
                          <a:alpha val="0"/>
                        </a:srgbClr>
                      </a:solidFill>
                      <a:prstDash val="solid"/>
                      <a:round/>
                      <a:headEnd type="none" w="sm" len="sm"/>
                      <a:tailEnd type="none" w="sm" len="sm"/>
                    </a:lnT>
                    <a:lnB w="9525" cap="flat" cmpd="sng">
                      <a:solidFill>
                        <a:srgbClr val="9D7A27"/>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900" b="1" u="none" strike="noStrike" cap="none">
                          <a:solidFill>
                            <a:schemeClr val="lt1"/>
                          </a:solidFill>
                          <a:latin typeface="Calibri"/>
                          <a:ea typeface="Calibri"/>
                          <a:cs typeface="Calibri"/>
                          <a:sym typeface="Calibri"/>
                        </a:rPr>
                        <a:t>SAGE</a:t>
                      </a:r>
                      <a:endParaRPr/>
                    </a:p>
                  </a:txBody>
                  <a:tcPr marL="51425" marR="51425" marT="0" marB="0">
                    <a:lnB w="9525" cap="flat" cmpd="sng">
                      <a:solidFill>
                        <a:srgbClr val="9D7A27"/>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900" u="none" strike="noStrike" cap="none"/>
                        <a:t>Workday</a:t>
                      </a:r>
                      <a:endParaRPr/>
                    </a:p>
                  </a:txBody>
                  <a:tcPr marL="51425" marR="51425" marT="0" marB="0">
                    <a:lnB w="9525" cap="flat" cmpd="sng">
                      <a:solidFill>
                        <a:srgbClr val="9D7A27"/>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900" b="1" u="none" strike="noStrike" cap="none">
                          <a:solidFill>
                            <a:schemeClr val="lt1"/>
                          </a:solidFill>
                          <a:latin typeface="Calibri"/>
                          <a:ea typeface="Calibri"/>
                          <a:cs typeface="Calibri"/>
                          <a:sym typeface="Calibri"/>
                        </a:rPr>
                        <a:t>ECC</a:t>
                      </a:r>
                      <a:endParaRPr/>
                    </a:p>
                  </a:txBody>
                  <a:tcPr marL="51425" marR="51425" marT="0" marB="0">
                    <a:lnB w="9525" cap="flat" cmpd="sng">
                      <a:solidFill>
                        <a:srgbClr val="9D7A27"/>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900" b="1" u="none" strike="noStrike" cap="none">
                          <a:solidFill>
                            <a:schemeClr val="lt1"/>
                          </a:solidFill>
                          <a:latin typeface="Calibri"/>
                          <a:ea typeface="Calibri"/>
                          <a:cs typeface="Calibri"/>
                          <a:sym typeface="Calibri"/>
                        </a:rPr>
                        <a:t>Award Portal</a:t>
                      </a:r>
                      <a:endParaRPr/>
                    </a:p>
                  </a:txBody>
                  <a:tcPr marL="51425" marR="51425" marT="0" marB="0">
                    <a:lnB w="9525" cap="flat" cmpd="sng">
                      <a:solidFill>
                        <a:srgbClr val="9D7A27"/>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900" b="1" u="none" strike="noStrike" cap="none">
                          <a:solidFill>
                            <a:schemeClr val="lt1"/>
                          </a:solidFill>
                          <a:latin typeface="Calibri"/>
                          <a:ea typeface="Calibri"/>
                          <a:cs typeface="Calibri"/>
                          <a:sym typeface="Calibri"/>
                        </a:rPr>
                        <a:t>UW Connect</a:t>
                      </a:r>
                      <a:endParaRPr/>
                    </a:p>
                  </a:txBody>
                  <a:tcPr marL="51425" marR="51425" marT="0" marB="0">
                    <a:lnB w="9525" cap="flat" cmpd="sng">
                      <a:solidFill>
                        <a:srgbClr val="9D7A27"/>
                      </a:solidFill>
                      <a:prstDash val="solid"/>
                      <a:round/>
                      <a:headEnd type="none" w="sm" len="sm"/>
                      <a:tailEnd type="none" w="sm" len="sm"/>
                    </a:lnB>
                  </a:tcPr>
                </a:tc>
                <a:extLst>
                  <a:ext uri="{0D108BD9-81ED-4DB2-BD59-A6C34878D82A}">
                    <a16:rowId xmlns:a16="http://schemas.microsoft.com/office/drawing/2014/main" val="10000"/>
                  </a:ext>
                </a:extLst>
              </a:tr>
              <a:tr h="1360150">
                <a:tc>
                  <a:txBody>
                    <a:bodyPr/>
                    <a:lstStyle/>
                    <a:p>
                      <a:pPr marL="0" marR="0" lvl="0" indent="0" algn="l" rtl="0">
                        <a:lnSpc>
                          <a:spcPct val="107000"/>
                        </a:lnSpc>
                        <a:spcBef>
                          <a:spcPts val="0"/>
                        </a:spcBef>
                        <a:spcAft>
                          <a:spcPts val="0"/>
                        </a:spcAft>
                        <a:buNone/>
                      </a:pPr>
                      <a:r>
                        <a:rPr lang="en-US" sz="1100" u="none" strike="noStrike" cap="none"/>
                        <a:t>System Description</a:t>
                      </a:r>
                      <a:endParaRPr sz="1100" u="none" strike="noStrike" cap="none">
                        <a:latin typeface="Calibri"/>
                        <a:ea typeface="Calibri"/>
                        <a:cs typeface="Calibri"/>
                        <a:sym typeface="Calibri"/>
                      </a:endParaRPr>
                    </a:p>
                  </a:txBody>
                  <a:tcPr marL="51425" marR="51425" marT="0" marB="0" anchor="ctr">
                    <a:lnT w="9525" cap="flat" cmpd="sng">
                      <a:solidFill>
                        <a:srgbClr val="9D7A27"/>
                      </a:solidFill>
                      <a:prstDash val="solid"/>
                      <a:round/>
                      <a:headEnd type="none" w="sm" len="sm"/>
                      <a:tailEnd type="none" w="sm" len="sm"/>
                    </a:lnT>
                    <a:lnB w="9525" cap="flat" cmpd="sng">
                      <a:solidFill>
                        <a:srgbClr val="9D7A27"/>
                      </a:solidFill>
                      <a:prstDash val="solid"/>
                      <a:round/>
                      <a:headEnd type="none" w="sm" len="sm"/>
                      <a:tailEnd type="none" w="sm" len="sm"/>
                    </a:lnB>
                  </a:tcPr>
                </a:tc>
                <a:tc>
                  <a:txBody>
                    <a:bodyPr/>
                    <a:lstStyle/>
                    <a:p>
                      <a:pPr marL="0" marR="0" lvl="0" indent="0" algn="l" rtl="0">
                        <a:lnSpc>
                          <a:spcPct val="107000"/>
                        </a:lnSpc>
                        <a:spcBef>
                          <a:spcPts val="0"/>
                        </a:spcBef>
                        <a:spcAft>
                          <a:spcPts val="0"/>
                        </a:spcAft>
                        <a:buClr>
                          <a:schemeClr val="dk1"/>
                        </a:buClr>
                        <a:buSzPts val="600"/>
                        <a:buFont typeface="Calibri"/>
                        <a:buNone/>
                      </a:pPr>
                      <a:r>
                        <a:rPr lang="en-US" sz="600" b="0" i="0" u="none" strike="noStrike" cap="none">
                          <a:latin typeface="Calibri"/>
                          <a:ea typeface="Calibri"/>
                          <a:cs typeface="Calibri"/>
                          <a:sym typeface="Calibri"/>
                        </a:rPr>
                        <a:t>The </a:t>
                      </a:r>
                      <a:r>
                        <a:rPr lang="en-US" sz="600" b="1" i="0" u="none" strike="noStrike" cap="none">
                          <a:latin typeface="Calibri"/>
                          <a:ea typeface="Calibri"/>
                          <a:cs typeface="Calibri"/>
                          <a:sym typeface="Calibri"/>
                        </a:rPr>
                        <a:t>System to Administer Grants Electronically </a:t>
                      </a:r>
                      <a:r>
                        <a:rPr lang="en-US" sz="600" b="0" i="0" u="none" strike="noStrike" cap="none">
                          <a:latin typeface="Calibri"/>
                          <a:ea typeface="Calibri"/>
                          <a:cs typeface="Calibri"/>
                          <a:sym typeface="Calibri"/>
                        </a:rPr>
                        <a:t>(SAGE) is the web-based system used to submit and route funding applications for consideration and approval, create accurate and detailed budgets, request advance budgets, and initiate subawards. With UWFT launch in July 2023, SAGE will also host the award setup request form, to be completed after the Notice of Award (NOA) is received. </a:t>
                      </a:r>
                      <a:endParaRPr sz="1100" u="none" strike="noStrike" cap="none">
                        <a:latin typeface="Calibri"/>
                        <a:ea typeface="Calibri"/>
                        <a:cs typeface="Calibri"/>
                        <a:sym typeface="Calibri"/>
                      </a:endParaRPr>
                    </a:p>
                  </a:txBody>
                  <a:tcPr marL="51425" marR="51425" marT="25750" marB="25750">
                    <a:lnT w="9525" cap="flat" cmpd="sng">
                      <a:solidFill>
                        <a:srgbClr val="9D7A27"/>
                      </a:solidFill>
                      <a:prstDash val="solid"/>
                      <a:round/>
                      <a:headEnd type="none" w="sm" len="sm"/>
                      <a:tailEnd type="none" w="sm" len="sm"/>
                    </a:lnT>
                    <a:lnB w="9525" cap="flat" cmpd="sng">
                      <a:solidFill>
                        <a:srgbClr val="9D7A27"/>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600" b="1" u="none" strike="noStrike" cap="none">
                          <a:latin typeface="Calibri"/>
                          <a:ea typeface="Calibri"/>
                          <a:cs typeface="Calibri"/>
                          <a:sym typeface="Calibri"/>
                        </a:rPr>
                        <a:t>Workday</a:t>
                      </a:r>
                      <a:r>
                        <a:rPr lang="en-US" sz="600" u="none" strike="noStrike" cap="none">
                          <a:latin typeface="Calibri"/>
                          <a:ea typeface="Calibri"/>
                          <a:cs typeface="Calibri"/>
                          <a:sym typeface="Calibri"/>
                        </a:rPr>
                        <a:t> is a cloud-based finance and supply chain system UW will use to manage all financial processes and procurement and inventory management activities. It allows for transactions and analytics to be unified in a single system, where all data is stored in-memory, enabling real-time transaction processing, consolidation, and reporting of financial data in one place.</a:t>
                      </a:r>
                      <a:endParaRPr sz="600" u="none" strike="noStrike" cap="none">
                        <a:latin typeface="Calibri"/>
                        <a:ea typeface="Calibri"/>
                        <a:cs typeface="Calibri"/>
                        <a:sym typeface="Calibri"/>
                      </a:endParaRPr>
                    </a:p>
                  </a:txBody>
                  <a:tcPr marL="51425" marR="51425" marT="25750" marB="25750">
                    <a:lnT w="9525" cap="flat" cmpd="sng">
                      <a:solidFill>
                        <a:srgbClr val="9D7A27"/>
                      </a:solidFill>
                      <a:prstDash val="solid"/>
                      <a:round/>
                      <a:headEnd type="none" w="sm" len="sm"/>
                      <a:tailEnd type="none" w="sm" len="sm"/>
                    </a:lnT>
                    <a:lnB w="9525" cap="flat" cmpd="sng">
                      <a:solidFill>
                        <a:srgbClr val="9D7A27"/>
                      </a:solidFill>
                      <a:prstDash val="solid"/>
                      <a:round/>
                      <a:headEnd type="none" w="sm" len="sm"/>
                      <a:tailEnd type="none" w="sm" len="sm"/>
                    </a:lnB>
                  </a:tcPr>
                </a:tc>
                <a:tc>
                  <a:txBody>
                    <a:bodyPr/>
                    <a:lstStyle/>
                    <a:p>
                      <a:pPr marL="0" marR="0" lvl="0" indent="0" algn="l" rtl="0">
                        <a:lnSpc>
                          <a:spcPct val="107000"/>
                        </a:lnSpc>
                        <a:spcBef>
                          <a:spcPts val="0"/>
                        </a:spcBef>
                        <a:spcAft>
                          <a:spcPts val="0"/>
                        </a:spcAft>
                        <a:buClr>
                          <a:srgbClr val="4B2E83"/>
                        </a:buClr>
                        <a:buSzPts val="600"/>
                        <a:buFont typeface="Calibri"/>
                        <a:buNone/>
                      </a:pPr>
                      <a:r>
                        <a:rPr lang="en-US" sz="600" b="1" i="0" u="none" strike="noStrike" cap="none">
                          <a:solidFill>
                            <a:srgbClr val="4B2E83"/>
                          </a:solidFill>
                          <a:latin typeface="Calibri"/>
                          <a:ea typeface="Calibri"/>
                          <a:cs typeface="Calibri"/>
                          <a:sym typeface="Calibri"/>
                        </a:rPr>
                        <a:t>Employee Compensation Compliance </a:t>
                      </a:r>
                      <a:r>
                        <a:rPr lang="en-US" sz="600" b="0" i="0" u="none" strike="noStrike" cap="none">
                          <a:solidFill>
                            <a:srgbClr val="4B2E83"/>
                          </a:solidFill>
                          <a:latin typeface="Calibri"/>
                          <a:ea typeface="Calibri"/>
                          <a:cs typeface="Calibri"/>
                          <a:sym typeface="Calibri"/>
                        </a:rPr>
                        <a:t>(ECC) is a third-party solution, provided by Huron Consulting, which supports the effective management of effort reporting, project certification, and payroll confirmation.</a:t>
                      </a:r>
                      <a:endParaRPr sz="1100" u="none" strike="noStrike" cap="none">
                        <a:latin typeface="Calibri"/>
                        <a:ea typeface="Calibri"/>
                        <a:cs typeface="Calibri"/>
                        <a:sym typeface="Calibri"/>
                      </a:endParaRPr>
                    </a:p>
                  </a:txBody>
                  <a:tcPr marL="51425" marR="51425" marT="25750" marB="25750">
                    <a:lnT w="9525" cap="flat" cmpd="sng">
                      <a:solidFill>
                        <a:srgbClr val="9D7A27"/>
                      </a:solidFill>
                      <a:prstDash val="solid"/>
                      <a:round/>
                      <a:headEnd type="none" w="sm" len="sm"/>
                      <a:tailEnd type="none" w="sm" len="sm"/>
                    </a:lnT>
                    <a:lnB w="9525" cap="flat" cmpd="sng">
                      <a:solidFill>
                        <a:srgbClr val="9D7A27"/>
                      </a:solidFill>
                      <a:prstDash val="solid"/>
                      <a:round/>
                      <a:headEnd type="none" w="sm" len="sm"/>
                      <a:tailEnd type="none" w="sm" len="sm"/>
                    </a:lnB>
                  </a:tcPr>
                </a:tc>
                <a:tc>
                  <a:txBody>
                    <a:bodyPr/>
                    <a:lstStyle/>
                    <a:p>
                      <a:pPr marL="0" marR="0" lvl="0" indent="0" algn="l" rtl="0">
                        <a:lnSpc>
                          <a:spcPct val="107000"/>
                        </a:lnSpc>
                        <a:spcBef>
                          <a:spcPts val="0"/>
                        </a:spcBef>
                        <a:spcAft>
                          <a:spcPts val="0"/>
                        </a:spcAft>
                        <a:buClr>
                          <a:schemeClr val="dk1"/>
                        </a:buClr>
                        <a:buSzPts val="600"/>
                        <a:buFont typeface="Calibri"/>
                        <a:buNone/>
                      </a:pPr>
                      <a:r>
                        <a:rPr lang="en-US" sz="600" b="0" i="0" u="none" strike="noStrike" cap="none">
                          <a:latin typeface="Calibri"/>
                          <a:ea typeface="Calibri"/>
                          <a:cs typeface="Calibri"/>
                          <a:sym typeface="Calibri"/>
                        </a:rPr>
                        <a:t>The </a:t>
                      </a:r>
                      <a:r>
                        <a:rPr lang="en-US" sz="600" b="1" i="0" u="none" strike="noStrike" cap="none">
                          <a:latin typeface="Calibri"/>
                          <a:ea typeface="Calibri"/>
                          <a:cs typeface="Calibri"/>
                          <a:sym typeface="Calibri"/>
                        </a:rPr>
                        <a:t>Award Portal </a:t>
                      </a:r>
                      <a:r>
                        <a:rPr lang="en-US" sz="600" b="0" i="0" u="none" strike="noStrike" cap="none">
                          <a:latin typeface="Calibri"/>
                          <a:ea typeface="Calibri"/>
                          <a:cs typeface="Calibri"/>
                          <a:sym typeface="Calibri"/>
                        </a:rPr>
                        <a:t>will replace functionality for current state system Grant Tracker. Award Portal will be used for grant management and communications tasks by users across campus and the Grant Contract and Accounting team within UW Finance. Award Portal is a resource for UW depts. working with grant and contract budgets. Award Portal is a custom-built application that will interface with Workday sourced data and provide rich links that fill Workday “gaps”, maintain the current fast response rate and provide an authoritative source for grant data.</a:t>
                      </a:r>
                      <a:endParaRPr/>
                    </a:p>
                  </a:txBody>
                  <a:tcPr marL="51425" marR="51425" marT="25750" marB="25750">
                    <a:lnT w="9525" cap="flat" cmpd="sng">
                      <a:solidFill>
                        <a:srgbClr val="9D7A27"/>
                      </a:solidFill>
                      <a:prstDash val="solid"/>
                      <a:round/>
                      <a:headEnd type="none" w="sm" len="sm"/>
                      <a:tailEnd type="none" w="sm" len="sm"/>
                    </a:lnT>
                    <a:lnB w="9525" cap="flat" cmpd="sng">
                      <a:solidFill>
                        <a:srgbClr val="9D7A27"/>
                      </a:solidFill>
                      <a:prstDash val="solid"/>
                      <a:round/>
                      <a:headEnd type="none" w="sm" len="sm"/>
                      <a:tailEnd type="none" w="sm" len="sm"/>
                    </a:lnB>
                  </a:tcPr>
                </a:tc>
                <a:tc>
                  <a:txBody>
                    <a:bodyPr/>
                    <a:lstStyle/>
                    <a:p>
                      <a:pPr marL="0" marR="0" lvl="0" indent="0" algn="l" rtl="0">
                        <a:lnSpc>
                          <a:spcPct val="107000"/>
                        </a:lnSpc>
                        <a:spcBef>
                          <a:spcPts val="0"/>
                        </a:spcBef>
                        <a:spcAft>
                          <a:spcPts val="0"/>
                        </a:spcAft>
                        <a:buClr>
                          <a:srgbClr val="4B2E83"/>
                        </a:buClr>
                        <a:buSzPts val="600"/>
                        <a:buFont typeface="Calibri"/>
                        <a:buNone/>
                      </a:pPr>
                      <a:r>
                        <a:rPr lang="en-US" sz="600" b="1" i="0" u="none" strike="noStrike" cap="none">
                          <a:solidFill>
                            <a:srgbClr val="4B2E83"/>
                          </a:solidFill>
                          <a:latin typeface="Calibri"/>
                          <a:ea typeface="Calibri"/>
                          <a:cs typeface="Calibri"/>
                          <a:sym typeface="Calibri"/>
                        </a:rPr>
                        <a:t>UW Connect </a:t>
                      </a:r>
                      <a:r>
                        <a:rPr lang="en-US" sz="600" b="0" i="0" u="none" strike="noStrike" cap="none">
                          <a:solidFill>
                            <a:srgbClr val="4B2E83"/>
                          </a:solidFill>
                          <a:latin typeface="Calibri"/>
                          <a:ea typeface="Calibri"/>
                          <a:cs typeface="Calibri"/>
                          <a:sym typeface="Calibri"/>
                        </a:rPr>
                        <a:t>Finance is the web-based ServiceNow tool in use at UW today. Workday Finance users will find Workday Finance self-help content: process documentation, job aids, training videos, etc. Users will be able to submit forms to request support and initiation of processes. Shared Environments and UW Finance central offices will be UW Connect licensed users to enable routing and resolution of customer support tickets</a:t>
                      </a:r>
                      <a:endParaRPr sz="600" b="0" i="0" u="none" strike="noStrike" cap="none">
                        <a:solidFill>
                          <a:srgbClr val="4B2E83"/>
                        </a:solidFill>
                        <a:latin typeface="Calibri"/>
                        <a:ea typeface="Calibri"/>
                        <a:cs typeface="Calibri"/>
                        <a:sym typeface="Calibri"/>
                      </a:endParaRPr>
                    </a:p>
                    <a:p>
                      <a:pPr marL="0" marR="0" lvl="0" indent="0" algn="l" rtl="0">
                        <a:lnSpc>
                          <a:spcPct val="107000"/>
                        </a:lnSpc>
                        <a:spcBef>
                          <a:spcPts val="0"/>
                        </a:spcBef>
                        <a:spcAft>
                          <a:spcPts val="0"/>
                        </a:spcAft>
                        <a:buNone/>
                      </a:pPr>
                      <a:endParaRPr sz="600" u="none" strike="noStrike" cap="none">
                        <a:latin typeface="Calibri"/>
                        <a:ea typeface="Calibri"/>
                        <a:cs typeface="Calibri"/>
                        <a:sym typeface="Calibri"/>
                      </a:endParaRPr>
                    </a:p>
                  </a:txBody>
                  <a:tcPr marL="51425" marR="51425" marT="25750" marB="25750">
                    <a:lnT w="9525" cap="flat" cmpd="sng">
                      <a:solidFill>
                        <a:srgbClr val="9D7A27"/>
                      </a:solidFill>
                      <a:prstDash val="solid"/>
                      <a:round/>
                      <a:headEnd type="none" w="sm" len="sm"/>
                      <a:tailEnd type="none" w="sm" len="sm"/>
                    </a:lnT>
                    <a:lnB w="9525" cap="flat" cmpd="sng">
                      <a:solidFill>
                        <a:srgbClr val="9D7A27"/>
                      </a:solidFill>
                      <a:prstDash val="solid"/>
                      <a:round/>
                      <a:headEnd type="none" w="sm" len="sm"/>
                      <a:tailEnd type="none" w="sm" len="sm"/>
                    </a:lnB>
                  </a:tcPr>
                </a:tc>
                <a:extLst>
                  <a:ext uri="{0D108BD9-81ED-4DB2-BD59-A6C34878D82A}">
                    <a16:rowId xmlns:a16="http://schemas.microsoft.com/office/drawing/2014/main" val="10001"/>
                  </a:ext>
                </a:extLst>
              </a:tr>
              <a:tr h="2471275">
                <a:tc>
                  <a:txBody>
                    <a:bodyPr/>
                    <a:lstStyle/>
                    <a:p>
                      <a:pPr marL="0" marR="0" lvl="0" indent="0" algn="l" rtl="0">
                        <a:lnSpc>
                          <a:spcPct val="107000"/>
                        </a:lnSpc>
                        <a:spcBef>
                          <a:spcPts val="0"/>
                        </a:spcBef>
                        <a:spcAft>
                          <a:spcPts val="0"/>
                        </a:spcAft>
                        <a:buNone/>
                      </a:pPr>
                      <a:r>
                        <a:rPr lang="en-US" sz="1100" u="none" strike="noStrike" cap="none"/>
                        <a:t>What is it replacing or is it changing?</a:t>
                      </a:r>
                      <a:endParaRPr sz="1100" u="none" strike="noStrike" cap="none">
                        <a:latin typeface="Calibri"/>
                        <a:ea typeface="Calibri"/>
                        <a:cs typeface="Calibri"/>
                        <a:sym typeface="Calibri"/>
                      </a:endParaRPr>
                    </a:p>
                  </a:txBody>
                  <a:tcPr marL="51425" marR="51425" marT="0" marB="0" anchor="ctr">
                    <a:lnT w="9525" cap="flat" cmpd="sng">
                      <a:solidFill>
                        <a:srgbClr val="9D7A27"/>
                      </a:solidFill>
                      <a:prstDash val="solid"/>
                      <a:round/>
                      <a:headEnd type="none" w="sm" len="sm"/>
                      <a:tailEnd type="none" w="sm" len="sm"/>
                    </a:lnT>
                  </a:tcPr>
                </a:tc>
                <a:tc>
                  <a:txBody>
                    <a:bodyPr/>
                    <a:lstStyle/>
                    <a:p>
                      <a:pPr marL="115570" marR="0" lvl="0" indent="-115570" algn="l" rtl="0">
                        <a:lnSpc>
                          <a:spcPct val="107000"/>
                        </a:lnSpc>
                        <a:spcBef>
                          <a:spcPts val="0"/>
                        </a:spcBef>
                        <a:spcAft>
                          <a:spcPts val="0"/>
                        </a:spcAft>
                        <a:buClr>
                          <a:schemeClr val="dk1"/>
                        </a:buClr>
                        <a:buSzPts val="600"/>
                        <a:buFont typeface="Noto Sans Symbols"/>
                        <a:buChar char="∙"/>
                      </a:pPr>
                      <a:r>
                        <a:rPr lang="en-US" sz="600" b="1" u="none" strike="noStrike" cap="none">
                          <a:solidFill>
                            <a:schemeClr val="dk1"/>
                          </a:solidFill>
                          <a:latin typeface="Calibri"/>
                          <a:ea typeface="Calibri"/>
                          <a:cs typeface="Calibri"/>
                          <a:sym typeface="Calibri"/>
                        </a:rPr>
                        <a:t>NEW</a:t>
                      </a:r>
                      <a:r>
                        <a:rPr lang="en-US" sz="600" u="none" strike="noStrike" cap="none">
                          <a:solidFill>
                            <a:schemeClr val="dk1"/>
                          </a:solidFill>
                          <a:latin typeface="Calibri"/>
                          <a:ea typeface="Calibri"/>
                          <a:cs typeface="Calibri"/>
                          <a:sym typeface="Calibri"/>
                        </a:rPr>
                        <a:t>: A new Awards section in SAGE will be introduced in July 2023. Users will be able to request setup of a new award, and monitor award details, status, terms and conditions, and history of award activity. The award setup request form will replace email communication, provide a familiar user experience (similar to advances), autofill of eGC1 and SAGE Budget information, and integration with Workday for streamlined setup. </a:t>
                      </a:r>
                      <a:endParaRPr sz="600" u="none" strike="noStrike" cap="none">
                        <a:latin typeface="Calibri"/>
                        <a:ea typeface="Calibri"/>
                        <a:cs typeface="Calibri"/>
                        <a:sym typeface="Calibri"/>
                      </a:endParaRPr>
                    </a:p>
                    <a:p>
                      <a:pPr marL="115570" marR="0" lvl="0" indent="-115570" algn="l" rtl="0">
                        <a:lnSpc>
                          <a:spcPct val="107000"/>
                        </a:lnSpc>
                        <a:spcBef>
                          <a:spcPts val="0"/>
                        </a:spcBef>
                        <a:spcAft>
                          <a:spcPts val="0"/>
                        </a:spcAft>
                        <a:buClr>
                          <a:schemeClr val="dk1"/>
                        </a:buClr>
                        <a:buSzPts val="600"/>
                        <a:buFont typeface="Noto Sans Symbols"/>
                        <a:buChar char="∙"/>
                      </a:pPr>
                      <a:r>
                        <a:rPr lang="en-US" sz="600" b="1" i="0" u="none" strike="noStrike" cap="none">
                          <a:solidFill>
                            <a:schemeClr val="dk1"/>
                          </a:solidFill>
                          <a:latin typeface="Calibri"/>
                          <a:ea typeface="Calibri"/>
                          <a:cs typeface="Calibri"/>
                          <a:sym typeface="Calibri"/>
                        </a:rPr>
                        <a:t>NEW</a:t>
                      </a:r>
                      <a:r>
                        <a:rPr lang="en-US" sz="600" b="0" i="0" u="none" strike="noStrike" cap="none">
                          <a:solidFill>
                            <a:schemeClr val="dk1"/>
                          </a:solidFill>
                          <a:latin typeface="Calibri"/>
                          <a:ea typeface="Calibri"/>
                          <a:cs typeface="Calibri"/>
                          <a:sym typeface="Calibri"/>
                        </a:rPr>
                        <a:t>: A new sponsor lookup and request process will be implemented in SAGE prior to UWFT launch, connecting SAGE to a new sponsor/donor database. The new simplified form improves data quality, allows for a connection between the sponsor and donor, and tracking of previous and related sponsor names.</a:t>
                      </a:r>
                      <a:endParaRPr sz="600" u="none" strike="noStrike" cap="none">
                        <a:solidFill>
                          <a:schemeClr val="dk1"/>
                        </a:solidFill>
                        <a:latin typeface="Calibri"/>
                        <a:ea typeface="Calibri"/>
                        <a:cs typeface="Calibri"/>
                        <a:sym typeface="Calibri"/>
                      </a:endParaRPr>
                    </a:p>
                    <a:p>
                      <a:pPr marL="115570" marR="0" lvl="0" indent="-115570" algn="l" rtl="0">
                        <a:lnSpc>
                          <a:spcPct val="107000"/>
                        </a:lnSpc>
                        <a:spcBef>
                          <a:spcPts val="0"/>
                        </a:spcBef>
                        <a:spcAft>
                          <a:spcPts val="0"/>
                        </a:spcAft>
                        <a:buClr>
                          <a:schemeClr val="dk1"/>
                        </a:buClr>
                        <a:buSzPts val="600"/>
                        <a:buFont typeface="Noto Sans Symbols"/>
                        <a:buChar char="∙"/>
                      </a:pPr>
                      <a:r>
                        <a:rPr lang="en-US" sz="600" b="1" i="0" u="none" strike="noStrike" cap="none">
                          <a:solidFill>
                            <a:schemeClr val="dk1"/>
                          </a:solidFill>
                          <a:latin typeface="Calibri"/>
                          <a:ea typeface="Calibri"/>
                          <a:cs typeface="Calibri"/>
                          <a:sym typeface="Calibri"/>
                        </a:rPr>
                        <a:t>CHANGING</a:t>
                      </a:r>
                      <a:r>
                        <a:rPr lang="en-US" sz="600" b="0" i="0" u="none" strike="noStrike" cap="none">
                          <a:solidFill>
                            <a:schemeClr val="dk1"/>
                          </a:solidFill>
                          <a:latin typeface="Calibri"/>
                          <a:ea typeface="Calibri"/>
                          <a:cs typeface="Calibri"/>
                          <a:sym typeface="Calibri"/>
                        </a:rPr>
                        <a:t>: The Advanced Budget Request process in SAGE was launched in June 2021 in preparation for UWFT and will be updated in 2023 to streamline the transition from Advance to Award. </a:t>
                      </a:r>
                      <a:endParaRPr sz="600" u="none" strike="noStrike" cap="none">
                        <a:solidFill>
                          <a:schemeClr val="dk1"/>
                        </a:solidFill>
                        <a:latin typeface="Calibri"/>
                        <a:ea typeface="Calibri"/>
                        <a:cs typeface="Calibri"/>
                        <a:sym typeface="Calibri"/>
                      </a:endParaRPr>
                    </a:p>
                  </a:txBody>
                  <a:tcPr marL="51425" marR="51425" marT="25750" marB="25750">
                    <a:lnT w="9525" cap="flat" cmpd="sng">
                      <a:solidFill>
                        <a:srgbClr val="9D7A27"/>
                      </a:solidFill>
                      <a:prstDash val="solid"/>
                      <a:round/>
                      <a:headEnd type="none" w="sm" len="sm"/>
                      <a:tailEnd type="none" w="sm" len="sm"/>
                    </a:lnT>
                  </a:tcPr>
                </a:tc>
                <a:tc>
                  <a:txBody>
                    <a:bodyPr/>
                    <a:lstStyle/>
                    <a:p>
                      <a:pPr marL="0" marR="0" lvl="0" indent="0" algn="l" rtl="0">
                        <a:lnSpc>
                          <a:spcPct val="107000"/>
                        </a:lnSpc>
                        <a:spcBef>
                          <a:spcPts val="0"/>
                        </a:spcBef>
                        <a:spcAft>
                          <a:spcPts val="0"/>
                        </a:spcAft>
                        <a:buNone/>
                      </a:pPr>
                      <a:r>
                        <a:rPr lang="en-US" sz="600" b="1" u="none" strike="noStrike" cap="none">
                          <a:latin typeface="Calibri"/>
                          <a:ea typeface="Calibri"/>
                          <a:cs typeface="Calibri"/>
                          <a:sym typeface="Calibri"/>
                        </a:rPr>
                        <a:t>REPLACING</a:t>
                      </a:r>
                      <a:r>
                        <a:rPr lang="en-US" sz="600" u="none" strike="noStrike" cap="none">
                          <a:latin typeface="Calibri"/>
                          <a:ea typeface="Calibri"/>
                          <a:cs typeface="Calibri"/>
                          <a:sym typeface="Calibri"/>
                        </a:rPr>
                        <a:t>:</a:t>
                      </a:r>
                      <a:endParaRPr/>
                    </a:p>
                    <a:p>
                      <a:pPr marL="115570" marR="0" lvl="0" indent="-115570" algn="l" rtl="0">
                        <a:lnSpc>
                          <a:spcPct val="107000"/>
                        </a:lnSpc>
                        <a:spcBef>
                          <a:spcPts val="0"/>
                        </a:spcBef>
                        <a:spcAft>
                          <a:spcPts val="0"/>
                        </a:spcAft>
                        <a:buClr>
                          <a:schemeClr val="dk1"/>
                        </a:buClr>
                        <a:buSzPts val="600"/>
                        <a:buFont typeface="Noto Sans Symbols"/>
                        <a:buChar char="∙"/>
                      </a:pPr>
                      <a:r>
                        <a:rPr lang="en-US" sz="600" u="none" strike="noStrike" cap="none">
                          <a:latin typeface="Calibri"/>
                          <a:ea typeface="Calibri"/>
                          <a:cs typeface="Calibri"/>
                          <a:sym typeface="Calibri"/>
                        </a:rPr>
                        <a:t>FAS</a:t>
                      </a:r>
                      <a:endParaRPr/>
                    </a:p>
                    <a:p>
                      <a:pPr marL="115570" marR="0" lvl="0" indent="-115570" algn="l" rtl="0">
                        <a:lnSpc>
                          <a:spcPct val="107000"/>
                        </a:lnSpc>
                        <a:spcBef>
                          <a:spcPts val="0"/>
                        </a:spcBef>
                        <a:spcAft>
                          <a:spcPts val="0"/>
                        </a:spcAft>
                        <a:buClr>
                          <a:schemeClr val="dk1"/>
                        </a:buClr>
                        <a:buSzPts val="600"/>
                        <a:buFont typeface="Noto Sans Symbols"/>
                        <a:buChar char="∙"/>
                      </a:pPr>
                      <a:r>
                        <a:rPr lang="en-US" sz="600" u="none" strike="noStrike" cap="none">
                          <a:latin typeface="Calibri"/>
                          <a:ea typeface="Calibri"/>
                          <a:cs typeface="Calibri"/>
                          <a:sym typeface="Calibri"/>
                        </a:rPr>
                        <a:t>My Financial Desktop</a:t>
                      </a:r>
                      <a:endParaRPr/>
                    </a:p>
                    <a:p>
                      <a:pPr marL="115570" marR="0" lvl="0" indent="-115570" algn="l" rtl="0">
                        <a:lnSpc>
                          <a:spcPct val="107000"/>
                        </a:lnSpc>
                        <a:spcBef>
                          <a:spcPts val="0"/>
                        </a:spcBef>
                        <a:spcAft>
                          <a:spcPts val="0"/>
                        </a:spcAft>
                        <a:buClr>
                          <a:schemeClr val="dk1"/>
                        </a:buClr>
                        <a:buSzPts val="600"/>
                        <a:buFont typeface="Noto Sans Symbols"/>
                        <a:buChar char="∙"/>
                      </a:pPr>
                      <a:r>
                        <a:rPr lang="en-US" sz="600" u="none" strike="noStrike" cap="none">
                          <a:latin typeface="Calibri"/>
                          <a:ea typeface="Calibri"/>
                          <a:cs typeface="Calibri"/>
                          <a:sym typeface="Calibri"/>
                        </a:rPr>
                        <a:t>eFECS Cost Share Summary</a:t>
                      </a:r>
                      <a:endParaRPr/>
                    </a:p>
                    <a:p>
                      <a:pPr marL="115570" marR="0" lvl="0" indent="-115570" algn="l" rtl="0">
                        <a:lnSpc>
                          <a:spcPct val="107000"/>
                        </a:lnSpc>
                        <a:spcBef>
                          <a:spcPts val="0"/>
                        </a:spcBef>
                        <a:spcAft>
                          <a:spcPts val="0"/>
                        </a:spcAft>
                        <a:buClr>
                          <a:schemeClr val="dk1"/>
                        </a:buClr>
                        <a:buSzPts val="600"/>
                        <a:buFont typeface="Noto Sans Symbols"/>
                        <a:buChar char="∙"/>
                      </a:pPr>
                      <a:r>
                        <a:rPr lang="en-US" sz="600" u="none" strike="noStrike" cap="none">
                          <a:latin typeface="Calibri"/>
                          <a:ea typeface="Calibri"/>
                          <a:cs typeface="Calibri"/>
                          <a:sym typeface="Calibri"/>
                        </a:rPr>
                        <a:t>Ariba (for outgoing Subawards)</a:t>
                      </a:r>
                      <a:endParaRPr/>
                    </a:p>
                    <a:p>
                      <a:pPr marL="115570" marR="0" lvl="0" indent="-77470" algn="l" rtl="0">
                        <a:lnSpc>
                          <a:spcPct val="107000"/>
                        </a:lnSpc>
                        <a:spcBef>
                          <a:spcPts val="0"/>
                        </a:spcBef>
                        <a:spcAft>
                          <a:spcPts val="0"/>
                        </a:spcAft>
                        <a:buClr>
                          <a:schemeClr val="dk1"/>
                        </a:buClr>
                        <a:buSzPts val="600"/>
                        <a:buFont typeface="Noto Sans Symbols"/>
                        <a:buNone/>
                      </a:pPr>
                      <a:endParaRPr sz="600" u="none" strike="noStrike" cap="none">
                        <a:latin typeface="Calibri"/>
                        <a:ea typeface="Calibri"/>
                        <a:cs typeface="Calibri"/>
                        <a:sym typeface="Calibri"/>
                      </a:endParaRPr>
                    </a:p>
                    <a:p>
                      <a:pPr marL="0" marR="0" lvl="0" indent="0" algn="l" rtl="0">
                        <a:lnSpc>
                          <a:spcPct val="107000"/>
                        </a:lnSpc>
                        <a:spcBef>
                          <a:spcPts val="0"/>
                        </a:spcBef>
                        <a:spcAft>
                          <a:spcPts val="0"/>
                        </a:spcAft>
                        <a:buClr>
                          <a:schemeClr val="dk1"/>
                        </a:buClr>
                        <a:buSzPts val="600"/>
                        <a:buFont typeface="Calibri"/>
                        <a:buNone/>
                      </a:pPr>
                      <a:endParaRPr sz="600" u="none" strike="noStrike" cap="none">
                        <a:latin typeface="Calibri"/>
                        <a:ea typeface="Calibri"/>
                        <a:cs typeface="Calibri"/>
                        <a:sym typeface="Calibri"/>
                      </a:endParaRPr>
                    </a:p>
                  </a:txBody>
                  <a:tcPr marL="51425" marR="51425" marT="25750" marB="25750">
                    <a:lnT w="9525" cap="flat" cmpd="sng">
                      <a:solidFill>
                        <a:srgbClr val="9D7A27"/>
                      </a:solidFill>
                      <a:prstDash val="solid"/>
                      <a:round/>
                      <a:headEnd type="none" w="sm" len="sm"/>
                      <a:tailEnd type="none" w="sm" len="sm"/>
                    </a:lnT>
                  </a:tcPr>
                </a:tc>
                <a:tc>
                  <a:txBody>
                    <a:bodyPr/>
                    <a:lstStyle/>
                    <a:p>
                      <a:pPr marL="0" marR="0" lvl="0" indent="0" algn="l" rtl="0">
                        <a:lnSpc>
                          <a:spcPct val="107000"/>
                        </a:lnSpc>
                        <a:spcBef>
                          <a:spcPts val="0"/>
                        </a:spcBef>
                        <a:spcAft>
                          <a:spcPts val="0"/>
                        </a:spcAft>
                        <a:buNone/>
                      </a:pPr>
                      <a:r>
                        <a:rPr lang="en-US" sz="600" b="1" u="none" strike="noStrike" cap="none">
                          <a:latin typeface="Calibri"/>
                          <a:ea typeface="Calibri"/>
                          <a:cs typeface="Calibri"/>
                          <a:sym typeface="Calibri"/>
                        </a:rPr>
                        <a:t>REPLACING</a:t>
                      </a:r>
                      <a:r>
                        <a:rPr lang="en-US" sz="600" u="none" strike="noStrike" cap="none">
                          <a:latin typeface="Calibri"/>
                          <a:ea typeface="Calibri"/>
                          <a:cs typeface="Calibri"/>
                          <a:sym typeface="Calibri"/>
                        </a:rPr>
                        <a:t>:</a:t>
                      </a:r>
                      <a:endParaRPr/>
                    </a:p>
                    <a:p>
                      <a:pPr marL="115570" marR="0" lvl="0" indent="-115570" algn="l" rtl="0">
                        <a:lnSpc>
                          <a:spcPct val="107000"/>
                        </a:lnSpc>
                        <a:spcBef>
                          <a:spcPts val="0"/>
                        </a:spcBef>
                        <a:spcAft>
                          <a:spcPts val="0"/>
                        </a:spcAft>
                        <a:buClr>
                          <a:schemeClr val="dk1"/>
                        </a:buClr>
                        <a:buSzPts val="600"/>
                        <a:buFont typeface="Noto Sans Symbols"/>
                        <a:buChar char="∙"/>
                      </a:pPr>
                      <a:r>
                        <a:rPr lang="en-US" sz="600" u="none" strike="noStrike" cap="none">
                          <a:solidFill>
                            <a:schemeClr val="dk1"/>
                          </a:solidFill>
                          <a:latin typeface="Calibri"/>
                          <a:ea typeface="Calibri"/>
                          <a:cs typeface="Calibri"/>
                          <a:sym typeface="Calibri"/>
                        </a:rPr>
                        <a:t>eFECS Effort Reporting</a:t>
                      </a:r>
                      <a:endParaRPr/>
                    </a:p>
                    <a:p>
                      <a:pPr marL="115570" marR="0" lvl="0" indent="-115570" algn="l" rtl="0">
                        <a:lnSpc>
                          <a:spcPct val="107000"/>
                        </a:lnSpc>
                        <a:spcBef>
                          <a:spcPts val="0"/>
                        </a:spcBef>
                        <a:spcAft>
                          <a:spcPts val="0"/>
                        </a:spcAft>
                        <a:buClr>
                          <a:schemeClr val="dk1"/>
                        </a:buClr>
                        <a:buSzPts val="600"/>
                        <a:buFont typeface="Noto Sans Symbols"/>
                        <a:buChar char="∙"/>
                      </a:pPr>
                      <a:r>
                        <a:rPr lang="en-US" sz="600" u="none" strike="noStrike" cap="none">
                          <a:solidFill>
                            <a:schemeClr val="dk1"/>
                          </a:solidFill>
                          <a:latin typeface="Calibri"/>
                          <a:ea typeface="Calibri"/>
                          <a:cs typeface="Calibri"/>
                          <a:sym typeface="Calibri"/>
                        </a:rPr>
                        <a:t>GCCR reports</a:t>
                      </a:r>
                      <a:endParaRPr/>
                    </a:p>
                  </a:txBody>
                  <a:tcPr marL="51425" marR="51425" marT="25750" marB="25750">
                    <a:lnT w="9525" cap="flat" cmpd="sng">
                      <a:solidFill>
                        <a:srgbClr val="9D7A27"/>
                      </a:solidFill>
                      <a:prstDash val="solid"/>
                      <a:round/>
                      <a:headEnd type="none" w="sm" len="sm"/>
                      <a:tailEnd type="none" w="sm" len="sm"/>
                    </a:lnT>
                  </a:tcPr>
                </a:tc>
                <a:tc>
                  <a:txBody>
                    <a:bodyPr/>
                    <a:lstStyle/>
                    <a:p>
                      <a:pPr marL="0" marR="0" lvl="0" indent="0" algn="l" rtl="0">
                        <a:lnSpc>
                          <a:spcPct val="107000"/>
                        </a:lnSpc>
                        <a:spcBef>
                          <a:spcPts val="0"/>
                        </a:spcBef>
                        <a:spcAft>
                          <a:spcPts val="0"/>
                        </a:spcAft>
                        <a:buNone/>
                      </a:pPr>
                      <a:r>
                        <a:rPr lang="en-US" sz="600" b="1" u="none" strike="noStrike" cap="none">
                          <a:latin typeface="Calibri"/>
                          <a:ea typeface="Calibri"/>
                          <a:cs typeface="Calibri"/>
                          <a:sym typeface="Calibri"/>
                        </a:rPr>
                        <a:t>REPLACING</a:t>
                      </a:r>
                      <a:r>
                        <a:rPr lang="en-US" sz="600" u="none" strike="noStrike" cap="none">
                          <a:latin typeface="Calibri"/>
                          <a:ea typeface="Calibri"/>
                          <a:cs typeface="Calibri"/>
                          <a:sym typeface="Calibri"/>
                        </a:rPr>
                        <a:t>:</a:t>
                      </a:r>
                      <a:endParaRPr/>
                    </a:p>
                    <a:p>
                      <a:pPr marL="115570" marR="0" lvl="0" indent="-115570" algn="l" rtl="0">
                        <a:lnSpc>
                          <a:spcPct val="107000"/>
                        </a:lnSpc>
                        <a:spcBef>
                          <a:spcPts val="0"/>
                        </a:spcBef>
                        <a:spcAft>
                          <a:spcPts val="0"/>
                        </a:spcAft>
                        <a:buClr>
                          <a:schemeClr val="dk1"/>
                        </a:buClr>
                        <a:buSzPts val="600"/>
                        <a:buFont typeface="Noto Sans Symbols"/>
                        <a:buChar char="∙"/>
                      </a:pPr>
                      <a:r>
                        <a:rPr lang="en-US" sz="600" u="none" strike="noStrike" cap="none">
                          <a:solidFill>
                            <a:schemeClr val="dk1"/>
                          </a:solidFill>
                          <a:latin typeface="Calibri"/>
                          <a:ea typeface="Calibri"/>
                          <a:cs typeface="Calibri"/>
                          <a:sym typeface="Calibri"/>
                        </a:rPr>
                        <a:t>Grant Tracker</a:t>
                      </a:r>
                      <a:endParaRPr/>
                    </a:p>
                    <a:p>
                      <a:pPr marL="115570" marR="0" lvl="0" indent="-115570" algn="l" rtl="0">
                        <a:lnSpc>
                          <a:spcPct val="107000"/>
                        </a:lnSpc>
                        <a:spcBef>
                          <a:spcPts val="0"/>
                        </a:spcBef>
                        <a:spcAft>
                          <a:spcPts val="0"/>
                        </a:spcAft>
                        <a:buClr>
                          <a:schemeClr val="dk1"/>
                        </a:buClr>
                        <a:buSzPts val="600"/>
                        <a:buFont typeface="Noto Sans Symbols"/>
                        <a:buChar char="∙"/>
                      </a:pPr>
                      <a:r>
                        <a:rPr lang="en-US" sz="600" u="none" strike="noStrike" cap="none">
                          <a:solidFill>
                            <a:schemeClr val="dk1"/>
                          </a:solidFill>
                          <a:latin typeface="Calibri"/>
                          <a:ea typeface="Calibri"/>
                          <a:cs typeface="Calibri"/>
                          <a:sym typeface="Calibri"/>
                        </a:rPr>
                        <a:t>Aged Database (GCA only)</a:t>
                      </a:r>
                      <a:endParaRPr/>
                    </a:p>
                    <a:p>
                      <a:pPr marL="115570" marR="0" lvl="0" indent="-115570" algn="l" rtl="0">
                        <a:lnSpc>
                          <a:spcPct val="107000"/>
                        </a:lnSpc>
                        <a:spcBef>
                          <a:spcPts val="0"/>
                        </a:spcBef>
                        <a:spcAft>
                          <a:spcPts val="0"/>
                        </a:spcAft>
                        <a:buClr>
                          <a:schemeClr val="dk1"/>
                        </a:buClr>
                        <a:buSzPts val="600"/>
                        <a:buFont typeface="Noto Sans Symbols"/>
                        <a:buChar char="∙"/>
                      </a:pPr>
                      <a:r>
                        <a:rPr lang="en-US" sz="600" u="none" strike="noStrike" cap="none">
                          <a:solidFill>
                            <a:schemeClr val="dk1"/>
                          </a:solidFill>
                          <a:latin typeface="Calibri"/>
                          <a:ea typeface="Calibri"/>
                          <a:cs typeface="Calibri"/>
                          <a:sym typeface="Calibri"/>
                        </a:rPr>
                        <a:t>Workflow Sheets </a:t>
                      </a:r>
                      <a:r>
                        <a:rPr lang="en-US" sz="600" b="0" i="0" u="none" strike="noStrike" cap="none">
                          <a:solidFill>
                            <a:schemeClr val="dk1"/>
                          </a:solidFill>
                          <a:latin typeface="Calibri"/>
                          <a:ea typeface="Calibri"/>
                          <a:cs typeface="Calibri"/>
                          <a:sym typeface="Calibri"/>
                        </a:rPr>
                        <a:t>(GCA only)</a:t>
                      </a:r>
                      <a:endParaRPr/>
                    </a:p>
                  </a:txBody>
                  <a:tcPr marL="51425" marR="51425" marT="25750" marB="25750">
                    <a:lnT w="9525" cap="flat" cmpd="sng">
                      <a:solidFill>
                        <a:srgbClr val="9D7A27"/>
                      </a:solidFill>
                      <a:prstDash val="solid"/>
                      <a:round/>
                      <a:headEnd type="none" w="sm" len="sm"/>
                      <a:tailEnd type="none" w="sm" len="sm"/>
                    </a:lnT>
                  </a:tcPr>
                </a:tc>
                <a:tc>
                  <a:txBody>
                    <a:bodyPr/>
                    <a:lstStyle/>
                    <a:p>
                      <a:pPr marL="0" marR="0" lvl="0" indent="0" algn="l" rtl="0">
                        <a:lnSpc>
                          <a:spcPct val="107000"/>
                        </a:lnSpc>
                        <a:spcBef>
                          <a:spcPts val="0"/>
                        </a:spcBef>
                        <a:spcAft>
                          <a:spcPts val="0"/>
                        </a:spcAft>
                        <a:buClr>
                          <a:srgbClr val="4B2E83"/>
                        </a:buClr>
                        <a:buSzPts val="600"/>
                        <a:buFont typeface="Calibri"/>
                        <a:buNone/>
                      </a:pPr>
                      <a:r>
                        <a:rPr lang="en-US" sz="600" b="1" i="0" u="none" strike="noStrike" cap="none">
                          <a:solidFill>
                            <a:srgbClr val="4B2E83"/>
                          </a:solidFill>
                          <a:latin typeface="Calibri"/>
                          <a:ea typeface="Calibri"/>
                          <a:cs typeface="Calibri"/>
                          <a:sym typeface="Calibri"/>
                        </a:rPr>
                        <a:t>REPLACING</a:t>
                      </a:r>
                      <a:r>
                        <a:rPr lang="en-US" sz="600" b="0" i="0" u="none" strike="noStrike" cap="none">
                          <a:solidFill>
                            <a:srgbClr val="4B2E83"/>
                          </a:solidFill>
                          <a:latin typeface="Calibri"/>
                          <a:ea typeface="Calibri"/>
                          <a:cs typeface="Calibri"/>
                          <a:sym typeface="Calibri"/>
                        </a:rPr>
                        <a:t>:</a:t>
                      </a:r>
                      <a:endParaRPr/>
                    </a:p>
                    <a:p>
                      <a:pPr marL="115570" marR="0" lvl="0" indent="-115570" algn="l" rtl="0">
                        <a:lnSpc>
                          <a:spcPct val="107000"/>
                        </a:lnSpc>
                        <a:spcBef>
                          <a:spcPts val="0"/>
                        </a:spcBef>
                        <a:spcAft>
                          <a:spcPts val="0"/>
                        </a:spcAft>
                        <a:buClr>
                          <a:schemeClr val="dk1"/>
                        </a:buClr>
                        <a:buSzPts val="600"/>
                        <a:buFont typeface="Noto Sans Symbols"/>
                        <a:buChar char="∙"/>
                      </a:pPr>
                      <a:r>
                        <a:rPr lang="en-US" sz="600" u="none" strike="noStrike" cap="none">
                          <a:solidFill>
                            <a:schemeClr val="dk1"/>
                          </a:solidFill>
                          <a:latin typeface="Calibri"/>
                          <a:ea typeface="Calibri"/>
                          <a:cs typeface="Calibri"/>
                          <a:sym typeface="Calibri"/>
                        </a:rPr>
                        <a:t>Some email accounts (not external) </a:t>
                      </a:r>
                      <a:endParaRPr/>
                    </a:p>
                    <a:p>
                      <a:pPr marL="115570" marR="0" lvl="0" indent="-115570" algn="l" rtl="0">
                        <a:lnSpc>
                          <a:spcPct val="107000"/>
                        </a:lnSpc>
                        <a:spcBef>
                          <a:spcPts val="0"/>
                        </a:spcBef>
                        <a:spcAft>
                          <a:spcPts val="0"/>
                        </a:spcAft>
                        <a:buClr>
                          <a:schemeClr val="dk1"/>
                        </a:buClr>
                        <a:buSzPts val="600"/>
                        <a:buFont typeface="Noto Sans Symbols"/>
                        <a:buChar char="∙"/>
                      </a:pPr>
                      <a:r>
                        <a:rPr lang="en-US" sz="600" u="none" strike="noStrike" cap="none">
                          <a:solidFill>
                            <a:schemeClr val="dk1"/>
                          </a:solidFill>
                          <a:latin typeface="Calibri"/>
                          <a:ea typeface="Calibri"/>
                          <a:cs typeface="Calibri"/>
                          <a:sym typeface="Calibri"/>
                        </a:rPr>
                        <a:t>Phone calls</a:t>
                      </a:r>
                      <a:endParaRPr/>
                    </a:p>
                    <a:p>
                      <a:pPr marL="115570" marR="0" lvl="0" indent="-115570" algn="l" rtl="0">
                        <a:lnSpc>
                          <a:spcPct val="107000"/>
                        </a:lnSpc>
                        <a:spcBef>
                          <a:spcPts val="0"/>
                        </a:spcBef>
                        <a:spcAft>
                          <a:spcPts val="0"/>
                        </a:spcAft>
                        <a:buClr>
                          <a:schemeClr val="dk1"/>
                        </a:buClr>
                        <a:buSzPts val="600"/>
                        <a:buFont typeface="Noto Sans Symbols"/>
                        <a:buChar char="∙"/>
                      </a:pPr>
                      <a:r>
                        <a:rPr lang="en-US" sz="600" u="none" strike="noStrike" cap="none">
                          <a:solidFill>
                            <a:schemeClr val="dk1"/>
                          </a:solidFill>
                          <a:latin typeface="Calibri"/>
                          <a:ea typeface="Calibri"/>
                          <a:cs typeface="Calibri"/>
                          <a:sym typeface="Calibri"/>
                        </a:rPr>
                        <a:t>Potentially other ticketing and routing systems used by units for unit-level approvals (e.g. TREQ, Purchase Path)</a:t>
                      </a:r>
                      <a:endParaRPr/>
                    </a:p>
                    <a:p>
                      <a:pPr marL="115570" marR="0" lvl="0" indent="-77470" algn="l" rtl="0">
                        <a:lnSpc>
                          <a:spcPct val="107000"/>
                        </a:lnSpc>
                        <a:spcBef>
                          <a:spcPts val="0"/>
                        </a:spcBef>
                        <a:spcAft>
                          <a:spcPts val="0"/>
                        </a:spcAft>
                        <a:buClr>
                          <a:schemeClr val="dk1"/>
                        </a:buClr>
                        <a:buSzPts val="600"/>
                        <a:buFont typeface="Noto Sans Symbols"/>
                        <a:buNone/>
                      </a:pPr>
                      <a:endParaRPr sz="600" u="none" strike="noStrike" cap="none">
                        <a:solidFill>
                          <a:schemeClr val="dk1"/>
                        </a:solidFill>
                        <a:latin typeface="Calibri"/>
                        <a:ea typeface="Calibri"/>
                        <a:cs typeface="Calibri"/>
                        <a:sym typeface="Calibri"/>
                      </a:endParaRPr>
                    </a:p>
                  </a:txBody>
                  <a:tcPr marL="51425" marR="51425" marT="25750" marB="25750">
                    <a:lnT w="9525" cap="flat" cmpd="sng">
                      <a:solidFill>
                        <a:srgbClr val="9D7A27"/>
                      </a:solidFill>
                      <a:prstDash val="solid"/>
                      <a:round/>
                      <a:headEnd type="none" w="sm" len="sm"/>
                      <a:tailEnd type="none" w="sm" len="sm"/>
                    </a:lnT>
                  </a:tcPr>
                </a:tc>
                <a:extLst>
                  <a:ext uri="{0D108BD9-81ED-4DB2-BD59-A6C34878D82A}">
                    <a16:rowId xmlns:a16="http://schemas.microsoft.com/office/drawing/2014/main" val="10002"/>
                  </a:ext>
                </a:extLst>
              </a:tr>
            </a:tbl>
          </a:graphicData>
        </a:graphic>
      </p:graphicFrame>
      <p:sp>
        <p:nvSpPr>
          <p:cNvPr id="1084" name="Google Shape;1084;p125"/>
          <p:cNvSpPr txBox="1"/>
          <p:nvPr/>
        </p:nvSpPr>
        <p:spPr>
          <a:xfrm>
            <a:off x="178326" y="1311515"/>
            <a:ext cx="6117380" cy="21358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788">
                <a:solidFill>
                  <a:schemeClr val="dk1"/>
                </a:solidFill>
                <a:latin typeface="Calibri"/>
                <a:ea typeface="Calibri"/>
                <a:cs typeface="Calibri"/>
                <a:sym typeface="Calibri"/>
              </a:rPr>
              <a:t>The following two tables provide details of the future state grants related systems, what they are and how PIs and Grant Managers will use them.</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088"/>
        <p:cNvGrpSpPr/>
        <p:nvPr/>
      </p:nvGrpSpPr>
      <p:grpSpPr>
        <a:xfrm>
          <a:off x="0" y="0"/>
          <a:ext cx="0" cy="0"/>
          <a:chOff x="0" y="0"/>
          <a:chExt cx="0" cy="0"/>
        </a:xfrm>
      </p:grpSpPr>
      <p:sp>
        <p:nvSpPr>
          <p:cNvPr id="1089" name="Google Shape;1089;p126"/>
          <p:cNvSpPr txBox="1">
            <a:spLocks noGrp="1"/>
          </p:cNvSpPr>
          <p:nvPr>
            <p:ph type="title"/>
          </p:nvPr>
        </p:nvSpPr>
        <p:spPr>
          <a:xfrm>
            <a:off x="111035" y="901574"/>
            <a:ext cx="8833241" cy="402147"/>
          </a:xfrm>
          <a:prstGeom prst="rect">
            <a:avLst/>
          </a:prstGeom>
          <a:noFill/>
          <a:ln>
            <a:noFill/>
          </a:ln>
        </p:spPr>
        <p:txBody>
          <a:bodyPr spcFirstLastPara="1" wrap="square" lIns="68575" tIns="34275" rIns="68575" bIns="34275" anchor="t" anchorCtr="0">
            <a:noAutofit/>
          </a:bodyPr>
          <a:lstStyle/>
          <a:p>
            <a:pPr marL="0" lvl="0" indent="0" algn="ctr" rtl="0">
              <a:spcBef>
                <a:spcPts val="0"/>
              </a:spcBef>
              <a:spcAft>
                <a:spcPts val="0"/>
              </a:spcAft>
              <a:buClr>
                <a:srgbClr val="4B2E83"/>
              </a:buClr>
              <a:buSzPts val="2138"/>
              <a:buFont typeface="Encode Sans Black"/>
              <a:buNone/>
            </a:pPr>
            <a:r>
              <a:rPr lang="en-US" sz="2138">
                <a:latin typeface="Encode Sans Black"/>
                <a:ea typeface="Encode Sans Black"/>
                <a:cs typeface="Encode Sans Black"/>
                <a:sym typeface="Encode Sans Black"/>
              </a:rPr>
              <a:t>GRANT SYSTEM LANDSCAPE (cont.) </a:t>
            </a:r>
            <a:endParaRPr sz="2138">
              <a:solidFill>
                <a:srgbClr val="FF0000"/>
              </a:solidFill>
            </a:endParaRPr>
          </a:p>
        </p:txBody>
      </p:sp>
      <p:sp>
        <p:nvSpPr>
          <p:cNvPr id="1090" name="Google Shape;1090;p126"/>
          <p:cNvSpPr txBox="1"/>
          <p:nvPr/>
        </p:nvSpPr>
        <p:spPr>
          <a:xfrm>
            <a:off x="178326" y="1311515"/>
            <a:ext cx="6117380" cy="21358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788">
                <a:solidFill>
                  <a:schemeClr val="dk1"/>
                </a:solidFill>
                <a:latin typeface="Calibri"/>
                <a:ea typeface="Calibri"/>
                <a:cs typeface="Calibri"/>
                <a:sym typeface="Calibri"/>
              </a:rPr>
              <a:t>The following two tables provide details of the future state grants related systems, what they are and how PIs and Grant Managers will use them.</a:t>
            </a:r>
            <a:endParaRPr/>
          </a:p>
        </p:txBody>
      </p:sp>
      <p:graphicFrame>
        <p:nvGraphicFramePr>
          <p:cNvPr id="1091" name="Google Shape;1091;p126"/>
          <p:cNvGraphicFramePr/>
          <p:nvPr/>
        </p:nvGraphicFramePr>
        <p:xfrm>
          <a:off x="125763" y="1589769"/>
          <a:ext cx="3000000" cy="3000000"/>
        </p:xfrm>
        <a:graphic>
          <a:graphicData uri="http://schemas.openxmlformats.org/drawingml/2006/table">
            <a:tbl>
              <a:tblPr firstRow="1" firstCol="1" bandRow="1">
                <a:noFill/>
                <a:tableStyleId>{3D667834-0867-4EC7-95B7-1B26336AF29A}</a:tableStyleId>
              </a:tblPr>
              <a:tblGrid>
                <a:gridCol w="952275">
                  <a:extLst>
                    <a:ext uri="{9D8B030D-6E8A-4147-A177-3AD203B41FA5}">
                      <a16:colId xmlns:a16="http://schemas.microsoft.com/office/drawing/2014/main" val="20000"/>
                    </a:ext>
                  </a:extLst>
                </a:gridCol>
                <a:gridCol w="1588050">
                  <a:extLst>
                    <a:ext uri="{9D8B030D-6E8A-4147-A177-3AD203B41FA5}">
                      <a16:colId xmlns:a16="http://schemas.microsoft.com/office/drawing/2014/main" val="20001"/>
                    </a:ext>
                  </a:extLst>
                </a:gridCol>
                <a:gridCol w="1588050">
                  <a:extLst>
                    <a:ext uri="{9D8B030D-6E8A-4147-A177-3AD203B41FA5}">
                      <a16:colId xmlns:a16="http://schemas.microsoft.com/office/drawing/2014/main" val="20002"/>
                    </a:ext>
                  </a:extLst>
                </a:gridCol>
                <a:gridCol w="1588050">
                  <a:extLst>
                    <a:ext uri="{9D8B030D-6E8A-4147-A177-3AD203B41FA5}">
                      <a16:colId xmlns:a16="http://schemas.microsoft.com/office/drawing/2014/main" val="20003"/>
                    </a:ext>
                  </a:extLst>
                </a:gridCol>
                <a:gridCol w="1588050">
                  <a:extLst>
                    <a:ext uri="{9D8B030D-6E8A-4147-A177-3AD203B41FA5}">
                      <a16:colId xmlns:a16="http://schemas.microsoft.com/office/drawing/2014/main" val="20004"/>
                    </a:ext>
                  </a:extLst>
                </a:gridCol>
                <a:gridCol w="1588050">
                  <a:extLst>
                    <a:ext uri="{9D8B030D-6E8A-4147-A177-3AD203B41FA5}">
                      <a16:colId xmlns:a16="http://schemas.microsoft.com/office/drawing/2014/main" val="20005"/>
                    </a:ext>
                  </a:extLst>
                </a:gridCol>
              </a:tblGrid>
              <a:tr h="140375">
                <a:tc>
                  <a:txBody>
                    <a:bodyPr/>
                    <a:lstStyle/>
                    <a:p>
                      <a:pPr marL="0" marR="0" lvl="0" indent="0" algn="l" rtl="0">
                        <a:lnSpc>
                          <a:spcPct val="107000"/>
                        </a:lnSpc>
                        <a:spcBef>
                          <a:spcPts val="0"/>
                        </a:spcBef>
                        <a:spcAft>
                          <a:spcPts val="0"/>
                        </a:spcAft>
                        <a:buNone/>
                      </a:pPr>
                      <a:endParaRPr sz="800" u="none" strike="noStrike" cap="none">
                        <a:latin typeface="Calibri"/>
                        <a:ea typeface="Calibri"/>
                        <a:cs typeface="Calibri"/>
                        <a:sym typeface="Calibri"/>
                      </a:endParaRPr>
                    </a:p>
                  </a:txBody>
                  <a:tcPr marL="51425" marR="51425" marT="0" marB="0">
                    <a:lnL w="9525" cap="flat" cmpd="sng">
                      <a:solidFill>
                        <a:srgbClr val="000000">
                          <a:alpha val="0"/>
                        </a:srgbClr>
                      </a:solidFill>
                      <a:prstDash val="solid"/>
                      <a:round/>
                      <a:headEnd type="none" w="sm" len="sm"/>
                      <a:tailEnd type="none" w="sm" len="sm"/>
                    </a:lnL>
                    <a:lnT w="9525" cap="flat" cmpd="sng">
                      <a:solidFill>
                        <a:srgbClr val="000000">
                          <a:alpha val="0"/>
                        </a:srgbClr>
                      </a:solidFill>
                      <a:prstDash val="solid"/>
                      <a:round/>
                      <a:headEnd type="none" w="sm" len="sm"/>
                      <a:tailEnd type="none" w="sm" len="sm"/>
                    </a:lnT>
                    <a:lnB w="9525" cap="flat" cmpd="sng">
                      <a:solidFill>
                        <a:srgbClr val="9D7A27"/>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900" b="1" u="none" strike="noStrike" cap="none">
                          <a:solidFill>
                            <a:schemeClr val="lt1"/>
                          </a:solidFill>
                          <a:latin typeface="Calibri"/>
                          <a:ea typeface="Calibri"/>
                          <a:cs typeface="Calibri"/>
                          <a:sym typeface="Calibri"/>
                        </a:rPr>
                        <a:t>SAGE</a:t>
                      </a:r>
                      <a:endParaRPr/>
                    </a:p>
                  </a:txBody>
                  <a:tcPr marL="51425" marR="51425" marT="0" marB="0">
                    <a:lnB w="9525" cap="flat" cmpd="sng">
                      <a:solidFill>
                        <a:srgbClr val="9D7A27"/>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900" u="none" strike="noStrike" cap="none"/>
                        <a:t>Workday</a:t>
                      </a:r>
                      <a:endParaRPr/>
                    </a:p>
                  </a:txBody>
                  <a:tcPr marL="51425" marR="51425" marT="0" marB="0">
                    <a:lnB w="9525" cap="flat" cmpd="sng">
                      <a:solidFill>
                        <a:srgbClr val="9D7A27"/>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900" b="1" u="none" strike="noStrike" cap="none">
                          <a:solidFill>
                            <a:schemeClr val="lt1"/>
                          </a:solidFill>
                          <a:latin typeface="Calibri"/>
                          <a:ea typeface="Calibri"/>
                          <a:cs typeface="Calibri"/>
                          <a:sym typeface="Calibri"/>
                        </a:rPr>
                        <a:t>ECC</a:t>
                      </a:r>
                      <a:endParaRPr/>
                    </a:p>
                  </a:txBody>
                  <a:tcPr marL="51425" marR="51425" marT="0" marB="0">
                    <a:lnB w="9525" cap="flat" cmpd="sng">
                      <a:solidFill>
                        <a:srgbClr val="9D7A27"/>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900" b="1" u="none" strike="noStrike" cap="none">
                          <a:solidFill>
                            <a:schemeClr val="lt1"/>
                          </a:solidFill>
                          <a:latin typeface="Calibri"/>
                          <a:ea typeface="Calibri"/>
                          <a:cs typeface="Calibri"/>
                          <a:sym typeface="Calibri"/>
                        </a:rPr>
                        <a:t>Award Portal</a:t>
                      </a:r>
                      <a:endParaRPr/>
                    </a:p>
                  </a:txBody>
                  <a:tcPr marL="51425" marR="51425" marT="0" marB="0">
                    <a:lnB w="9525" cap="flat" cmpd="sng">
                      <a:solidFill>
                        <a:srgbClr val="9D7A27"/>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900" b="1" u="none" strike="noStrike" cap="none">
                          <a:solidFill>
                            <a:schemeClr val="lt1"/>
                          </a:solidFill>
                          <a:latin typeface="Calibri"/>
                          <a:ea typeface="Calibri"/>
                          <a:cs typeface="Calibri"/>
                          <a:sym typeface="Calibri"/>
                        </a:rPr>
                        <a:t>UW Connect</a:t>
                      </a:r>
                      <a:endParaRPr/>
                    </a:p>
                  </a:txBody>
                  <a:tcPr marL="51425" marR="51425" marT="0" marB="0">
                    <a:lnB w="9525" cap="flat" cmpd="sng">
                      <a:solidFill>
                        <a:srgbClr val="9D7A27"/>
                      </a:solidFill>
                      <a:prstDash val="solid"/>
                      <a:round/>
                      <a:headEnd type="none" w="sm" len="sm"/>
                      <a:tailEnd type="none" w="sm" len="sm"/>
                    </a:lnB>
                  </a:tcPr>
                </a:tc>
                <a:extLst>
                  <a:ext uri="{0D108BD9-81ED-4DB2-BD59-A6C34878D82A}">
                    <a16:rowId xmlns:a16="http://schemas.microsoft.com/office/drawing/2014/main" val="10000"/>
                  </a:ext>
                </a:extLst>
              </a:tr>
              <a:tr h="2572275">
                <a:tc>
                  <a:txBody>
                    <a:bodyPr/>
                    <a:lstStyle/>
                    <a:p>
                      <a:pPr marL="0" marR="0" lvl="0" indent="0" algn="l" rtl="0">
                        <a:lnSpc>
                          <a:spcPct val="107000"/>
                        </a:lnSpc>
                        <a:spcBef>
                          <a:spcPts val="0"/>
                        </a:spcBef>
                        <a:spcAft>
                          <a:spcPts val="0"/>
                        </a:spcAft>
                        <a:buNone/>
                      </a:pPr>
                      <a:r>
                        <a:rPr lang="en-US" sz="1100" u="none" strike="noStrike" cap="none">
                          <a:latin typeface="Calibri"/>
                          <a:ea typeface="Calibri"/>
                          <a:cs typeface="Calibri"/>
                          <a:sym typeface="Calibri"/>
                        </a:rPr>
                        <a:t>What tasks will a PI do in this system?</a:t>
                      </a:r>
                      <a:endParaRPr/>
                    </a:p>
                  </a:txBody>
                  <a:tcPr marL="51425" marR="51425" marT="0" marB="0" anchor="ctr">
                    <a:lnT w="9525" cap="flat" cmpd="sng">
                      <a:solidFill>
                        <a:srgbClr val="9D7A27"/>
                      </a:solidFill>
                      <a:prstDash val="solid"/>
                      <a:round/>
                      <a:headEnd type="none" w="sm" len="sm"/>
                      <a:tailEnd type="none" w="sm" len="sm"/>
                    </a:lnT>
                    <a:lnB w="9525" cap="flat" cmpd="sng">
                      <a:solidFill>
                        <a:srgbClr val="9D7A27"/>
                      </a:solidFill>
                      <a:prstDash val="solid"/>
                      <a:round/>
                      <a:headEnd type="none" w="sm" len="sm"/>
                      <a:tailEnd type="none" w="sm" len="sm"/>
                    </a:lnB>
                  </a:tcPr>
                </a:tc>
                <a:tc>
                  <a:txBody>
                    <a:bodyPr/>
                    <a:lstStyle/>
                    <a:p>
                      <a:pPr marL="115570" marR="0" lvl="0" indent="-115570" algn="l" rtl="0">
                        <a:lnSpc>
                          <a:spcPct val="107000"/>
                        </a:lnSpc>
                        <a:spcBef>
                          <a:spcPts val="0"/>
                        </a:spcBef>
                        <a:spcAft>
                          <a:spcPts val="0"/>
                        </a:spcAft>
                        <a:buClr>
                          <a:schemeClr val="dk1"/>
                        </a:buClr>
                        <a:buSzPts val="600"/>
                        <a:buFont typeface="Noto Sans Symbols"/>
                        <a:buChar char="∙"/>
                      </a:pPr>
                      <a:r>
                        <a:rPr lang="en-US" sz="600" u="none" strike="noStrike" cap="none">
                          <a:latin typeface="Calibri"/>
                          <a:ea typeface="Calibri"/>
                          <a:cs typeface="Calibri"/>
                          <a:sym typeface="Calibri"/>
                        </a:rPr>
                        <a:t>PIs with administrative staff will review and approve applications and complete SFI disclosures as usual. The existing SFI disclosure requirements will continue to apply via FIDS. </a:t>
                      </a:r>
                      <a:endParaRPr sz="600" u="none" strike="noStrike" cap="none">
                        <a:latin typeface="Calibri"/>
                        <a:ea typeface="Calibri"/>
                        <a:cs typeface="Calibri"/>
                        <a:sym typeface="Calibri"/>
                      </a:endParaRPr>
                    </a:p>
                    <a:p>
                      <a:pPr marL="115570" marR="0" lvl="0" indent="-115570" algn="l" rtl="0">
                        <a:lnSpc>
                          <a:spcPct val="107000"/>
                        </a:lnSpc>
                        <a:spcBef>
                          <a:spcPts val="0"/>
                        </a:spcBef>
                        <a:spcAft>
                          <a:spcPts val="0"/>
                        </a:spcAft>
                        <a:buClr>
                          <a:schemeClr val="dk1"/>
                        </a:buClr>
                        <a:buSzPts val="600"/>
                        <a:buFont typeface="Noto Sans Symbols"/>
                        <a:buChar char="∙"/>
                      </a:pPr>
                      <a:r>
                        <a:rPr lang="en-US" sz="600" u="none" strike="noStrike" cap="none">
                          <a:latin typeface="Calibri"/>
                          <a:ea typeface="Calibri"/>
                          <a:cs typeface="Calibri"/>
                          <a:sym typeface="Calibri"/>
                        </a:rPr>
                        <a:t>PIs who do not have administrative staff will communicate their award budget setup using SAGE Budget and will complete the Award Setup Request form in SAGE. </a:t>
                      </a:r>
                      <a:endParaRPr/>
                    </a:p>
                  </a:txBody>
                  <a:tcPr marL="51425" marR="51425" marT="25750" marB="25750">
                    <a:lnT w="9525" cap="flat" cmpd="sng">
                      <a:solidFill>
                        <a:srgbClr val="9D7A27"/>
                      </a:solidFill>
                      <a:prstDash val="solid"/>
                      <a:round/>
                      <a:headEnd type="none" w="sm" len="sm"/>
                      <a:tailEnd type="none" w="sm" len="sm"/>
                    </a:lnT>
                    <a:lnB w="9525" cap="flat" cmpd="sng">
                      <a:solidFill>
                        <a:srgbClr val="9D7A27"/>
                      </a:solidFill>
                      <a:prstDash val="solid"/>
                      <a:round/>
                      <a:headEnd type="none" w="sm" len="sm"/>
                      <a:tailEnd type="none" w="sm" len="sm"/>
                    </a:lnB>
                  </a:tcPr>
                </a:tc>
                <a:tc>
                  <a:txBody>
                    <a:bodyPr/>
                    <a:lstStyle/>
                    <a:p>
                      <a:pPr marL="0" marR="0" lvl="0" indent="0" algn="l" rtl="0">
                        <a:lnSpc>
                          <a:spcPct val="107000"/>
                        </a:lnSpc>
                        <a:spcBef>
                          <a:spcPts val="0"/>
                        </a:spcBef>
                        <a:spcAft>
                          <a:spcPts val="0"/>
                        </a:spcAft>
                        <a:buClr>
                          <a:schemeClr val="dk1"/>
                        </a:buClr>
                        <a:buSzPts val="600"/>
                        <a:buFont typeface="Calibri"/>
                        <a:buNone/>
                      </a:pPr>
                      <a:r>
                        <a:rPr lang="en-US" sz="600" b="1" u="none" strike="noStrike" cap="none">
                          <a:latin typeface="Calibri"/>
                          <a:ea typeface="Calibri"/>
                          <a:cs typeface="Calibri"/>
                          <a:sym typeface="Calibri"/>
                        </a:rPr>
                        <a:t>Standard for all PIs:</a:t>
                      </a:r>
                      <a:endParaRPr/>
                    </a:p>
                    <a:p>
                      <a:pPr marL="115570" marR="0" lvl="0" indent="-115570" algn="l" rtl="0">
                        <a:lnSpc>
                          <a:spcPct val="107000"/>
                        </a:lnSpc>
                        <a:spcBef>
                          <a:spcPts val="0"/>
                        </a:spcBef>
                        <a:spcAft>
                          <a:spcPts val="0"/>
                        </a:spcAft>
                        <a:buClr>
                          <a:schemeClr val="dk1"/>
                        </a:buClr>
                        <a:buSzPts val="600"/>
                        <a:buFont typeface="Noto Sans Symbols"/>
                        <a:buChar char="∙"/>
                      </a:pPr>
                      <a:r>
                        <a:rPr lang="en-US" sz="600" u="none" strike="noStrike" cap="none">
                          <a:latin typeface="Calibri"/>
                          <a:ea typeface="Calibri"/>
                          <a:cs typeface="Calibri"/>
                          <a:sym typeface="Calibri"/>
                        </a:rPr>
                        <a:t>Review award setup upon notification</a:t>
                      </a:r>
                      <a:endParaRPr/>
                    </a:p>
                    <a:p>
                      <a:pPr marL="115570" marR="0" lvl="0" indent="-115570" algn="l" rtl="0">
                        <a:lnSpc>
                          <a:spcPct val="107000"/>
                        </a:lnSpc>
                        <a:spcBef>
                          <a:spcPts val="0"/>
                        </a:spcBef>
                        <a:spcAft>
                          <a:spcPts val="0"/>
                        </a:spcAft>
                        <a:buClr>
                          <a:schemeClr val="dk1"/>
                        </a:buClr>
                        <a:buSzPts val="600"/>
                        <a:buFont typeface="Noto Sans Symbols"/>
                        <a:buChar char="∙"/>
                      </a:pPr>
                      <a:r>
                        <a:rPr lang="en-US" sz="600" u="none" strike="noStrike" cap="none">
                          <a:latin typeface="Calibri"/>
                          <a:ea typeface="Calibri"/>
                          <a:cs typeface="Calibri"/>
                          <a:sym typeface="Calibri"/>
                        </a:rPr>
                        <a:t>Approve receipt of subrecipient invoices prior to payment</a:t>
                      </a:r>
                      <a:endParaRPr sz="600" u="none" strike="noStrike" cap="none"/>
                    </a:p>
                    <a:p>
                      <a:pPr marL="115570" marR="0" lvl="0" indent="-115570" algn="l" rtl="0">
                        <a:lnSpc>
                          <a:spcPct val="107000"/>
                        </a:lnSpc>
                        <a:spcBef>
                          <a:spcPts val="0"/>
                        </a:spcBef>
                        <a:spcAft>
                          <a:spcPts val="0"/>
                        </a:spcAft>
                        <a:buClr>
                          <a:schemeClr val="dk1"/>
                        </a:buClr>
                        <a:buSzPts val="600"/>
                        <a:buFont typeface="Noto Sans Symbols"/>
                        <a:buChar char="∙"/>
                      </a:pPr>
                      <a:r>
                        <a:rPr lang="en-US" sz="600" u="none" strike="noStrike" cap="none">
                          <a:latin typeface="Calibri"/>
                          <a:ea typeface="Calibri"/>
                          <a:cs typeface="Calibri"/>
                          <a:sym typeface="Calibri"/>
                        </a:rPr>
                        <a:t>(varies by PI) Run Grant related reports</a:t>
                      </a:r>
                      <a:endParaRPr/>
                    </a:p>
                    <a:p>
                      <a:pPr marL="0" marR="0" lvl="0" indent="0" algn="l" rtl="0">
                        <a:lnSpc>
                          <a:spcPct val="107000"/>
                        </a:lnSpc>
                        <a:spcBef>
                          <a:spcPts val="0"/>
                        </a:spcBef>
                        <a:spcAft>
                          <a:spcPts val="0"/>
                        </a:spcAft>
                        <a:buClr>
                          <a:schemeClr val="dk1"/>
                        </a:buClr>
                        <a:buSzPts val="600"/>
                        <a:buFont typeface="Calibri"/>
                        <a:buNone/>
                      </a:pPr>
                      <a:endParaRPr sz="600" u="none" strike="noStrike" cap="none">
                        <a:latin typeface="Calibri"/>
                        <a:ea typeface="Calibri"/>
                        <a:cs typeface="Calibri"/>
                        <a:sym typeface="Calibri"/>
                      </a:endParaRPr>
                    </a:p>
                    <a:p>
                      <a:pPr marL="0" marR="0" lvl="0" indent="0" algn="l" rtl="0">
                        <a:lnSpc>
                          <a:spcPct val="107000"/>
                        </a:lnSpc>
                        <a:spcBef>
                          <a:spcPts val="0"/>
                        </a:spcBef>
                        <a:spcAft>
                          <a:spcPts val="0"/>
                        </a:spcAft>
                        <a:buClr>
                          <a:schemeClr val="dk1"/>
                        </a:buClr>
                        <a:buSzPts val="600"/>
                        <a:buFont typeface="Calibri"/>
                        <a:buNone/>
                      </a:pPr>
                      <a:r>
                        <a:rPr lang="en-US" sz="600" b="1" u="none" strike="noStrike" cap="none">
                          <a:latin typeface="Calibri"/>
                          <a:ea typeface="Calibri"/>
                          <a:cs typeface="Calibri"/>
                          <a:sym typeface="Calibri"/>
                        </a:rPr>
                        <a:t>Varies by unit:</a:t>
                      </a:r>
                      <a:endParaRPr/>
                    </a:p>
                    <a:p>
                      <a:pPr marL="115570" marR="0" lvl="0" indent="-115570" algn="l" rtl="0">
                        <a:lnSpc>
                          <a:spcPct val="107000"/>
                        </a:lnSpc>
                        <a:spcBef>
                          <a:spcPts val="0"/>
                        </a:spcBef>
                        <a:spcAft>
                          <a:spcPts val="0"/>
                        </a:spcAft>
                        <a:buClr>
                          <a:schemeClr val="dk1"/>
                        </a:buClr>
                        <a:buSzPts val="600"/>
                        <a:buFont typeface="Noto Sans Symbols"/>
                        <a:buChar char="∙"/>
                      </a:pPr>
                      <a:r>
                        <a:rPr lang="en-US" sz="600" u="none" strike="noStrike" cap="none">
                          <a:latin typeface="Calibri"/>
                          <a:ea typeface="Calibri"/>
                          <a:cs typeface="Calibri"/>
                          <a:sym typeface="Calibri"/>
                        </a:rPr>
                        <a:t>Approve additional procurement related transactions (ad hoc approvals added by unit Grant </a:t>
                      </a:r>
                      <a:r>
                        <a:rPr lang="en-US" sz="600"/>
                        <a:t>Managers</a:t>
                      </a:r>
                      <a:r>
                        <a:rPr lang="en-US" sz="600" u="none" strike="noStrike" cap="none">
                          <a:latin typeface="Calibri"/>
                          <a:ea typeface="Calibri"/>
                          <a:cs typeface="Calibri"/>
                          <a:sym typeface="Calibri"/>
                        </a:rPr>
                        <a:t>, includes high risk/sensitive items and items where PIs have not delegated authority per GIM 02)</a:t>
                      </a:r>
                      <a:endParaRPr/>
                    </a:p>
                    <a:p>
                      <a:pPr marL="115570" marR="0" lvl="0" indent="-115570" algn="l" rtl="0">
                        <a:lnSpc>
                          <a:spcPct val="107000"/>
                        </a:lnSpc>
                        <a:spcBef>
                          <a:spcPts val="0"/>
                        </a:spcBef>
                        <a:spcAft>
                          <a:spcPts val="0"/>
                        </a:spcAft>
                        <a:buClr>
                          <a:schemeClr val="dk1"/>
                        </a:buClr>
                        <a:buSzPts val="600"/>
                        <a:buFont typeface="Noto Sans Symbols"/>
                        <a:buChar char="∙"/>
                      </a:pPr>
                      <a:r>
                        <a:rPr lang="en-US" sz="600" u="none" strike="noStrike" cap="none">
                          <a:latin typeface="Calibri"/>
                          <a:ea typeface="Calibri"/>
                          <a:cs typeface="Calibri"/>
                          <a:sym typeface="Calibri"/>
                        </a:rPr>
                        <a:t>Approve award tasks (ad hoc award tasks added by unit Grant Managers, includes non-financial award tasks such as programmatic reports)</a:t>
                      </a:r>
                      <a:endParaRPr/>
                    </a:p>
                    <a:p>
                      <a:pPr marL="115570" marR="0" lvl="0" indent="-77470" algn="l" rtl="0">
                        <a:lnSpc>
                          <a:spcPct val="107000"/>
                        </a:lnSpc>
                        <a:spcBef>
                          <a:spcPts val="0"/>
                        </a:spcBef>
                        <a:spcAft>
                          <a:spcPts val="0"/>
                        </a:spcAft>
                        <a:buClr>
                          <a:schemeClr val="dk1"/>
                        </a:buClr>
                        <a:buSzPts val="600"/>
                        <a:buFont typeface="Noto Sans Symbols"/>
                        <a:buNone/>
                      </a:pPr>
                      <a:endParaRPr sz="600" u="none" strike="noStrike" cap="none">
                        <a:latin typeface="Calibri"/>
                        <a:ea typeface="Calibri"/>
                        <a:cs typeface="Calibri"/>
                        <a:sym typeface="Calibri"/>
                      </a:endParaRPr>
                    </a:p>
                    <a:p>
                      <a:pPr marL="0" marR="0" lvl="0" indent="0" algn="l" rtl="0">
                        <a:lnSpc>
                          <a:spcPct val="107000"/>
                        </a:lnSpc>
                        <a:spcBef>
                          <a:spcPts val="0"/>
                        </a:spcBef>
                        <a:spcAft>
                          <a:spcPts val="0"/>
                        </a:spcAft>
                        <a:buClr>
                          <a:schemeClr val="dk1"/>
                        </a:buClr>
                        <a:buSzPts val="600"/>
                        <a:buFont typeface="Calibri"/>
                        <a:buNone/>
                      </a:pPr>
                      <a:r>
                        <a:rPr lang="en-US" sz="600" b="1" u="none" strike="noStrike" cap="none">
                          <a:latin typeface="Calibri"/>
                          <a:ea typeface="Calibri"/>
                          <a:cs typeface="Calibri"/>
                          <a:sym typeface="Calibri"/>
                        </a:rPr>
                        <a:t>PIs without administrative staff:</a:t>
                      </a:r>
                      <a:endParaRPr/>
                    </a:p>
                    <a:p>
                      <a:pPr marL="0" marR="0" lvl="0" indent="0" algn="l" rtl="0">
                        <a:lnSpc>
                          <a:spcPct val="107000"/>
                        </a:lnSpc>
                        <a:spcBef>
                          <a:spcPts val="0"/>
                        </a:spcBef>
                        <a:spcAft>
                          <a:spcPts val="0"/>
                        </a:spcAft>
                        <a:buClr>
                          <a:schemeClr val="dk1"/>
                        </a:buClr>
                        <a:buSzPts val="600"/>
                        <a:buFont typeface="Calibri"/>
                        <a:buNone/>
                      </a:pPr>
                      <a:r>
                        <a:rPr lang="en-US" sz="600" u="none" strike="noStrike" cap="none">
                          <a:latin typeface="Calibri"/>
                          <a:ea typeface="Calibri"/>
                          <a:cs typeface="Calibri"/>
                          <a:sym typeface="Calibri"/>
                        </a:rPr>
                        <a:t>PIs who do not have administrative staff are assigned the Grant Manager role to perform Grant Manager tasks in the system.</a:t>
                      </a:r>
                      <a:endParaRPr/>
                    </a:p>
                    <a:p>
                      <a:pPr marL="115570" marR="0" lvl="0" indent="-115570" algn="l" rtl="0">
                        <a:lnSpc>
                          <a:spcPct val="107000"/>
                        </a:lnSpc>
                        <a:spcBef>
                          <a:spcPts val="0"/>
                        </a:spcBef>
                        <a:spcAft>
                          <a:spcPts val="0"/>
                        </a:spcAft>
                        <a:buClr>
                          <a:schemeClr val="dk1"/>
                        </a:buClr>
                        <a:buSzPts val="600"/>
                        <a:buFont typeface="Noto Sans Symbols"/>
                        <a:buChar char="∙"/>
                      </a:pPr>
                      <a:r>
                        <a:rPr lang="en-US" sz="600" u="none" strike="noStrike" cap="none">
                          <a:latin typeface="Calibri"/>
                          <a:ea typeface="Calibri"/>
                          <a:cs typeface="Calibri"/>
                          <a:sym typeface="Calibri"/>
                        </a:rPr>
                        <a:t>Approve all procurement related spend transactions on Grants</a:t>
                      </a:r>
                      <a:endParaRPr sz="600" u="none" strike="noStrike" cap="none"/>
                    </a:p>
                    <a:p>
                      <a:pPr marL="115570" marR="0" lvl="0" indent="-115570" algn="l" rtl="0">
                        <a:lnSpc>
                          <a:spcPct val="107000"/>
                        </a:lnSpc>
                        <a:spcBef>
                          <a:spcPts val="0"/>
                        </a:spcBef>
                        <a:spcAft>
                          <a:spcPts val="0"/>
                        </a:spcAft>
                        <a:buClr>
                          <a:schemeClr val="dk1"/>
                        </a:buClr>
                        <a:buSzPts val="600"/>
                        <a:buFont typeface="Noto Sans Symbols"/>
                        <a:buChar char="∙"/>
                      </a:pPr>
                      <a:r>
                        <a:rPr lang="en-US" sz="600" u="none" strike="noStrike" cap="none">
                          <a:latin typeface="Calibri"/>
                          <a:ea typeface="Calibri"/>
                          <a:cs typeface="Calibri"/>
                          <a:sym typeface="Calibri"/>
                        </a:rPr>
                        <a:t>Create and Complete award tasks</a:t>
                      </a:r>
                      <a:endParaRPr sz="600" u="none" strike="noStrike" cap="none"/>
                    </a:p>
                    <a:p>
                      <a:pPr marL="115570" marR="0" lvl="0" indent="-115570" algn="l" rtl="0">
                        <a:lnSpc>
                          <a:spcPct val="107000"/>
                        </a:lnSpc>
                        <a:spcBef>
                          <a:spcPts val="0"/>
                        </a:spcBef>
                        <a:spcAft>
                          <a:spcPts val="0"/>
                        </a:spcAft>
                        <a:buClr>
                          <a:schemeClr val="dk1"/>
                        </a:buClr>
                        <a:buSzPts val="600"/>
                        <a:buFont typeface="Noto Sans Symbols"/>
                        <a:buChar char="∙"/>
                      </a:pPr>
                      <a:r>
                        <a:rPr lang="en-US" sz="600" u="none" strike="noStrike" cap="none">
                          <a:latin typeface="Calibri"/>
                          <a:ea typeface="Calibri"/>
                          <a:cs typeface="Calibri"/>
                          <a:sym typeface="Calibri"/>
                        </a:rPr>
                        <a:t>Run Grant related reports</a:t>
                      </a:r>
                      <a:endParaRPr/>
                    </a:p>
                  </a:txBody>
                  <a:tcPr marL="51425" marR="51425" marT="25750" marB="25750">
                    <a:lnT w="9525" cap="flat" cmpd="sng">
                      <a:solidFill>
                        <a:srgbClr val="9D7A27"/>
                      </a:solidFill>
                      <a:prstDash val="solid"/>
                      <a:round/>
                      <a:headEnd type="none" w="sm" len="sm"/>
                      <a:tailEnd type="none" w="sm" len="sm"/>
                    </a:lnT>
                    <a:lnB w="9525" cap="flat" cmpd="sng">
                      <a:solidFill>
                        <a:srgbClr val="9D7A27"/>
                      </a:solidFill>
                      <a:prstDash val="solid"/>
                      <a:round/>
                      <a:headEnd type="none" w="sm" len="sm"/>
                      <a:tailEnd type="none" w="sm" len="sm"/>
                    </a:lnB>
                  </a:tcPr>
                </a:tc>
                <a:tc>
                  <a:txBody>
                    <a:bodyPr/>
                    <a:lstStyle/>
                    <a:p>
                      <a:pPr marL="115570" marR="0" lvl="0" indent="-115570" algn="l" rtl="0">
                        <a:lnSpc>
                          <a:spcPct val="107000"/>
                        </a:lnSpc>
                        <a:spcBef>
                          <a:spcPts val="0"/>
                        </a:spcBef>
                        <a:spcAft>
                          <a:spcPts val="0"/>
                        </a:spcAft>
                        <a:buClr>
                          <a:schemeClr val="dk1"/>
                        </a:buClr>
                        <a:buSzPts val="600"/>
                        <a:buFont typeface="Noto Sans Symbols"/>
                        <a:buChar char="∙"/>
                      </a:pPr>
                      <a:r>
                        <a:rPr lang="en-US" sz="600" u="none" strike="noStrike" cap="none">
                          <a:latin typeface="Calibri"/>
                          <a:ea typeface="Calibri"/>
                          <a:cs typeface="Calibri"/>
                          <a:sym typeface="Calibri"/>
                        </a:rPr>
                        <a:t>Review and certify project effort</a:t>
                      </a:r>
                      <a:endParaRPr/>
                    </a:p>
                  </a:txBody>
                  <a:tcPr marL="51425" marR="51425" marT="25750" marB="25750">
                    <a:lnT w="9525" cap="flat" cmpd="sng">
                      <a:solidFill>
                        <a:srgbClr val="9D7A27"/>
                      </a:solidFill>
                      <a:prstDash val="solid"/>
                      <a:round/>
                      <a:headEnd type="none" w="sm" len="sm"/>
                      <a:tailEnd type="none" w="sm" len="sm"/>
                    </a:lnT>
                    <a:lnB w="9525" cap="flat" cmpd="sng">
                      <a:solidFill>
                        <a:srgbClr val="9D7A27"/>
                      </a:solidFill>
                      <a:prstDash val="solid"/>
                      <a:round/>
                      <a:headEnd type="none" w="sm" len="sm"/>
                      <a:tailEnd type="none" w="sm" len="sm"/>
                    </a:lnB>
                  </a:tcPr>
                </a:tc>
                <a:tc>
                  <a:txBody>
                    <a:bodyPr/>
                    <a:lstStyle/>
                    <a:p>
                      <a:pPr marL="115570" marR="0" lvl="0" indent="-115570" algn="l" rtl="0">
                        <a:lnSpc>
                          <a:spcPct val="107000"/>
                        </a:lnSpc>
                        <a:spcBef>
                          <a:spcPts val="0"/>
                        </a:spcBef>
                        <a:spcAft>
                          <a:spcPts val="0"/>
                        </a:spcAft>
                        <a:buClr>
                          <a:schemeClr val="dk1"/>
                        </a:buClr>
                        <a:buSzPts val="600"/>
                        <a:buFont typeface="Noto Sans Symbols"/>
                        <a:buChar char="∙"/>
                      </a:pPr>
                      <a:r>
                        <a:rPr lang="en-US" sz="600" u="none" strike="noStrike" cap="none">
                          <a:latin typeface="Calibri"/>
                          <a:ea typeface="Calibri"/>
                          <a:cs typeface="Calibri"/>
                          <a:sym typeface="Calibri"/>
                        </a:rPr>
                        <a:t>Self service view grant financial information </a:t>
                      </a:r>
                      <a:endParaRPr/>
                    </a:p>
                    <a:p>
                      <a:pPr marL="115570" marR="0" lvl="0" indent="-115570" algn="l" rtl="0">
                        <a:lnSpc>
                          <a:spcPct val="107000"/>
                        </a:lnSpc>
                        <a:spcBef>
                          <a:spcPts val="0"/>
                        </a:spcBef>
                        <a:spcAft>
                          <a:spcPts val="0"/>
                        </a:spcAft>
                        <a:buClr>
                          <a:schemeClr val="dk1"/>
                        </a:buClr>
                        <a:buSzPts val="600"/>
                        <a:buFont typeface="Noto Sans Symbols"/>
                        <a:buChar char="∙"/>
                      </a:pPr>
                      <a:r>
                        <a:rPr lang="en-US" sz="600" u="none" strike="noStrike" cap="none">
                          <a:latin typeface="Calibri"/>
                          <a:ea typeface="Calibri"/>
                          <a:cs typeface="Calibri"/>
                          <a:sym typeface="Calibri"/>
                        </a:rPr>
                        <a:t>Submit tickets to Grant Contract and Accounting</a:t>
                      </a:r>
                      <a:endParaRPr/>
                    </a:p>
                    <a:p>
                      <a:pPr marL="115570" marR="0" lvl="0" indent="-115570" algn="l" rtl="0">
                        <a:lnSpc>
                          <a:spcPct val="107000"/>
                        </a:lnSpc>
                        <a:spcBef>
                          <a:spcPts val="0"/>
                        </a:spcBef>
                        <a:spcAft>
                          <a:spcPts val="0"/>
                        </a:spcAft>
                        <a:buClr>
                          <a:schemeClr val="dk1"/>
                        </a:buClr>
                        <a:buSzPts val="600"/>
                        <a:buFont typeface="Noto Sans Symbols"/>
                        <a:buChar char="∙"/>
                      </a:pPr>
                      <a:r>
                        <a:rPr lang="en-US" sz="600" u="none" strike="noStrike" cap="none">
                          <a:latin typeface="Calibri"/>
                          <a:ea typeface="Calibri"/>
                          <a:cs typeface="Calibri"/>
                          <a:sym typeface="Calibri"/>
                        </a:rPr>
                        <a:t>Monitor tasks assigned in Award Portal (e.x. progress and scientific reports) </a:t>
                      </a:r>
                      <a:endParaRPr/>
                    </a:p>
                  </a:txBody>
                  <a:tcPr marL="51425" marR="51425" marT="25750" marB="25750">
                    <a:lnT w="9525" cap="flat" cmpd="sng">
                      <a:solidFill>
                        <a:srgbClr val="9D7A27"/>
                      </a:solidFill>
                      <a:prstDash val="solid"/>
                      <a:round/>
                      <a:headEnd type="none" w="sm" len="sm"/>
                      <a:tailEnd type="none" w="sm" len="sm"/>
                    </a:lnT>
                    <a:lnB w="9525" cap="flat" cmpd="sng">
                      <a:solidFill>
                        <a:srgbClr val="9D7A27"/>
                      </a:solidFill>
                      <a:prstDash val="solid"/>
                      <a:round/>
                      <a:headEnd type="none" w="sm" len="sm"/>
                      <a:tailEnd type="none" w="sm" len="sm"/>
                    </a:lnB>
                  </a:tcPr>
                </a:tc>
                <a:tc>
                  <a:txBody>
                    <a:bodyPr/>
                    <a:lstStyle/>
                    <a:p>
                      <a:pPr marL="171450" marR="0" lvl="0" indent="-171450" algn="l" rtl="0">
                        <a:lnSpc>
                          <a:spcPct val="107000"/>
                        </a:lnSpc>
                        <a:spcBef>
                          <a:spcPts val="0"/>
                        </a:spcBef>
                        <a:spcAft>
                          <a:spcPts val="0"/>
                        </a:spcAft>
                        <a:buClr>
                          <a:schemeClr val="dk1"/>
                        </a:buClr>
                        <a:buSzPts val="600"/>
                        <a:buFont typeface="Arial"/>
                        <a:buChar char="•"/>
                      </a:pPr>
                      <a:r>
                        <a:rPr lang="en-US" sz="600" u="none" strike="noStrike" cap="none">
                          <a:latin typeface="Calibri"/>
                          <a:ea typeface="Calibri"/>
                          <a:cs typeface="Calibri"/>
                          <a:sym typeface="Calibri"/>
                        </a:rPr>
                        <a:t>Self-help content</a:t>
                      </a:r>
                      <a:endParaRPr sz="600" u="none" strike="noStrike" cap="none">
                        <a:latin typeface="Calibri"/>
                        <a:ea typeface="Calibri"/>
                        <a:cs typeface="Calibri"/>
                        <a:sym typeface="Calibri"/>
                      </a:endParaRPr>
                    </a:p>
                    <a:p>
                      <a:pPr marL="171450" marR="0" lvl="0" indent="-171450" algn="l" rtl="0">
                        <a:lnSpc>
                          <a:spcPct val="107000"/>
                        </a:lnSpc>
                        <a:spcBef>
                          <a:spcPts val="0"/>
                        </a:spcBef>
                        <a:spcAft>
                          <a:spcPts val="0"/>
                        </a:spcAft>
                        <a:buClr>
                          <a:schemeClr val="dk1"/>
                        </a:buClr>
                        <a:buSzPts val="600"/>
                        <a:buFont typeface="Arial"/>
                        <a:buChar char="•"/>
                      </a:pPr>
                      <a:r>
                        <a:rPr lang="en-US" sz="600" u="none" strike="noStrike" cap="none">
                          <a:latin typeface="Calibri"/>
                          <a:ea typeface="Calibri"/>
                          <a:cs typeface="Calibri"/>
                          <a:sym typeface="Calibri"/>
                        </a:rPr>
                        <a:t>Get help for general Workday Finance questions</a:t>
                      </a:r>
                      <a:endParaRPr/>
                    </a:p>
                    <a:p>
                      <a:pPr marL="171450" marR="0" lvl="0" indent="-171450" algn="l" rtl="0">
                        <a:lnSpc>
                          <a:spcPct val="107000"/>
                        </a:lnSpc>
                        <a:spcBef>
                          <a:spcPts val="0"/>
                        </a:spcBef>
                        <a:spcAft>
                          <a:spcPts val="0"/>
                        </a:spcAft>
                        <a:buClr>
                          <a:schemeClr val="dk1"/>
                        </a:buClr>
                        <a:buSzPts val="600"/>
                        <a:buFont typeface="Arial"/>
                        <a:buChar char="•"/>
                      </a:pPr>
                      <a:r>
                        <a:rPr lang="en-US" sz="600" u="none" strike="noStrike" cap="none">
                          <a:latin typeface="Calibri"/>
                          <a:ea typeface="Calibri"/>
                          <a:cs typeface="Calibri"/>
                          <a:sym typeface="Calibri"/>
                        </a:rPr>
                        <a:t>Request that Workday Finance processes be initiated by SEs or other individuals/units will address</a:t>
                      </a:r>
                      <a:endParaRPr sz="1000" u="none" strike="noStrike" cap="none"/>
                    </a:p>
                  </a:txBody>
                  <a:tcPr marL="51425" marR="51425" marT="25750" marB="25750">
                    <a:lnT w="9525" cap="flat" cmpd="sng">
                      <a:solidFill>
                        <a:srgbClr val="9D7A27"/>
                      </a:solidFill>
                      <a:prstDash val="solid"/>
                      <a:round/>
                      <a:headEnd type="none" w="sm" len="sm"/>
                      <a:tailEnd type="none" w="sm" len="sm"/>
                    </a:lnT>
                    <a:lnB w="9525" cap="flat" cmpd="sng">
                      <a:solidFill>
                        <a:srgbClr val="9D7A27"/>
                      </a:solidFill>
                      <a:prstDash val="solid"/>
                      <a:round/>
                      <a:headEnd type="none" w="sm" len="sm"/>
                      <a:tailEnd type="none" w="sm" len="sm"/>
                    </a:lnB>
                  </a:tcPr>
                </a:tc>
                <a:extLst>
                  <a:ext uri="{0D108BD9-81ED-4DB2-BD59-A6C34878D82A}">
                    <a16:rowId xmlns:a16="http://schemas.microsoft.com/office/drawing/2014/main" val="10001"/>
                  </a:ext>
                </a:extLst>
              </a:tr>
              <a:tr h="653075">
                <a:tc>
                  <a:txBody>
                    <a:bodyPr/>
                    <a:lstStyle/>
                    <a:p>
                      <a:pPr marL="0" marR="0" lvl="0" indent="0" algn="l" rtl="0">
                        <a:lnSpc>
                          <a:spcPct val="107000"/>
                        </a:lnSpc>
                        <a:spcBef>
                          <a:spcPts val="0"/>
                        </a:spcBef>
                        <a:spcAft>
                          <a:spcPts val="0"/>
                        </a:spcAft>
                        <a:buNone/>
                      </a:pPr>
                      <a:r>
                        <a:rPr lang="en-US" sz="1100" u="none" strike="noStrike" cap="none">
                          <a:latin typeface="Calibri"/>
                          <a:ea typeface="Calibri"/>
                          <a:cs typeface="Calibri"/>
                          <a:sym typeface="Calibri"/>
                        </a:rPr>
                        <a:t>This system interfaces with…</a:t>
                      </a:r>
                      <a:endParaRPr/>
                    </a:p>
                  </a:txBody>
                  <a:tcPr marL="51425" marR="51425" marT="0" marB="0" anchor="ctr">
                    <a:lnT w="9525" cap="flat" cmpd="sng">
                      <a:solidFill>
                        <a:srgbClr val="9D7A27"/>
                      </a:solidFill>
                      <a:prstDash val="solid"/>
                      <a:round/>
                      <a:headEnd type="none" w="sm" len="sm"/>
                      <a:tailEnd type="none" w="sm" len="sm"/>
                    </a:lnT>
                  </a:tcPr>
                </a:tc>
                <a:tc>
                  <a:txBody>
                    <a:bodyPr/>
                    <a:lstStyle/>
                    <a:p>
                      <a:pPr marL="0" marR="0" lvl="0" indent="0" algn="l" rtl="0">
                        <a:lnSpc>
                          <a:spcPct val="107000"/>
                        </a:lnSpc>
                        <a:spcBef>
                          <a:spcPts val="0"/>
                        </a:spcBef>
                        <a:spcAft>
                          <a:spcPts val="0"/>
                        </a:spcAft>
                        <a:buNone/>
                      </a:pPr>
                      <a:r>
                        <a:rPr lang="en-US" sz="600" b="1" u="none" strike="noStrike" cap="none">
                          <a:latin typeface="Calibri"/>
                          <a:ea typeface="Calibri"/>
                          <a:cs typeface="Calibri"/>
                          <a:sym typeface="Calibri"/>
                        </a:rPr>
                        <a:t>NEW</a:t>
                      </a:r>
                      <a:r>
                        <a:rPr lang="en-US" sz="600" u="none" strike="noStrike" cap="none">
                          <a:latin typeface="Calibri"/>
                          <a:ea typeface="Calibri"/>
                          <a:cs typeface="Calibri"/>
                          <a:sym typeface="Calibri"/>
                        </a:rPr>
                        <a:t>: SAGE will integrate with Workday </a:t>
                      </a:r>
                      <a:endParaRPr/>
                    </a:p>
                    <a:p>
                      <a:pPr marL="0" marR="0" lvl="0" indent="0" algn="l" rtl="0">
                        <a:lnSpc>
                          <a:spcPct val="107000"/>
                        </a:lnSpc>
                        <a:spcBef>
                          <a:spcPts val="0"/>
                        </a:spcBef>
                        <a:spcAft>
                          <a:spcPts val="0"/>
                        </a:spcAft>
                        <a:buClr>
                          <a:schemeClr val="dk1"/>
                        </a:buClr>
                        <a:buSzPts val="600"/>
                        <a:buFont typeface="Calibri"/>
                        <a:buNone/>
                      </a:pPr>
                      <a:r>
                        <a:rPr lang="en-US" sz="600" u="none" strike="noStrike" cap="none">
                          <a:latin typeface="Calibri"/>
                          <a:ea typeface="Calibri"/>
                          <a:cs typeface="Calibri"/>
                          <a:sym typeface="Calibri"/>
                        </a:rPr>
                        <a:t>Existing SAGE integrations will be maintained</a:t>
                      </a:r>
                      <a:endParaRPr/>
                    </a:p>
                  </a:txBody>
                  <a:tcPr marL="51425" marR="51425" marT="25750" marB="25750">
                    <a:lnT w="9525" cap="flat" cmpd="sng">
                      <a:solidFill>
                        <a:srgbClr val="9D7A27"/>
                      </a:solidFill>
                      <a:prstDash val="solid"/>
                      <a:round/>
                      <a:headEnd type="none" w="sm" len="sm"/>
                      <a:tailEnd type="none" w="sm" len="sm"/>
                    </a:lnT>
                  </a:tcPr>
                </a:tc>
                <a:tc>
                  <a:txBody>
                    <a:bodyPr/>
                    <a:lstStyle/>
                    <a:p>
                      <a:pPr marL="115570" marR="0" lvl="0" indent="-115570" algn="l" rtl="0">
                        <a:lnSpc>
                          <a:spcPct val="107000"/>
                        </a:lnSpc>
                        <a:spcBef>
                          <a:spcPts val="0"/>
                        </a:spcBef>
                        <a:spcAft>
                          <a:spcPts val="0"/>
                        </a:spcAft>
                        <a:buClr>
                          <a:schemeClr val="dk1"/>
                        </a:buClr>
                        <a:buSzPts val="600"/>
                        <a:buFont typeface="Noto Sans Symbols"/>
                        <a:buChar char="∙"/>
                      </a:pPr>
                      <a:r>
                        <a:rPr lang="en-US" sz="600" u="none" strike="noStrike" cap="none">
                          <a:solidFill>
                            <a:schemeClr val="dk1"/>
                          </a:solidFill>
                          <a:latin typeface="Calibri"/>
                          <a:ea typeface="Calibri"/>
                          <a:cs typeface="Calibri"/>
                          <a:sym typeface="Calibri"/>
                        </a:rPr>
                        <a:t>Integration from SAGE to Create award in Workday</a:t>
                      </a:r>
                      <a:endParaRPr/>
                    </a:p>
                    <a:p>
                      <a:pPr marL="115570" marR="0" lvl="0" indent="-115570" algn="l" rtl="0">
                        <a:lnSpc>
                          <a:spcPct val="107000"/>
                        </a:lnSpc>
                        <a:spcBef>
                          <a:spcPts val="0"/>
                        </a:spcBef>
                        <a:spcAft>
                          <a:spcPts val="0"/>
                        </a:spcAft>
                        <a:buClr>
                          <a:schemeClr val="dk1"/>
                        </a:buClr>
                        <a:buSzPts val="600"/>
                        <a:buFont typeface="Noto Sans Symbols"/>
                        <a:buChar char="∙"/>
                      </a:pPr>
                      <a:r>
                        <a:rPr lang="en-US" sz="600" u="none" strike="noStrike" cap="none">
                          <a:solidFill>
                            <a:schemeClr val="dk1"/>
                          </a:solidFill>
                          <a:latin typeface="Calibri"/>
                          <a:ea typeface="Calibri"/>
                          <a:cs typeface="Calibri"/>
                          <a:sym typeface="Calibri"/>
                        </a:rPr>
                        <a:t>Integration to ECC</a:t>
                      </a:r>
                      <a:endParaRPr/>
                    </a:p>
                    <a:p>
                      <a:pPr marL="115570" marR="0" lvl="0" indent="-115570" algn="l" rtl="0">
                        <a:lnSpc>
                          <a:spcPct val="107000"/>
                        </a:lnSpc>
                        <a:spcBef>
                          <a:spcPts val="0"/>
                        </a:spcBef>
                        <a:spcAft>
                          <a:spcPts val="0"/>
                        </a:spcAft>
                        <a:buClr>
                          <a:schemeClr val="dk1"/>
                        </a:buClr>
                        <a:buSzPts val="600"/>
                        <a:buFont typeface="Noto Sans Symbols"/>
                        <a:buChar char="∙"/>
                      </a:pPr>
                      <a:r>
                        <a:rPr lang="en-US" sz="600" u="none" strike="noStrike" cap="none">
                          <a:solidFill>
                            <a:schemeClr val="dk1"/>
                          </a:solidFill>
                          <a:latin typeface="Calibri"/>
                          <a:ea typeface="Calibri"/>
                          <a:cs typeface="Calibri"/>
                          <a:sym typeface="Calibri"/>
                        </a:rPr>
                        <a:t>Integration from OnCore (Clinical Trial Management System) for clinical trial Sponsor invoicing</a:t>
                      </a:r>
                      <a:endParaRPr/>
                    </a:p>
                  </a:txBody>
                  <a:tcPr marL="51425" marR="51425" marT="25750" marB="25750">
                    <a:lnT w="9525" cap="flat" cmpd="sng">
                      <a:solidFill>
                        <a:srgbClr val="9D7A27"/>
                      </a:solidFill>
                      <a:prstDash val="solid"/>
                      <a:round/>
                      <a:headEnd type="none" w="sm" len="sm"/>
                      <a:tailEnd type="none" w="sm" len="sm"/>
                    </a:lnT>
                  </a:tcPr>
                </a:tc>
                <a:tc>
                  <a:txBody>
                    <a:bodyPr/>
                    <a:lstStyle/>
                    <a:p>
                      <a:pPr marL="0" marR="0" lvl="0" indent="0" algn="l" rtl="0">
                        <a:lnSpc>
                          <a:spcPct val="107000"/>
                        </a:lnSpc>
                        <a:spcBef>
                          <a:spcPts val="0"/>
                        </a:spcBef>
                        <a:spcAft>
                          <a:spcPts val="0"/>
                        </a:spcAft>
                        <a:buNone/>
                      </a:pPr>
                      <a:r>
                        <a:rPr lang="en-US" sz="600" u="none" strike="noStrike" cap="none">
                          <a:latin typeface="Calibri"/>
                          <a:ea typeface="Calibri"/>
                          <a:cs typeface="Calibri"/>
                          <a:sym typeface="Calibri"/>
                        </a:rPr>
                        <a:t> Interfaces with Workday</a:t>
                      </a:r>
                      <a:endParaRPr sz="600" u="none" strike="noStrike" cap="none">
                        <a:latin typeface="Calibri"/>
                        <a:ea typeface="Calibri"/>
                        <a:cs typeface="Calibri"/>
                        <a:sym typeface="Calibri"/>
                      </a:endParaRPr>
                    </a:p>
                  </a:txBody>
                  <a:tcPr marL="51425" marR="51425" marT="25750" marB="25750">
                    <a:lnT w="9525" cap="flat" cmpd="sng">
                      <a:solidFill>
                        <a:srgbClr val="9D7A27"/>
                      </a:solidFill>
                      <a:prstDash val="solid"/>
                      <a:round/>
                      <a:headEnd type="none" w="sm" len="sm"/>
                      <a:tailEnd type="none" w="sm" len="sm"/>
                    </a:lnT>
                  </a:tcPr>
                </a:tc>
                <a:tc>
                  <a:txBody>
                    <a:bodyPr/>
                    <a:lstStyle/>
                    <a:p>
                      <a:pPr marL="0" marR="0" lvl="0" indent="0" algn="l" rtl="0">
                        <a:lnSpc>
                          <a:spcPct val="100000"/>
                        </a:lnSpc>
                        <a:spcBef>
                          <a:spcPts val="0"/>
                        </a:spcBef>
                        <a:spcAft>
                          <a:spcPts val="0"/>
                        </a:spcAft>
                        <a:buClr>
                          <a:schemeClr val="dk1"/>
                        </a:buClr>
                        <a:buSzPts val="600"/>
                        <a:buFont typeface="Calibri"/>
                        <a:buNone/>
                      </a:pPr>
                      <a:r>
                        <a:rPr lang="en-US" sz="600" b="0" i="0" u="none" strike="noStrike" cap="none">
                          <a:latin typeface="Calibri"/>
                          <a:ea typeface="Calibri"/>
                          <a:cs typeface="Calibri"/>
                          <a:sym typeface="Calibri"/>
                        </a:rPr>
                        <a:t> Interfaces with Workday</a:t>
                      </a:r>
                      <a:endParaRPr/>
                    </a:p>
                  </a:txBody>
                  <a:tcPr marL="51425" marR="51425" marT="25750" marB="25750">
                    <a:lnT w="9525" cap="flat" cmpd="sng">
                      <a:solidFill>
                        <a:srgbClr val="9D7A27"/>
                      </a:solidFill>
                      <a:prstDash val="solid"/>
                      <a:round/>
                      <a:headEnd type="none" w="sm" len="sm"/>
                      <a:tailEnd type="none" w="sm" len="sm"/>
                    </a:lnT>
                  </a:tcPr>
                </a:tc>
                <a:tc>
                  <a:txBody>
                    <a:bodyPr/>
                    <a:lstStyle/>
                    <a:p>
                      <a:pPr marL="0" marR="0" lvl="0" indent="0" algn="l" rtl="0">
                        <a:lnSpc>
                          <a:spcPct val="107000"/>
                        </a:lnSpc>
                        <a:spcBef>
                          <a:spcPts val="0"/>
                        </a:spcBef>
                        <a:spcAft>
                          <a:spcPts val="0"/>
                        </a:spcAft>
                        <a:buNone/>
                      </a:pPr>
                      <a:endParaRPr sz="600" u="none" strike="noStrike" cap="none">
                        <a:latin typeface="Calibri"/>
                        <a:ea typeface="Calibri"/>
                        <a:cs typeface="Calibri"/>
                        <a:sym typeface="Calibri"/>
                      </a:endParaRPr>
                    </a:p>
                  </a:txBody>
                  <a:tcPr marL="51425" marR="51425" marT="25750" marB="25750">
                    <a:lnT w="9525" cap="flat" cmpd="sng">
                      <a:solidFill>
                        <a:srgbClr val="9D7A27"/>
                      </a:solidFill>
                      <a:prstDash val="solid"/>
                      <a:round/>
                      <a:headEnd type="none" w="sm" len="sm"/>
                      <a:tailEnd type="none" w="sm" len="sm"/>
                    </a:lnT>
                  </a:tcPr>
                </a:tc>
                <a:extLst>
                  <a:ext uri="{0D108BD9-81ED-4DB2-BD59-A6C34878D82A}">
                    <a16:rowId xmlns:a16="http://schemas.microsoft.com/office/drawing/2014/main" val="10002"/>
                  </a:ext>
                </a:extLst>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096"/>
        <p:cNvGrpSpPr/>
        <p:nvPr/>
      </p:nvGrpSpPr>
      <p:grpSpPr>
        <a:xfrm>
          <a:off x="0" y="0"/>
          <a:ext cx="0" cy="0"/>
          <a:chOff x="0" y="0"/>
          <a:chExt cx="0" cy="0"/>
        </a:xfrm>
      </p:grpSpPr>
      <p:sp>
        <p:nvSpPr>
          <p:cNvPr id="1097" name="Google Shape;1097;p127"/>
          <p:cNvSpPr txBox="1">
            <a:spLocks noGrp="1"/>
          </p:cNvSpPr>
          <p:nvPr>
            <p:ph type="title"/>
          </p:nvPr>
        </p:nvSpPr>
        <p:spPr>
          <a:xfrm>
            <a:off x="265458" y="893006"/>
            <a:ext cx="8554981" cy="402147"/>
          </a:xfrm>
          <a:prstGeom prst="rect">
            <a:avLst/>
          </a:prstGeom>
          <a:noFill/>
          <a:ln>
            <a:noFill/>
          </a:ln>
        </p:spPr>
        <p:txBody>
          <a:bodyPr spcFirstLastPara="1" wrap="square" lIns="68575" tIns="34275" rIns="68575" bIns="34275" anchor="b" anchorCtr="0">
            <a:noAutofit/>
          </a:bodyPr>
          <a:lstStyle/>
          <a:p>
            <a:pPr marL="0" lvl="0" indent="0" algn="ctr" rtl="0">
              <a:spcBef>
                <a:spcPts val="0"/>
              </a:spcBef>
              <a:spcAft>
                <a:spcPts val="0"/>
              </a:spcAft>
              <a:buClr>
                <a:srgbClr val="4B2E83"/>
              </a:buClr>
              <a:buSzPts val="2138"/>
              <a:buFont typeface="Encode Sans Black"/>
              <a:buNone/>
            </a:pPr>
            <a:r>
              <a:rPr lang="en-US" sz="2138">
                <a:latin typeface="Encode Sans Black"/>
                <a:ea typeface="Encode Sans Black"/>
                <a:cs typeface="Encode Sans Black"/>
                <a:sym typeface="Encode Sans Black"/>
              </a:rPr>
              <a:t>PI JOURNEY MAP</a:t>
            </a:r>
            <a:endParaRPr sz="2138">
              <a:solidFill>
                <a:srgbClr val="FF0000"/>
              </a:solidFill>
            </a:endParaRPr>
          </a:p>
        </p:txBody>
      </p:sp>
      <p:sp>
        <p:nvSpPr>
          <p:cNvPr id="1098" name="Google Shape;1098;p127"/>
          <p:cNvSpPr/>
          <p:nvPr/>
        </p:nvSpPr>
        <p:spPr>
          <a:xfrm>
            <a:off x="947680" y="1612596"/>
            <a:ext cx="1905080" cy="877918"/>
          </a:xfrm>
          <a:prstGeom prst="rect">
            <a:avLst/>
          </a:prstGeom>
          <a:solidFill>
            <a:srgbClr val="D8D8D8"/>
          </a:solidFill>
          <a:ln w="9525" cap="flat" cmpd="sng">
            <a:solidFill>
              <a:srgbClr val="48298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96544" marR="0" lvl="0" indent="-96544" algn="l" rtl="0">
              <a:spcBef>
                <a:spcPts val="0"/>
              </a:spcBef>
              <a:spcAft>
                <a:spcPts val="0"/>
              </a:spcAft>
              <a:buClr>
                <a:srgbClr val="4B2E83"/>
              </a:buClr>
              <a:buSzPts val="676"/>
              <a:buFont typeface="Arial"/>
              <a:buChar char="•"/>
            </a:pPr>
            <a:r>
              <a:rPr lang="en-US" sz="676">
                <a:solidFill>
                  <a:srgbClr val="4B2E83"/>
                </a:solidFill>
                <a:latin typeface="Calibri"/>
                <a:ea typeface="Calibri"/>
                <a:cs typeface="Calibri"/>
                <a:sym typeface="Calibri"/>
              </a:rPr>
              <a:t>Create an eGC1</a:t>
            </a:r>
            <a:endParaRPr/>
          </a:p>
          <a:p>
            <a:pPr marL="96544" marR="0" lvl="0" indent="-96544" algn="l" rtl="0">
              <a:spcBef>
                <a:spcPts val="0"/>
              </a:spcBef>
              <a:spcAft>
                <a:spcPts val="0"/>
              </a:spcAft>
              <a:buClr>
                <a:srgbClr val="4B2E83"/>
              </a:buClr>
              <a:buSzPts val="676"/>
              <a:buFont typeface="Arial"/>
              <a:buChar char="•"/>
            </a:pPr>
            <a:r>
              <a:rPr lang="en-US" sz="676">
                <a:solidFill>
                  <a:srgbClr val="4B2E83"/>
                </a:solidFill>
                <a:latin typeface="Calibri"/>
                <a:ea typeface="Calibri"/>
                <a:cs typeface="Calibri"/>
                <a:sym typeface="Calibri"/>
              </a:rPr>
              <a:t>Create a SAGE Budget</a:t>
            </a:r>
            <a:endParaRPr/>
          </a:p>
          <a:p>
            <a:pPr marL="96544" marR="0" lvl="0" indent="-96544" algn="l" rtl="0">
              <a:spcBef>
                <a:spcPts val="0"/>
              </a:spcBef>
              <a:spcAft>
                <a:spcPts val="0"/>
              </a:spcAft>
              <a:buClr>
                <a:srgbClr val="4B2E83"/>
              </a:buClr>
              <a:buSzPts val="676"/>
              <a:buFont typeface="Arial"/>
              <a:buChar char="•"/>
            </a:pPr>
            <a:r>
              <a:rPr lang="en-US" sz="676" b="1">
                <a:solidFill>
                  <a:srgbClr val="4B2E83"/>
                </a:solidFill>
                <a:latin typeface="Calibri"/>
                <a:ea typeface="Calibri"/>
                <a:cs typeface="Calibri"/>
                <a:sym typeface="Calibri"/>
              </a:rPr>
              <a:t>Complete compliance questions </a:t>
            </a:r>
            <a:endParaRPr/>
          </a:p>
          <a:p>
            <a:pPr marL="96544" marR="0" lvl="0" indent="-96544" algn="l" rtl="0">
              <a:spcBef>
                <a:spcPts val="0"/>
              </a:spcBef>
              <a:spcAft>
                <a:spcPts val="0"/>
              </a:spcAft>
              <a:buClr>
                <a:srgbClr val="4B2E83"/>
              </a:buClr>
              <a:buSzPts val="676"/>
              <a:buFont typeface="Arial"/>
              <a:buChar char="•"/>
            </a:pPr>
            <a:r>
              <a:rPr lang="en-US" sz="676">
                <a:solidFill>
                  <a:srgbClr val="4B2E83"/>
                </a:solidFill>
                <a:latin typeface="Calibri"/>
                <a:ea typeface="Calibri"/>
                <a:cs typeface="Calibri"/>
                <a:sym typeface="Calibri"/>
              </a:rPr>
              <a:t>Submit an application for routing and approval</a:t>
            </a:r>
            <a:endParaRPr/>
          </a:p>
          <a:p>
            <a:pPr marL="96544" marR="0" lvl="0" indent="-96544" algn="l" rtl="0">
              <a:spcBef>
                <a:spcPts val="0"/>
              </a:spcBef>
              <a:spcAft>
                <a:spcPts val="0"/>
              </a:spcAft>
              <a:buClr>
                <a:srgbClr val="4B2E83"/>
              </a:buClr>
              <a:buSzPts val="676"/>
              <a:buFont typeface="Arial"/>
              <a:buChar char="•"/>
            </a:pPr>
            <a:r>
              <a:rPr lang="en-US" sz="676" b="1">
                <a:solidFill>
                  <a:srgbClr val="4B2E83"/>
                </a:solidFill>
                <a:latin typeface="Calibri"/>
                <a:ea typeface="Calibri"/>
                <a:cs typeface="Calibri"/>
                <a:sym typeface="Calibri"/>
              </a:rPr>
              <a:t>Approve an eGC1 or SAGE Budget </a:t>
            </a:r>
            <a:endParaRPr/>
          </a:p>
          <a:p>
            <a:pPr marL="96544" marR="0" lvl="0" indent="-96544" algn="l" rtl="0">
              <a:spcBef>
                <a:spcPts val="0"/>
              </a:spcBef>
              <a:spcAft>
                <a:spcPts val="0"/>
              </a:spcAft>
              <a:buClr>
                <a:srgbClr val="4B2E83"/>
              </a:buClr>
              <a:buSzPts val="676"/>
              <a:buFont typeface="Arial"/>
              <a:buChar char="•"/>
            </a:pPr>
            <a:r>
              <a:rPr lang="en-US" sz="676" b="1">
                <a:solidFill>
                  <a:srgbClr val="4B2E83"/>
                </a:solidFill>
                <a:latin typeface="Calibri"/>
                <a:ea typeface="Calibri"/>
                <a:cs typeface="Calibri"/>
                <a:sym typeface="Calibri"/>
              </a:rPr>
              <a:t>Complete FCOI disclosure (FIDS)</a:t>
            </a:r>
            <a:endParaRPr sz="676">
              <a:solidFill>
                <a:schemeClr val="lt1"/>
              </a:solidFill>
              <a:latin typeface="Calibri"/>
              <a:ea typeface="Calibri"/>
              <a:cs typeface="Calibri"/>
              <a:sym typeface="Calibri"/>
            </a:endParaRPr>
          </a:p>
        </p:txBody>
      </p:sp>
      <p:sp>
        <p:nvSpPr>
          <p:cNvPr id="1099" name="Google Shape;1099;p127"/>
          <p:cNvSpPr/>
          <p:nvPr/>
        </p:nvSpPr>
        <p:spPr>
          <a:xfrm>
            <a:off x="947680" y="2539462"/>
            <a:ext cx="1905080" cy="706289"/>
          </a:xfrm>
          <a:prstGeom prst="rect">
            <a:avLst/>
          </a:prstGeom>
          <a:solidFill>
            <a:srgbClr val="D6CDED"/>
          </a:solidFill>
          <a:ln w="9525" cap="flat" cmpd="sng">
            <a:solidFill>
              <a:srgbClr val="48298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676">
              <a:solidFill>
                <a:schemeClr val="lt1"/>
              </a:solidFill>
              <a:latin typeface="Calibri"/>
              <a:ea typeface="Calibri"/>
              <a:cs typeface="Calibri"/>
              <a:sym typeface="Calibri"/>
            </a:endParaRPr>
          </a:p>
        </p:txBody>
      </p:sp>
      <p:sp>
        <p:nvSpPr>
          <p:cNvPr id="1100" name="Google Shape;1100;p127"/>
          <p:cNvSpPr/>
          <p:nvPr/>
        </p:nvSpPr>
        <p:spPr>
          <a:xfrm>
            <a:off x="2937503" y="1612596"/>
            <a:ext cx="1905080" cy="877918"/>
          </a:xfrm>
          <a:prstGeom prst="rect">
            <a:avLst/>
          </a:prstGeom>
          <a:solidFill>
            <a:srgbClr val="D8D8D8"/>
          </a:solidFill>
          <a:ln w="9525" cap="flat" cmpd="sng">
            <a:solidFill>
              <a:srgbClr val="48298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0" bIns="45700" anchor="ctr" anchorCtr="0">
            <a:noAutofit/>
          </a:bodyPr>
          <a:lstStyle/>
          <a:p>
            <a:pPr marL="96544" marR="0" lvl="0" indent="-96544" algn="l" rtl="0">
              <a:spcBef>
                <a:spcPts val="0"/>
              </a:spcBef>
              <a:spcAft>
                <a:spcPts val="0"/>
              </a:spcAft>
              <a:buClr>
                <a:srgbClr val="4B2E83"/>
              </a:buClr>
              <a:buSzPts val="676"/>
              <a:buFont typeface="Arial"/>
              <a:buChar char="•"/>
            </a:pPr>
            <a:r>
              <a:rPr lang="en-US" sz="676">
                <a:solidFill>
                  <a:srgbClr val="4B2E83"/>
                </a:solidFill>
                <a:latin typeface="Calibri"/>
                <a:ea typeface="Calibri"/>
                <a:cs typeface="Calibri"/>
                <a:sym typeface="Calibri"/>
              </a:rPr>
              <a:t>Submit an advance budget request </a:t>
            </a:r>
            <a:endParaRPr/>
          </a:p>
          <a:p>
            <a:pPr marL="96544" marR="0" lvl="0" indent="-96544" algn="l" rtl="0">
              <a:spcBef>
                <a:spcPts val="0"/>
              </a:spcBef>
              <a:spcAft>
                <a:spcPts val="0"/>
              </a:spcAft>
              <a:buClr>
                <a:srgbClr val="4B2E83"/>
              </a:buClr>
              <a:buSzPts val="676"/>
              <a:buFont typeface="Arial"/>
              <a:buChar char="•"/>
            </a:pPr>
            <a:r>
              <a:rPr lang="en-US" sz="676">
                <a:solidFill>
                  <a:srgbClr val="4B2E83"/>
                </a:solidFill>
                <a:latin typeface="Calibri"/>
                <a:ea typeface="Calibri"/>
                <a:cs typeface="Calibri"/>
                <a:sym typeface="Calibri"/>
              </a:rPr>
              <a:t>Submit an award setup request </a:t>
            </a:r>
            <a:endParaRPr/>
          </a:p>
          <a:p>
            <a:pPr marL="96544" marR="0" lvl="0" indent="-96544" algn="l" rtl="0">
              <a:spcBef>
                <a:spcPts val="0"/>
              </a:spcBef>
              <a:spcAft>
                <a:spcPts val="0"/>
              </a:spcAft>
              <a:buClr>
                <a:srgbClr val="4B2E83"/>
              </a:buClr>
              <a:buSzPts val="676"/>
              <a:buFont typeface="Arial"/>
              <a:buChar char="•"/>
            </a:pPr>
            <a:r>
              <a:rPr lang="en-US" sz="676">
                <a:solidFill>
                  <a:srgbClr val="4B2E83"/>
                </a:solidFill>
                <a:latin typeface="Calibri"/>
                <a:ea typeface="Calibri"/>
                <a:cs typeface="Calibri"/>
                <a:sym typeface="Calibri"/>
              </a:rPr>
              <a:t>Submit a subaward request </a:t>
            </a:r>
            <a:endParaRPr/>
          </a:p>
          <a:p>
            <a:pPr marL="96544" marR="0" lvl="0" indent="-96544" algn="l" rtl="0">
              <a:spcBef>
                <a:spcPts val="0"/>
              </a:spcBef>
              <a:spcAft>
                <a:spcPts val="0"/>
              </a:spcAft>
              <a:buClr>
                <a:srgbClr val="4B2E83"/>
              </a:buClr>
              <a:buSzPts val="676"/>
              <a:buFont typeface="Arial"/>
              <a:buChar char="•"/>
            </a:pPr>
            <a:r>
              <a:rPr lang="en-US" sz="676">
                <a:solidFill>
                  <a:srgbClr val="4B2E83"/>
                </a:solidFill>
                <a:latin typeface="Calibri"/>
                <a:ea typeface="Calibri"/>
                <a:cs typeface="Calibri"/>
                <a:sym typeface="Calibri"/>
              </a:rPr>
              <a:t>Update investigators list as needed</a:t>
            </a:r>
            <a:endParaRPr/>
          </a:p>
          <a:p>
            <a:pPr marL="96544" marR="0" lvl="0" indent="-96544" algn="l" rtl="0">
              <a:spcBef>
                <a:spcPts val="0"/>
              </a:spcBef>
              <a:spcAft>
                <a:spcPts val="0"/>
              </a:spcAft>
              <a:buClr>
                <a:srgbClr val="4B2E83"/>
              </a:buClr>
              <a:buSzPts val="676"/>
              <a:buFont typeface="Arial"/>
              <a:buChar char="•"/>
            </a:pPr>
            <a:r>
              <a:rPr lang="en-US" sz="676">
                <a:solidFill>
                  <a:srgbClr val="4B2E83"/>
                </a:solidFill>
                <a:latin typeface="Calibri"/>
                <a:ea typeface="Calibri"/>
                <a:cs typeface="Calibri"/>
                <a:sym typeface="Calibri"/>
              </a:rPr>
              <a:t>Update SAGE Award Budget</a:t>
            </a:r>
            <a:endParaRPr/>
          </a:p>
          <a:p>
            <a:pPr marL="96544" marR="0" lvl="0" indent="-96544" algn="l" rtl="0">
              <a:spcBef>
                <a:spcPts val="0"/>
              </a:spcBef>
              <a:spcAft>
                <a:spcPts val="0"/>
              </a:spcAft>
              <a:buClr>
                <a:srgbClr val="4B2E83"/>
              </a:buClr>
              <a:buSzPts val="676"/>
              <a:buFont typeface="Arial"/>
              <a:buChar char="•"/>
            </a:pPr>
            <a:r>
              <a:rPr lang="en-US" sz="676">
                <a:solidFill>
                  <a:srgbClr val="4B2E83"/>
                </a:solidFill>
                <a:latin typeface="Calibri"/>
                <a:ea typeface="Calibri"/>
                <a:cs typeface="Calibri"/>
                <a:sym typeface="Calibri"/>
              </a:rPr>
              <a:t>Update FCOI/SFI as needed (FIDS)</a:t>
            </a:r>
            <a:endParaRPr/>
          </a:p>
          <a:p>
            <a:pPr marL="96544" marR="0" lvl="0" indent="-96544" algn="l" rtl="0">
              <a:spcBef>
                <a:spcPts val="0"/>
              </a:spcBef>
              <a:spcAft>
                <a:spcPts val="0"/>
              </a:spcAft>
              <a:buClr>
                <a:srgbClr val="4B2E83"/>
              </a:buClr>
              <a:buSzPts val="676"/>
              <a:buFont typeface="Arial"/>
              <a:buChar char="•"/>
            </a:pPr>
            <a:r>
              <a:rPr lang="en-US" sz="676">
                <a:solidFill>
                  <a:srgbClr val="4B2E83"/>
                </a:solidFill>
                <a:latin typeface="Calibri"/>
                <a:ea typeface="Calibri"/>
                <a:cs typeface="Calibri"/>
                <a:sym typeface="Calibri"/>
              </a:rPr>
              <a:t>Update compliance responses if changed (may be post release)</a:t>
            </a:r>
            <a:endParaRPr/>
          </a:p>
        </p:txBody>
      </p:sp>
      <p:sp>
        <p:nvSpPr>
          <p:cNvPr id="1101" name="Google Shape;1101;p127"/>
          <p:cNvSpPr/>
          <p:nvPr/>
        </p:nvSpPr>
        <p:spPr>
          <a:xfrm>
            <a:off x="2936906" y="2539462"/>
            <a:ext cx="1905080" cy="706289"/>
          </a:xfrm>
          <a:prstGeom prst="rect">
            <a:avLst/>
          </a:prstGeom>
          <a:solidFill>
            <a:srgbClr val="D6CDED"/>
          </a:solidFill>
          <a:ln w="9525" cap="flat" cmpd="sng">
            <a:solidFill>
              <a:srgbClr val="48298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96544" marR="0" lvl="0" indent="-96544" algn="l" rtl="0">
              <a:spcBef>
                <a:spcPts val="0"/>
              </a:spcBef>
              <a:spcAft>
                <a:spcPts val="0"/>
              </a:spcAft>
              <a:buClr>
                <a:srgbClr val="4B2E83"/>
              </a:buClr>
              <a:buSzPts val="676"/>
              <a:buFont typeface="Arial"/>
              <a:buChar char="•"/>
            </a:pPr>
            <a:r>
              <a:rPr lang="en-US" sz="676">
                <a:solidFill>
                  <a:srgbClr val="4B2E83"/>
                </a:solidFill>
                <a:latin typeface="Calibri"/>
                <a:ea typeface="Calibri"/>
                <a:cs typeface="Calibri"/>
                <a:sym typeface="Calibri"/>
              </a:rPr>
              <a:t>Review award setup upon notification</a:t>
            </a:r>
            <a:endParaRPr/>
          </a:p>
        </p:txBody>
      </p:sp>
      <p:sp>
        <p:nvSpPr>
          <p:cNvPr id="1102" name="Google Shape;1102;p127"/>
          <p:cNvSpPr/>
          <p:nvPr/>
        </p:nvSpPr>
        <p:spPr>
          <a:xfrm>
            <a:off x="4926430" y="1612596"/>
            <a:ext cx="1905080" cy="877918"/>
          </a:xfrm>
          <a:prstGeom prst="rect">
            <a:avLst/>
          </a:prstGeom>
          <a:solidFill>
            <a:srgbClr val="D8D8D8"/>
          </a:solidFill>
          <a:ln w="9525" cap="flat" cmpd="sng">
            <a:solidFill>
              <a:srgbClr val="48298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96544" marR="0" lvl="0" indent="-96544" algn="l" rtl="0">
              <a:spcBef>
                <a:spcPts val="0"/>
              </a:spcBef>
              <a:spcAft>
                <a:spcPts val="0"/>
              </a:spcAft>
              <a:buClr>
                <a:srgbClr val="4B2E83"/>
              </a:buClr>
              <a:buSzPts val="676"/>
              <a:buFont typeface="Arial"/>
              <a:buChar char="•"/>
            </a:pPr>
            <a:r>
              <a:rPr lang="en-US" sz="676">
                <a:solidFill>
                  <a:srgbClr val="4B2E83"/>
                </a:solidFill>
                <a:latin typeface="Calibri"/>
                <a:ea typeface="Calibri"/>
                <a:cs typeface="Calibri"/>
                <a:sym typeface="Calibri"/>
              </a:rPr>
              <a:t>Update investigators list as needed</a:t>
            </a:r>
            <a:endParaRPr/>
          </a:p>
          <a:p>
            <a:pPr marL="96544" marR="0" lvl="0" indent="-96544" algn="l" rtl="0">
              <a:spcBef>
                <a:spcPts val="0"/>
              </a:spcBef>
              <a:spcAft>
                <a:spcPts val="0"/>
              </a:spcAft>
              <a:buClr>
                <a:srgbClr val="4B2E83"/>
              </a:buClr>
              <a:buSzPts val="676"/>
              <a:buFont typeface="Arial"/>
              <a:buChar char="•"/>
            </a:pPr>
            <a:r>
              <a:rPr lang="en-US" sz="676">
                <a:solidFill>
                  <a:srgbClr val="4B2E83"/>
                </a:solidFill>
                <a:latin typeface="Calibri"/>
                <a:ea typeface="Calibri"/>
                <a:cs typeface="Calibri"/>
                <a:sym typeface="Calibri"/>
              </a:rPr>
              <a:t>Request award modifications, including renewals (may be post release)</a:t>
            </a:r>
            <a:endParaRPr/>
          </a:p>
        </p:txBody>
      </p:sp>
      <p:sp>
        <p:nvSpPr>
          <p:cNvPr id="1103" name="Google Shape;1103;p127"/>
          <p:cNvSpPr/>
          <p:nvPr/>
        </p:nvSpPr>
        <p:spPr>
          <a:xfrm>
            <a:off x="6915358" y="1612596"/>
            <a:ext cx="1905080" cy="877918"/>
          </a:xfrm>
          <a:prstGeom prst="rect">
            <a:avLst/>
          </a:prstGeom>
          <a:solidFill>
            <a:srgbClr val="D8D8D8"/>
          </a:solidFill>
          <a:ln w="9525" cap="flat" cmpd="sng">
            <a:solidFill>
              <a:srgbClr val="48298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96544" marR="0" lvl="0" indent="-96544" algn="l" rtl="0">
              <a:spcBef>
                <a:spcPts val="0"/>
              </a:spcBef>
              <a:spcAft>
                <a:spcPts val="0"/>
              </a:spcAft>
              <a:buClr>
                <a:srgbClr val="4B2E83"/>
              </a:buClr>
              <a:buSzPts val="676"/>
              <a:buFont typeface="Arial"/>
              <a:buChar char="•"/>
            </a:pPr>
            <a:r>
              <a:rPr lang="en-US" sz="676">
                <a:solidFill>
                  <a:srgbClr val="4B2E83"/>
                </a:solidFill>
                <a:latin typeface="Calibri"/>
                <a:ea typeface="Calibri"/>
                <a:cs typeface="Calibri"/>
                <a:sym typeface="Calibri"/>
              </a:rPr>
              <a:t>Update investigators list as needed</a:t>
            </a:r>
            <a:endParaRPr/>
          </a:p>
          <a:p>
            <a:pPr marL="96544" marR="0" lvl="0" indent="-96544" algn="l" rtl="0">
              <a:spcBef>
                <a:spcPts val="0"/>
              </a:spcBef>
              <a:spcAft>
                <a:spcPts val="0"/>
              </a:spcAft>
              <a:buClr>
                <a:srgbClr val="4B2E83"/>
              </a:buClr>
              <a:buSzPts val="676"/>
              <a:buFont typeface="Arial"/>
              <a:buChar char="•"/>
            </a:pPr>
            <a:r>
              <a:rPr lang="en-US" sz="676">
                <a:solidFill>
                  <a:srgbClr val="4B2E83"/>
                </a:solidFill>
                <a:latin typeface="Calibri"/>
                <a:ea typeface="Calibri"/>
                <a:cs typeface="Calibri"/>
                <a:sym typeface="Calibri"/>
              </a:rPr>
              <a:t>Request award modifications, including renewals (may be post release)</a:t>
            </a:r>
            <a:endParaRPr/>
          </a:p>
        </p:txBody>
      </p:sp>
      <p:sp>
        <p:nvSpPr>
          <p:cNvPr id="1104" name="Google Shape;1104;p127"/>
          <p:cNvSpPr/>
          <p:nvPr/>
        </p:nvSpPr>
        <p:spPr>
          <a:xfrm>
            <a:off x="4926133" y="2539462"/>
            <a:ext cx="1905080" cy="706289"/>
          </a:xfrm>
          <a:prstGeom prst="rect">
            <a:avLst/>
          </a:prstGeom>
          <a:solidFill>
            <a:srgbClr val="D6CDED"/>
          </a:solidFill>
          <a:ln w="9525" cap="flat" cmpd="sng">
            <a:solidFill>
              <a:srgbClr val="48298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0" bIns="45700" anchor="ctr" anchorCtr="0">
            <a:noAutofit/>
          </a:bodyPr>
          <a:lstStyle/>
          <a:p>
            <a:pPr marL="96544" marR="0" lvl="0" indent="-96544" algn="l" rtl="0">
              <a:spcBef>
                <a:spcPts val="0"/>
              </a:spcBef>
              <a:spcAft>
                <a:spcPts val="0"/>
              </a:spcAft>
              <a:buClr>
                <a:srgbClr val="4B2E83"/>
              </a:buClr>
              <a:buSzPts val="676"/>
              <a:buFont typeface="Arial"/>
              <a:buChar char="•"/>
            </a:pPr>
            <a:r>
              <a:rPr lang="en-US" sz="676">
                <a:solidFill>
                  <a:srgbClr val="4B2E83"/>
                </a:solidFill>
                <a:latin typeface="Calibri"/>
                <a:ea typeface="Calibri"/>
                <a:cs typeface="Calibri"/>
                <a:sym typeface="Calibri"/>
              </a:rPr>
              <a:t>Approve receipt of subrecipient invoices prior to payment</a:t>
            </a:r>
            <a:endParaRPr/>
          </a:p>
          <a:p>
            <a:pPr marL="96544" marR="0" lvl="0" indent="-96544" algn="l" rtl="0">
              <a:spcBef>
                <a:spcPts val="0"/>
              </a:spcBef>
              <a:spcAft>
                <a:spcPts val="0"/>
              </a:spcAft>
              <a:buClr>
                <a:srgbClr val="4B2E83"/>
              </a:buClr>
              <a:buSzPts val="676"/>
              <a:buFont typeface="Arial"/>
              <a:buChar char="•"/>
            </a:pPr>
            <a:r>
              <a:rPr lang="en-US" sz="676">
                <a:solidFill>
                  <a:srgbClr val="4B2E83"/>
                </a:solidFill>
                <a:latin typeface="Calibri"/>
                <a:ea typeface="Calibri"/>
                <a:cs typeface="Calibri"/>
                <a:sym typeface="Calibri"/>
              </a:rPr>
              <a:t>(varies by unit) Approve additional procurement related transactions </a:t>
            </a:r>
            <a:endParaRPr/>
          </a:p>
          <a:p>
            <a:pPr marL="96544" marR="0" lvl="0" indent="-96544" algn="l" rtl="0">
              <a:spcBef>
                <a:spcPts val="0"/>
              </a:spcBef>
              <a:spcAft>
                <a:spcPts val="0"/>
              </a:spcAft>
              <a:buClr>
                <a:srgbClr val="4B2E83"/>
              </a:buClr>
              <a:buSzPts val="676"/>
              <a:buFont typeface="Arial"/>
              <a:buChar char="•"/>
            </a:pPr>
            <a:r>
              <a:rPr lang="en-US" sz="676">
                <a:solidFill>
                  <a:srgbClr val="4B2E83"/>
                </a:solidFill>
                <a:latin typeface="Calibri"/>
                <a:ea typeface="Calibri"/>
                <a:cs typeface="Calibri"/>
                <a:sym typeface="Calibri"/>
              </a:rPr>
              <a:t>(varies by unit) Complete award tasks</a:t>
            </a:r>
            <a:endParaRPr/>
          </a:p>
          <a:p>
            <a:pPr marL="96544" marR="0" lvl="0" indent="-96544" algn="l" rtl="0">
              <a:spcBef>
                <a:spcPts val="0"/>
              </a:spcBef>
              <a:spcAft>
                <a:spcPts val="0"/>
              </a:spcAft>
              <a:buClr>
                <a:srgbClr val="4B2E83"/>
              </a:buClr>
              <a:buSzPts val="676"/>
              <a:buFont typeface="Arial"/>
              <a:buChar char="•"/>
            </a:pPr>
            <a:r>
              <a:rPr lang="en-US" sz="676">
                <a:solidFill>
                  <a:srgbClr val="4B2E83"/>
                </a:solidFill>
                <a:latin typeface="Calibri"/>
                <a:ea typeface="Calibri"/>
                <a:cs typeface="Calibri"/>
                <a:sym typeface="Calibri"/>
              </a:rPr>
              <a:t>(optional) Run Grant related reports</a:t>
            </a:r>
            <a:endParaRPr/>
          </a:p>
        </p:txBody>
      </p:sp>
      <p:sp>
        <p:nvSpPr>
          <p:cNvPr id="1105" name="Google Shape;1105;p127"/>
          <p:cNvSpPr/>
          <p:nvPr/>
        </p:nvSpPr>
        <p:spPr>
          <a:xfrm>
            <a:off x="6915358" y="2539462"/>
            <a:ext cx="1905080" cy="706289"/>
          </a:xfrm>
          <a:prstGeom prst="rect">
            <a:avLst/>
          </a:prstGeom>
          <a:solidFill>
            <a:srgbClr val="D6CDED"/>
          </a:solidFill>
          <a:ln w="9525" cap="flat" cmpd="sng">
            <a:solidFill>
              <a:srgbClr val="48298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96544" marR="0" lvl="0" indent="-96544" algn="l" rtl="0">
              <a:spcBef>
                <a:spcPts val="0"/>
              </a:spcBef>
              <a:spcAft>
                <a:spcPts val="0"/>
              </a:spcAft>
              <a:buClr>
                <a:srgbClr val="4B2E83"/>
              </a:buClr>
              <a:buSzPts val="676"/>
              <a:buFont typeface="Arial"/>
              <a:buChar char="•"/>
            </a:pPr>
            <a:r>
              <a:rPr lang="en-US" sz="676">
                <a:solidFill>
                  <a:srgbClr val="4B2E83"/>
                </a:solidFill>
                <a:latin typeface="Calibri"/>
                <a:ea typeface="Calibri"/>
                <a:cs typeface="Calibri"/>
                <a:sym typeface="Calibri"/>
              </a:rPr>
              <a:t>(varies by unit) Complete award tasks</a:t>
            </a:r>
            <a:endParaRPr/>
          </a:p>
          <a:p>
            <a:pPr marL="96544" marR="0" lvl="0" indent="-96544" algn="l" rtl="0">
              <a:spcBef>
                <a:spcPts val="0"/>
              </a:spcBef>
              <a:spcAft>
                <a:spcPts val="0"/>
              </a:spcAft>
              <a:buClr>
                <a:srgbClr val="4B2E83"/>
              </a:buClr>
              <a:buSzPts val="676"/>
              <a:buFont typeface="Arial"/>
              <a:buChar char="•"/>
            </a:pPr>
            <a:r>
              <a:rPr lang="en-US" sz="676">
                <a:solidFill>
                  <a:srgbClr val="4B2E83"/>
                </a:solidFill>
                <a:latin typeface="Calibri"/>
                <a:ea typeface="Calibri"/>
                <a:cs typeface="Calibri"/>
                <a:sym typeface="Calibri"/>
              </a:rPr>
              <a:t>(optional) Run Grant related reports</a:t>
            </a:r>
            <a:endParaRPr/>
          </a:p>
        </p:txBody>
      </p:sp>
      <p:sp>
        <p:nvSpPr>
          <p:cNvPr id="1106" name="Google Shape;1106;p127"/>
          <p:cNvSpPr/>
          <p:nvPr/>
        </p:nvSpPr>
        <p:spPr>
          <a:xfrm>
            <a:off x="265458" y="1765275"/>
            <a:ext cx="566375" cy="566375"/>
          </a:xfrm>
          <a:prstGeom prst="ellipse">
            <a:avLst/>
          </a:prstGeom>
          <a:solidFill>
            <a:srgbClr val="D8D8D8"/>
          </a:solidFill>
          <a:ln w="9525" cap="flat" cmpd="sng">
            <a:solidFill>
              <a:srgbClr val="48298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0" tIns="0" rIns="0" bIns="0" anchor="ctr" anchorCtr="0">
            <a:noAutofit/>
          </a:bodyPr>
          <a:lstStyle/>
          <a:p>
            <a:pPr marL="0" marR="0" lvl="0" indent="0" algn="ctr" rtl="0">
              <a:spcBef>
                <a:spcPts val="0"/>
              </a:spcBef>
              <a:spcAft>
                <a:spcPts val="0"/>
              </a:spcAft>
              <a:buNone/>
            </a:pPr>
            <a:r>
              <a:rPr lang="en-US" sz="901" b="1">
                <a:solidFill>
                  <a:schemeClr val="dk1"/>
                </a:solidFill>
                <a:latin typeface="Calibri"/>
                <a:ea typeface="Calibri"/>
                <a:cs typeface="Calibri"/>
                <a:sym typeface="Calibri"/>
              </a:rPr>
              <a:t>SAGE</a:t>
            </a:r>
            <a:endParaRPr/>
          </a:p>
        </p:txBody>
      </p:sp>
      <p:sp>
        <p:nvSpPr>
          <p:cNvPr id="1107" name="Google Shape;1107;p127"/>
          <p:cNvSpPr/>
          <p:nvPr/>
        </p:nvSpPr>
        <p:spPr>
          <a:xfrm>
            <a:off x="265458" y="2606341"/>
            <a:ext cx="566375" cy="566375"/>
          </a:xfrm>
          <a:prstGeom prst="ellipse">
            <a:avLst/>
          </a:prstGeom>
          <a:solidFill>
            <a:srgbClr val="D6CDED"/>
          </a:solidFill>
          <a:ln w="9525" cap="flat" cmpd="sng">
            <a:solidFill>
              <a:srgbClr val="48298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0" tIns="0" rIns="0" bIns="0" anchor="ctr" anchorCtr="0">
            <a:noAutofit/>
          </a:bodyPr>
          <a:lstStyle/>
          <a:p>
            <a:pPr marL="0" marR="0" lvl="0" indent="0" algn="ctr" rtl="0">
              <a:spcBef>
                <a:spcPts val="0"/>
              </a:spcBef>
              <a:spcAft>
                <a:spcPts val="0"/>
              </a:spcAft>
              <a:buNone/>
            </a:pPr>
            <a:r>
              <a:rPr lang="en-US" sz="788" b="1">
                <a:solidFill>
                  <a:schemeClr val="dk1"/>
                </a:solidFill>
                <a:latin typeface="Calibri"/>
                <a:ea typeface="Calibri"/>
                <a:cs typeface="Calibri"/>
                <a:sym typeface="Calibri"/>
              </a:rPr>
              <a:t>Workday</a:t>
            </a:r>
            <a:endParaRPr/>
          </a:p>
        </p:txBody>
      </p:sp>
      <p:sp>
        <p:nvSpPr>
          <p:cNvPr id="1108" name="Google Shape;1108;p127"/>
          <p:cNvSpPr/>
          <p:nvPr/>
        </p:nvSpPr>
        <p:spPr>
          <a:xfrm>
            <a:off x="947681" y="1338061"/>
            <a:ext cx="1998763" cy="205705"/>
          </a:xfrm>
          <a:prstGeom prst="homePlate">
            <a:avLst>
              <a:gd name="adj" fmla="val 50000"/>
            </a:avLst>
          </a:prstGeom>
          <a:solidFill>
            <a:schemeClr val="dk2"/>
          </a:solidFill>
          <a:ln w="9525" cap="flat" cmpd="sng">
            <a:solidFill>
              <a:srgbClr val="482981"/>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127" b="1">
                <a:solidFill>
                  <a:schemeClr val="lt2"/>
                </a:solidFill>
                <a:latin typeface="Calibri"/>
                <a:ea typeface="Calibri"/>
                <a:cs typeface="Calibri"/>
                <a:sym typeface="Calibri"/>
              </a:rPr>
              <a:t>Plan / Propose</a:t>
            </a:r>
            <a:endParaRPr/>
          </a:p>
        </p:txBody>
      </p:sp>
      <p:sp>
        <p:nvSpPr>
          <p:cNvPr id="1109" name="Google Shape;1109;p127"/>
          <p:cNvSpPr/>
          <p:nvPr/>
        </p:nvSpPr>
        <p:spPr>
          <a:xfrm>
            <a:off x="2903536" y="1338061"/>
            <a:ext cx="2045243" cy="205705"/>
          </a:xfrm>
          <a:prstGeom prst="chevron">
            <a:avLst>
              <a:gd name="adj" fmla="val 50000"/>
            </a:avLst>
          </a:prstGeom>
          <a:solidFill>
            <a:schemeClr val="dk2"/>
          </a:solidFill>
          <a:ln w="9525" cap="flat" cmpd="sng">
            <a:solidFill>
              <a:srgbClr val="482981"/>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127" b="1">
                <a:solidFill>
                  <a:schemeClr val="lt2"/>
                </a:solidFill>
                <a:latin typeface="Calibri"/>
                <a:ea typeface="Calibri"/>
                <a:cs typeface="Calibri"/>
                <a:sym typeface="Calibri"/>
              </a:rPr>
              <a:t>Setup</a:t>
            </a:r>
            <a:endParaRPr/>
          </a:p>
        </p:txBody>
      </p:sp>
      <p:sp>
        <p:nvSpPr>
          <p:cNvPr id="1110" name="Google Shape;1110;p127"/>
          <p:cNvSpPr/>
          <p:nvPr/>
        </p:nvSpPr>
        <p:spPr>
          <a:xfrm>
            <a:off x="4905872" y="1338061"/>
            <a:ext cx="2002335" cy="205705"/>
          </a:xfrm>
          <a:prstGeom prst="chevron">
            <a:avLst>
              <a:gd name="adj" fmla="val 50000"/>
            </a:avLst>
          </a:prstGeom>
          <a:solidFill>
            <a:schemeClr val="dk2"/>
          </a:solidFill>
          <a:ln w="9525" cap="flat" cmpd="sng">
            <a:solidFill>
              <a:srgbClr val="482981"/>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0" bIns="45700" anchor="ctr" anchorCtr="0">
            <a:noAutofit/>
          </a:bodyPr>
          <a:lstStyle/>
          <a:p>
            <a:pPr marL="0" marR="0" lvl="0" indent="0" algn="ctr" rtl="0">
              <a:spcBef>
                <a:spcPts val="0"/>
              </a:spcBef>
              <a:spcAft>
                <a:spcPts val="0"/>
              </a:spcAft>
              <a:buNone/>
            </a:pPr>
            <a:r>
              <a:rPr lang="en-US" sz="1127" b="1">
                <a:solidFill>
                  <a:schemeClr val="lt2"/>
                </a:solidFill>
                <a:latin typeface="Calibri"/>
                <a:ea typeface="Calibri"/>
                <a:cs typeface="Calibri"/>
                <a:sym typeface="Calibri"/>
              </a:rPr>
              <a:t>Manage</a:t>
            </a:r>
            <a:endParaRPr/>
          </a:p>
        </p:txBody>
      </p:sp>
      <p:sp>
        <p:nvSpPr>
          <p:cNvPr id="1111" name="Google Shape;1111;p127"/>
          <p:cNvSpPr/>
          <p:nvPr/>
        </p:nvSpPr>
        <p:spPr>
          <a:xfrm>
            <a:off x="6882463" y="1338061"/>
            <a:ext cx="1937975" cy="205705"/>
          </a:xfrm>
          <a:prstGeom prst="chevron">
            <a:avLst>
              <a:gd name="adj" fmla="val 50000"/>
            </a:avLst>
          </a:prstGeom>
          <a:solidFill>
            <a:schemeClr val="dk2"/>
          </a:solidFill>
          <a:ln w="9525" cap="flat" cmpd="sng">
            <a:solidFill>
              <a:srgbClr val="482981"/>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127" b="1">
                <a:solidFill>
                  <a:schemeClr val="lt2"/>
                </a:solidFill>
                <a:latin typeface="Calibri"/>
                <a:ea typeface="Calibri"/>
                <a:cs typeface="Calibri"/>
                <a:sym typeface="Calibri"/>
              </a:rPr>
              <a:t>Closeout</a:t>
            </a:r>
            <a:endParaRPr/>
          </a:p>
        </p:txBody>
      </p:sp>
      <p:sp>
        <p:nvSpPr>
          <p:cNvPr id="1112" name="Google Shape;1112;p127"/>
          <p:cNvSpPr/>
          <p:nvPr/>
        </p:nvSpPr>
        <p:spPr>
          <a:xfrm>
            <a:off x="947680" y="3294808"/>
            <a:ext cx="1905080" cy="1052228"/>
          </a:xfrm>
          <a:prstGeom prst="rect">
            <a:avLst/>
          </a:prstGeom>
          <a:solidFill>
            <a:srgbClr val="D8D8D8"/>
          </a:solidFill>
          <a:ln w="9525" cap="flat" cmpd="sng">
            <a:solidFill>
              <a:srgbClr val="48298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96544" marR="0" lvl="0" indent="-53617" algn="l" rtl="0">
              <a:spcBef>
                <a:spcPts val="0"/>
              </a:spcBef>
              <a:spcAft>
                <a:spcPts val="0"/>
              </a:spcAft>
              <a:buClr>
                <a:schemeClr val="lt1"/>
              </a:buClr>
              <a:buSzPts val="676"/>
              <a:buFont typeface="Arial"/>
              <a:buNone/>
            </a:pPr>
            <a:endParaRPr sz="676">
              <a:solidFill>
                <a:schemeClr val="lt1"/>
              </a:solidFill>
              <a:latin typeface="Calibri"/>
              <a:ea typeface="Calibri"/>
              <a:cs typeface="Calibri"/>
              <a:sym typeface="Calibri"/>
            </a:endParaRPr>
          </a:p>
        </p:txBody>
      </p:sp>
      <p:sp>
        <p:nvSpPr>
          <p:cNvPr id="1113" name="Google Shape;1113;p127"/>
          <p:cNvSpPr/>
          <p:nvPr/>
        </p:nvSpPr>
        <p:spPr>
          <a:xfrm>
            <a:off x="2937503" y="3294808"/>
            <a:ext cx="1905080" cy="1052228"/>
          </a:xfrm>
          <a:prstGeom prst="rect">
            <a:avLst/>
          </a:prstGeom>
          <a:solidFill>
            <a:srgbClr val="D8D8D8"/>
          </a:solidFill>
          <a:ln w="9525" cap="flat" cmpd="sng">
            <a:solidFill>
              <a:srgbClr val="48298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0" bIns="45700" anchor="ctr" anchorCtr="0">
            <a:noAutofit/>
          </a:bodyPr>
          <a:lstStyle/>
          <a:p>
            <a:pPr marL="96544" marR="0" lvl="0" indent="-53617" algn="l" rtl="0">
              <a:spcBef>
                <a:spcPts val="0"/>
              </a:spcBef>
              <a:spcAft>
                <a:spcPts val="0"/>
              </a:spcAft>
              <a:buClr>
                <a:schemeClr val="lt1"/>
              </a:buClr>
              <a:buSzPts val="676"/>
              <a:buFont typeface="Arial"/>
              <a:buNone/>
            </a:pPr>
            <a:endParaRPr sz="676">
              <a:solidFill>
                <a:srgbClr val="4B2E83"/>
              </a:solidFill>
              <a:latin typeface="Calibri"/>
              <a:ea typeface="Calibri"/>
              <a:cs typeface="Calibri"/>
              <a:sym typeface="Calibri"/>
            </a:endParaRPr>
          </a:p>
        </p:txBody>
      </p:sp>
      <p:sp>
        <p:nvSpPr>
          <p:cNvPr id="1114" name="Google Shape;1114;p127"/>
          <p:cNvSpPr/>
          <p:nvPr/>
        </p:nvSpPr>
        <p:spPr>
          <a:xfrm>
            <a:off x="4926430" y="3294808"/>
            <a:ext cx="1905080" cy="1052228"/>
          </a:xfrm>
          <a:prstGeom prst="rect">
            <a:avLst/>
          </a:prstGeom>
          <a:solidFill>
            <a:srgbClr val="D8D8D8"/>
          </a:solidFill>
          <a:ln w="9525" cap="flat" cmpd="sng">
            <a:solidFill>
              <a:srgbClr val="48298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96544" marR="0" lvl="0" indent="-96544" algn="l" rtl="0">
              <a:spcBef>
                <a:spcPts val="0"/>
              </a:spcBef>
              <a:spcAft>
                <a:spcPts val="0"/>
              </a:spcAft>
              <a:buClr>
                <a:srgbClr val="4B2E83"/>
              </a:buClr>
              <a:buSzPts val="676"/>
              <a:buFont typeface="Arial"/>
              <a:buChar char="•"/>
            </a:pPr>
            <a:r>
              <a:rPr lang="en-US" sz="676">
                <a:solidFill>
                  <a:srgbClr val="4B2E83"/>
                </a:solidFill>
                <a:latin typeface="Calibri"/>
                <a:ea typeface="Calibri"/>
                <a:cs typeface="Calibri"/>
                <a:sym typeface="Calibri"/>
              </a:rPr>
              <a:t>Review own effort report </a:t>
            </a:r>
            <a:endParaRPr/>
          </a:p>
          <a:p>
            <a:pPr marL="96544" marR="0" lvl="0" indent="-96544" algn="l" rtl="0">
              <a:spcBef>
                <a:spcPts val="0"/>
              </a:spcBef>
              <a:spcAft>
                <a:spcPts val="0"/>
              </a:spcAft>
              <a:buClr>
                <a:srgbClr val="4B2E83"/>
              </a:buClr>
              <a:buSzPts val="676"/>
              <a:buFont typeface="Arial"/>
              <a:buChar char="•"/>
            </a:pPr>
            <a:r>
              <a:rPr lang="en-US" sz="676">
                <a:solidFill>
                  <a:srgbClr val="4B2E83"/>
                </a:solidFill>
                <a:latin typeface="Calibri"/>
                <a:ea typeface="Calibri"/>
                <a:cs typeface="Calibri"/>
                <a:sym typeface="Calibri"/>
              </a:rPr>
              <a:t>Notify Coordinator/Grant Manager of issues (PAA, Proxy, etc.) – outside ECC </a:t>
            </a:r>
            <a:endParaRPr/>
          </a:p>
          <a:p>
            <a:pPr marL="96544" marR="0" lvl="0" indent="-96544" algn="l" rtl="0">
              <a:spcBef>
                <a:spcPts val="0"/>
              </a:spcBef>
              <a:spcAft>
                <a:spcPts val="0"/>
              </a:spcAft>
              <a:buClr>
                <a:srgbClr val="4B2E83"/>
              </a:buClr>
              <a:buSzPts val="676"/>
              <a:buFont typeface="Arial"/>
              <a:buChar char="•"/>
            </a:pPr>
            <a:r>
              <a:rPr lang="en-US" sz="676">
                <a:solidFill>
                  <a:srgbClr val="4B2E83"/>
                </a:solidFill>
                <a:latin typeface="Calibri"/>
                <a:ea typeface="Calibri"/>
                <a:cs typeface="Calibri"/>
                <a:sym typeface="Calibri"/>
              </a:rPr>
              <a:t>Certify own effort report </a:t>
            </a:r>
            <a:endParaRPr/>
          </a:p>
          <a:p>
            <a:pPr marL="96544" marR="0" lvl="0" indent="-96544" algn="l" rtl="0">
              <a:spcBef>
                <a:spcPts val="0"/>
              </a:spcBef>
              <a:spcAft>
                <a:spcPts val="0"/>
              </a:spcAft>
              <a:buClr>
                <a:srgbClr val="4B2E83"/>
              </a:buClr>
              <a:buSzPts val="676"/>
              <a:buFont typeface="Arial"/>
              <a:buChar char="•"/>
            </a:pPr>
            <a:r>
              <a:rPr lang="en-US" sz="676">
                <a:solidFill>
                  <a:srgbClr val="4B2E83"/>
                </a:solidFill>
                <a:latin typeface="Calibri"/>
                <a:ea typeface="Calibri"/>
                <a:cs typeface="Calibri"/>
                <a:sym typeface="Calibri"/>
              </a:rPr>
              <a:t>Review Project statement (others charging time to their grant) </a:t>
            </a:r>
            <a:endParaRPr/>
          </a:p>
          <a:p>
            <a:pPr marL="96544" marR="0" lvl="0" indent="-96544" algn="l" rtl="0">
              <a:spcBef>
                <a:spcPts val="0"/>
              </a:spcBef>
              <a:spcAft>
                <a:spcPts val="0"/>
              </a:spcAft>
              <a:buClr>
                <a:srgbClr val="4B2E83"/>
              </a:buClr>
              <a:buSzPts val="676"/>
              <a:buFont typeface="Arial"/>
              <a:buChar char="•"/>
            </a:pPr>
            <a:r>
              <a:rPr lang="en-US" sz="676">
                <a:solidFill>
                  <a:srgbClr val="4B2E83"/>
                </a:solidFill>
                <a:latin typeface="Calibri"/>
                <a:ea typeface="Calibri"/>
                <a:cs typeface="Calibri"/>
                <a:sym typeface="Calibri"/>
              </a:rPr>
              <a:t>Notify Coordinator/Grant Manager of issues (PAA, Designee, etc.) – outside ECC </a:t>
            </a:r>
            <a:endParaRPr/>
          </a:p>
          <a:p>
            <a:pPr marL="96544" marR="0" lvl="0" indent="-96544" algn="l" rtl="0">
              <a:spcBef>
                <a:spcPts val="0"/>
              </a:spcBef>
              <a:spcAft>
                <a:spcPts val="0"/>
              </a:spcAft>
              <a:buClr>
                <a:srgbClr val="4B2E83"/>
              </a:buClr>
              <a:buSzPts val="676"/>
              <a:buFont typeface="Arial"/>
              <a:buChar char="•"/>
            </a:pPr>
            <a:r>
              <a:rPr lang="en-US" sz="676">
                <a:solidFill>
                  <a:srgbClr val="4B2E83"/>
                </a:solidFill>
                <a:latin typeface="Calibri"/>
                <a:ea typeface="Calibri"/>
                <a:cs typeface="Calibri"/>
                <a:sym typeface="Calibri"/>
              </a:rPr>
              <a:t>Certify Project statement </a:t>
            </a:r>
            <a:endParaRPr/>
          </a:p>
          <a:p>
            <a:pPr marL="96544" marR="0" lvl="0" indent="-96544" algn="l" rtl="0">
              <a:spcBef>
                <a:spcPts val="0"/>
              </a:spcBef>
              <a:spcAft>
                <a:spcPts val="0"/>
              </a:spcAft>
              <a:buClr>
                <a:srgbClr val="4B2E83"/>
              </a:buClr>
              <a:buSzPts val="676"/>
              <a:buFont typeface="Arial"/>
              <a:buChar char="•"/>
            </a:pPr>
            <a:r>
              <a:rPr lang="en-US" sz="676">
                <a:solidFill>
                  <a:srgbClr val="4B2E83"/>
                </a:solidFill>
                <a:latin typeface="Calibri"/>
                <a:ea typeface="Calibri"/>
                <a:cs typeface="Calibri"/>
                <a:sym typeface="Calibri"/>
              </a:rPr>
              <a:t>Run reports on their projects </a:t>
            </a:r>
            <a:endParaRPr/>
          </a:p>
        </p:txBody>
      </p:sp>
      <p:sp>
        <p:nvSpPr>
          <p:cNvPr id="1115" name="Google Shape;1115;p127"/>
          <p:cNvSpPr/>
          <p:nvPr/>
        </p:nvSpPr>
        <p:spPr>
          <a:xfrm>
            <a:off x="6915358" y="3294808"/>
            <a:ext cx="1905080" cy="1052228"/>
          </a:xfrm>
          <a:prstGeom prst="rect">
            <a:avLst/>
          </a:prstGeom>
          <a:solidFill>
            <a:srgbClr val="D8D8D8"/>
          </a:solidFill>
          <a:ln w="9525" cap="flat" cmpd="sng">
            <a:solidFill>
              <a:srgbClr val="48298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96544" marR="0" lvl="0" indent="-53617" algn="l" rtl="0">
              <a:spcBef>
                <a:spcPts val="0"/>
              </a:spcBef>
              <a:spcAft>
                <a:spcPts val="0"/>
              </a:spcAft>
              <a:buClr>
                <a:schemeClr val="lt1"/>
              </a:buClr>
              <a:buSzPts val="676"/>
              <a:buFont typeface="Arial"/>
              <a:buNone/>
            </a:pPr>
            <a:endParaRPr sz="676">
              <a:solidFill>
                <a:srgbClr val="4B2E83"/>
              </a:solidFill>
              <a:latin typeface="Calibri"/>
              <a:ea typeface="Calibri"/>
              <a:cs typeface="Calibri"/>
              <a:sym typeface="Calibri"/>
            </a:endParaRPr>
          </a:p>
        </p:txBody>
      </p:sp>
      <p:sp>
        <p:nvSpPr>
          <p:cNvPr id="1116" name="Google Shape;1116;p127"/>
          <p:cNvSpPr/>
          <p:nvPr/>
        </p:nvSpPr>
        <p:spPr>
          <a:xfrm>
            <a:off x="947680" y="4396093"/>
            <a:ext cx="1905080" cy="755237"/>
          </a:xfrm>
          <a:prstGeom prst="rect">
            <a:avLst/>
          </a:prstGeom>
          <a:solidFill>
            <a:srgbClr val="D6CDED"/>
          </a:solidFill>
          <a:ln w="9525" cap="flat" cmpd="sng">
            <a:solidFill>
              <a:srgbClr val="48298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676">
              <a:solidFill>
                <a:schemeClr val="lt1"/>
              </a:solidFill>
              <a:latin typeface="Calibri"/>
              <a:ea typeface="Calibri"/>
              <a:cs typeface="Calibri"/>
              <a:sym typeface="Calibri"/>
            </a:endParaRPr>
          </a:p>
        </p:txBody>
      </p:sp>
      <p:sp>
        <p:nvSpPr>
          <p:cNvPr id="1117" name="Google Shape;1117;p127"/>
          <p:cNvSpPr/>
          <p:nvPr/>
        </p:nvSpPr>
        <p:spPr>
          <a:xfrm>
            <a:off x="2936906" y="4396093"/>
            <a:ext cx="1905080" cy="755237"/>
          </a:xfrm>
          <a:prstGeom prst="rect">
            <a:avLst/>
          </a:prstGeom>
          <a:solidFill>
            <a:srgbClr val="D6CDED"/>
          </a:solidFill>
          <a:ln w="9525" cap="flat" cmpd="sng">
            <a:solidFill>
              <a:srgbClr val="48298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96544" marR="0" lvl="0" indent="-53617" algn="l" rtl="0">
              <a:spcBef>
                <a:spcPts val="0"/>
              </a:spcBef>
              <a:spcAft>
                <a:spcPts val="0"/>
              </a:spcAft>
              <a:buClr>
                <a:schemeClr val="lt1"/>
              </a:buClr>
              <a:buSzPts val="676"/>
              <a:buFont typeface="Arial"/>
              <a:buNone/>
            </a:pPr>
            <a:endParaRPr sz="676">
              <a:solidFill>
                <a:srgbClr val="4B2E83"/>
              </a:solidFill>
              <a:latin typeface="Calibri"/>
              <a:ea typeface="Calibri"/>
              <a:cs typeface="Calibri"/>
              <a:sym typeface="Calibri"/>
            </a:endParaRPr>
          </a:p>
        </p:txBody>
      </p:sp>
      <p:sp>
        <p:nvSpPr>
          <p:cNvPr id="1118" name="Google Shape;1118;p127"/>
          <p:cNvSpPr/>
          <p:nvPr/>
        </p:nvSpPr>
        <p:spPr>
          <a:xfrm>
            <a:off x="4926133" y="4396093"/>
            <a:ext cx="1905080" cy="755237"/>
          </a:xfrm>
          <a:prstGeom prst="rect">
            <a:avLst/>
          </a:prstGeom>
          <a:solidFill>
            <a:srgbClr val="D6CDED"/>
          </a:solidFill>
          <a:ln w="9525" cap="flat" cmpd="sng">
            <a:solidFill>
              <a:srgbClr val="48298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0" bIns="45700" anchor="ctr" anchorCtr="0">
            <a:noAutofit/>
          </a:bodyPr>
          <a:lstStyle/>
          <a:p>
            <a:pPr marL="96544" marR="0" lvl="0" indent="-96544" algn="l" rtl="0">
              <a:spcBef>
                <a:spcPts val="0"/>
              </a:spcBef>
              <a:spcAft>
                <a:spcPts val="0"/>
              </a:spcAft>
              <a:buClr>
                <a:srgbClr val="4B2E83"/>
              </a:buClr>
              <a:buSzPts val="676"/>
              <a:buFont typeface="Arial"/>
              <a:buChar char="•"/>
            </a:pPr>
            <a:r>
              <a:rPr lang="en-US" sz="676">
                <a:solidFill>
                  <a:srgbClr val="4B2E83"/>
                </a:solidFill>
                <a:latin typeface="Calibri"/>
                <a:ea typeface="Calibri"/>
                <a:cs typeface="Calibri"/>
                <a:sym typeface="Calibri"/>
              </a:rPr>
              <a:t>Submit ticket communications and view its history to/from GCA </a:t>
            </a:r>
            <a:endParaRPr/>
          </a:p>
          <a:p>
            <a:pPr marL="96544" marR="0" lvl="0" indent="-96544" algn="l" rtl="0">
              <a:spcBef>
                <a:spcPts val="0"/>
              </a:spcBef>
              <a:spcAft>
                <a:spcPts val="0"/>
              </a:spcAft>
              <a:buClr>
                <a:srgbClr val="4B2E83"/>
              </a:buClr>
              <a:buSzPts val="676"/>
              <a:buFont typeface="Arial"/>
              <a:buChar char="•"/>
            </a:pPr>
            <a:r>
              <a:rPr lang="en-US" sz="676">
                <a:solidFill>
                  <a:srgbClr val="4B2E83"/>
                </a:solidFill>
                <a:latin typeface="Calibri"/>
                <a:ea typeface="Calibri"/>
                <a:cs typeface="Calibri"/>
                <a:sym typeface="Calibri"/>
              </a:rPr>
              <a:t>See up-to-date status on outstanding requests</a:t>
            </a:r>
            <a:endParaRPr/>
          </a:p>
          <a:p>
            <a:pPr marL="96544" marR="0" lvl="0" indent="-96544" algn="l" rtl="0">
              <a:spcBef>
                <a:spcPts val="0"/>
              </a:spcBef>
              <a:spcAft>
                <a:spcPts val="0"/>
              </a:spcAft>
              <a:buClr>
                <a:srgbClr val="4B2E83"/>
              </a:buClr>
              <a:buSzPts val="676"/>
              <a:buFont typeface="Arial"/>
              <a:buChar char="•"/>
            </a:pPr>
            <a:r>
              <a:rPr lang="en-US" sz="676">
                <a:solidFill>
                  <a:srgbClr val="4B2E83"/>
                </a:solidFill>
                <a:latin typeface="Calibri"/>
                <a:ea typeface="Calibri"/>
                <a:cs typeface="Calibri"/>
                <a:sym typeface="Calibri"/>
              </a:rPr>
              <a:t>View of outstanding Award Tasks by due date</a:t>
            </a:r>
            <a:endParaRPr/>
          </a:p>
          <a:p>
            <a:pPr marL="96544" marR="0" lvl="0" indent="-96544" algn="l" rtl="0">
              <a:spcBef>
                <a:spcPts val="0"/>
              </a:spcBef>
              <a:spcAft>
                <a:spcPts val="0"/>
              </a:spcAft>
              <a:buClr>
                <a:srgbClr val="4B2E83"/>
              </a:buClr>
              <a:buSzPts val="676"/>
              <a:buFont typeface="Arial"/>
              <a:buChar char="•"/>
            </a:pPr>
            <a:r>
              <a:rPr lang="en-US" sz="676">
                <a:solidFill>
                  <a:srgbClr val="4B2E83"/>
                </a:solidFill>
                <a:latin typeface="Calibri"/>
                <a:ea typeface="Calibri"/>
                <a:cs typeface="Calibri"/>
                <a:sym typeface="Calibri"/>
              </a:rPr>
              <a:t>Links to Pre-award systems </a:t>
            </a:r>
            <a:endParaRPr/>
          </a:p>
          <a:p>
            <a:pPr marL="96544" marR="0" lvl="0" indent="-96544" algn="l" rtl="0">
              <a:spcBef>
                <a:spcPts val="0"/>
              </a:spcBef>
              <a:spcAft>
                <a:spcPts val="0"/>
              </a:spcAft>
              <a:buClr>
                <a:srgbClr val="4B2E83"/>
              </a:buClr>
              <a:buSzPts val="676"/>
              <a:buFont typeface="Arial"/>
              <a:buChar char="•"/>
            </a:pPr>
            <a:r>
              <a:rPr lang="en-US" sz="676">
                <a:solidFill>
                  <a:srgbClr val="4B2E83"/>
                </a:solidFill>
                <a:latin typeface="Calibri"/>
                <a:ea typeface="Calibri"/>
                <a:cs typeface="Calibri"/>
                <a:sym typeface="Calibri"/>
              </a:rPr>
              <a:t>Links to invoice PDFs in EDMS </a:t>
            </a:r>
            <a:endParaRPr/>
          </a:p>
          <a:p>
            <a:pPr marL="96544" marR="0" lvl="0" indent="-96544" algn="l" rtl="0">
              <a:spcBef>
                <a:spcPts val="0"/>
              </a:spcBef>
              <a:spcAft>
                <a:spcPts val="0"/>
              </a:spcAft>
              <a:buClr>
                <a:srgbClr val="4B2E83"/>
              </a:buClr>
              <a:buSzPts val="676"/>
              <a:buFont typeface="Arial"/>
              <a:buChar char="•"/>
            </a:pPr>
            <a:r>
              <a:rPr lang="en-US" sz="676">
                <a:solidFill>
                  <a:srgbClr val="4B2E83"/>
                </a:solidFill>
                <a:latin typeface="Calibri"/>
                <a:ea typeface="Calibri"/>
                <a:cs typeface="Calibri"/>
                <a:sym typeface="Calibri"/>
              </a:rPr>
              <a:t>Links to sponsor/financial reports </a:t>
            </a:r>
            <a:endParaRPr/>
          </a:p>
        </p:txBody>
      </p:sp>
      <p:sp>
        <p:nvSpPr>
          <p:cNvPr id="1119" name="Google Shape;1119;p127"/>
          <p:cNvSpPr/>
          <p:nvPr/>
        </p:nvSpPr>
        <p:spPr>
          <a:xfrm>
            <a:off x="6915358" y="4396093"/>
            <a:ext cx="1905080" cy="755237"/>
          </a:xfrm>
          <a:prstGeom prst="rect">
            <a:avLst/>
          </a:prstGeom>
          <a:solidFill>
            <a:srgbClr val="D6CDED"/>
          </a:solidFill>
          <a:ln w="9525" cap="flat" cmpd="sng">
            <a:solidFill>
              <a:srgbClr val="48298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96544" marR="0" lvl="0" indent="-96544" algn="l" rtl="0">
              <a:spcBef>
                <a:spcPts val="0"/>
              </a:spcBef>
              <a:spcAft>
                <a:spcPts val="0"/>
              </a:spcAft>
              <a:buClr>
                <a:srgbClr val="4B2E83"/>
              </a:buClr>
              <a:buSzPts val="676"/>
              <a:buFont typeface="Arial"/>
              <a:buChar char="•"/>
            </a:pPr>
            <a:r>
              <a:rPr lang="en-US" sz="676">
                <a:solidFill>
                  <a:srgbClr val="4B2E83"/>
                </a:solidFill>
                <a:latin typeface="Calibri"/>
                <a:ea typeface="Calibri"/>
                <a:cs typeface="Calibri"/>
                <a:sym typeface="Calibri"/>
              </a:rPr>
              <a:t>View of outstanding Award Tasks by due date</a:t>
            </a:r>
            <a:endParaRPr/>
          </a:p>
        </p:txBody>
      </p:sp>
      <p:sp>
        <p:nvSpPr>
          <p:cNvPr id="1120" name="Google Shape;1120;p127"/>
          <p:cNvSpPr/>
          <p:nvPr/>
        </p:nvSpPr>
        <p:spPr>
          <a:xfrm>
            <a:off x="265458" y="3537734"/>
            <a:ext cx="566375" cy="566375"/>
          </a:xfrm>
          <a:prstGeom prst="ellipse">
            <a:avLst/>
          </a:prstGeom>
          <a:solidFill>
            <a:srgbClr val="D8D8D8"/>
          </a:solidFill>
          <a:ln w="9525" cap="flat" cmpd="sng">
            <a:solidFill>
              <a:srgbClr val="48298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0" tIns="0" rIns="0" bIns="0" anchor="ctr" anchorCtr="0">
            <a:noAutofit/>
          </a:bodyPr>
          <a:lstStyle/>
          <a:p>
            <a:pPr marL="0" marR="0" lvl="0" indent="0" algn="ctr" rtl="0">
              <a:spcBef>
                <a:spcPts val="0"/>
              </a:spcBef>
              <a:spcAft>
                <a:spcPts val="0"/>
              </a:spcAft>
              <a:buNone/>
            </a:pPr>
            <a:r>
              <a:rPr lang="en-US" sz="901" b="1">
                <a:solidFill>
                  <a:schemeClr val="dk1"/>
                </a:solidFill>
                <a:latin typeface="Calibri"/>
                <a:ea typeface="Calibri"/>
                <a:cs typeface="Calibri"/>
                <a:sym typeface="Calibri"/>
              </a:rPr>
              <a:t>ECC</a:t>
            </a:r>
            <a:endParaRPr/>
          </a:p>
        </p:txBody>
      </p:sp>
      <p:sp>
        <p:nvSpPr>
          <p:cNvPr id="1121" name="Google Shape;1121;p127"/>
          <p:cNvSpPr/>
          <p:nvPr/>
        </p:nvSpPr>
        <p:spPr>
          <a:xfrm>
            <a:off x="265458" y="4490524"/>
            <a:ext cx="566375" cy="566375"/>
          </a:xfrm>
          <a:prstGeom prst="ellipse">
            <a:avLst/>
          </a:prstGeom>
          <a:solidFill>
            <a:srgbClr val="D6CDED"/>
          </a:solidFill>
          <a:ln w="9525" cap="flat" cmpd="sng">
            <a:solidFill>
              <a:srgbClr val="48298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0" tIns="0" rIns="0" bIns="0" anchor="ctr" anchorCtr="0">
            <a:noAutofit/>
          </a:bodyPr>
          <a:lstStyle/>
          <a:p>
            <a:pPr marL="0" marR="0" lvl="0" indent="0" algn="ctr" rtl="0">
              <a:spcBef>
                <a:spcPts val="0"/>
              </a:spcBef>
              <a:spcAft>
                <a:spcPts val="0"/>
              </a:spcAft>
              <a:buNone/>
            </a:pPr>
            <a:r>
              <a:rPr lang="en-US" sz="901" b="1">
                <a:solidFill>
                  <a:schemeClr val="dk1"/>
                </a:solidFill>
                <a:latin typeface="Calibri"/>
                <a:ea typeface="Calibri"/>
                <a:cs typeface="Calibri"/>
                <a:sym typeface="Calibri"/>
              </a:rPr>
              <a:t>Award</a:t>
            </a:r>
            <a:endParaRPr/>
          </a:p>
          <a:p>
            <a:pPr marL="0" marR="0" lvl="0" indent="0" algn="ctr" rtl="0">
              <a:spcBef>
                <a:spcPts val="0"/>
              </a:spcBef>
              <a:spcAft>
                <a:spcPts val="0"/>
              </a:spcAft>
              <a:buNone/>
            </a:pPr>
            <a:r>
              <a:rPr lang="en-US" sz="901" b="1">
                <a:solidFill>
                  <a:schemeClr val="dk1"/>
                </a:solidFill>
                <a:latin typeface="Calibri"/>
                <a:ea typeface="Calibri"/>
                <a:cs typeface="Calibri"/>
                <a:sym typeface="Calibri"/>
              </a:rPr>
              <a:t>Portal</a:t>
            </a:r>
            <a:endParaRPr/>
          </a:p>
        </p:txBody>
      </p:sp>
      <p:sp>
        <p:nvSpPr>
          <p:cNvPr id="1122" name="Google Shape;1122;p127"/>
          <p:cNvSpPr/>
          <p:nvPr/>
        </p:nvSpPr>
        <p:spPr>
          <a:xfrm>
            <a:off x="947680" y="5214163"/>
            <a:ext cx="1905080" cy="566427"/>
          </a:xfrm>
          <a:prstGeom prst="rect">
            <a:avLst/>
          </a:prstGeom>
          <a:solidFill>
            <a:srgbClr val="D8D8D8"/>
          </a:solidFill>
          <a:ln w="9525" cap="flat" cmpd="sng">
            <a:solidFill>
              <a:srgbClr val="48298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96544" marR="0" lvl="0" indent="-53617" algn="l" rtl="0">
              <a:spcBef>
                <a:spcPts val="0"/>
              </a:spcBef>
              <a:spcAft>
                <a:spcPts val="0"/>
              </a:spcAft>
              <a:buClr>
                <a:schemeClr val="lt1"/>
              </a:buClr>
              <a:buSzPts val="676"/>
              <a:buFont typeface="Arial"/>
              <a:buNone/>
            </a:pPr>
            <a:endParaRPr sz="676">
              <a:solidFill>
                <a:schemeClr val="lt1"/>
              </a:solidFill>
              <a:latin typeface="Calibri"/>
              <a:ea typeface="Calibri"/>
              <a:cs typeface="Calibri"/>
              <a:sym typeface="Calibri"/>
            </a:endParaRPr>
          </a:p>
        </p:txBody>
      </p:sp>
      <p:sp>
        <p:nvSpPr>
          <p:cNvPr id="1123" name="Google Shape;1123;p127"/>
          <p:cNvSpPr/>
          <p:nvPr/>
        </p:nvSpPr>
        <p:spPr>
          <a:xfrm>
            <a:off x="2937503" y="5214163"/>
            <a:ext cx="1905080" cy="566427"/>
          </a:xfrm>
          <a:prstGeom prst="rect">
            <a:avLst/>
          </a:prstGeom>
          <a:solidFill>
            <a:srgbClr val="D8D8D8"/>
          </a:solidFill>
          <a:ln w="9525" cap="flat" cmpd="sng">
            <a:solidFill>
              <a:srgbClr val="48298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51475" tIns="25725" rIns="0" bIns="25725" anchor="ctr" anchorCtr="0">
            <a:noAutofit/>
          </a:bodyPr>
          <a:lstStyle/>
          <a:p>
            <a:pPr marL="0" marR="0" lvl="0" indent="0" algn="l" rtl="0">
              <a:spcBef>
                <a:spcPts val="0"/>
              </a:spcBef>
              <a:spcAft>
                <a:spcPts val="0"/>
              </a:spcAft>
              <a:buNone/>
            </a:pPr>
            <a:r>
              <a:rPr lang="en-US" sz="676">
                <a:solidFill>
                  <a:srgbClr val="4B2E83"/>
                </a:solidFill>
                <a:latin typeface="Calibri"/>
                <a:ea typeface="Calibri"/>
                <a:cs typeface="Calibri"/>
                <a:sym typeface="Calibri"/>
              </a:rPr>
              <a:t>Submit an intake form (structured case) to request initiation of various E2E Workday Finance processes, including requests to set up cost centers, awards, etc. </a:t>
            </a:r>
            <a:r>
              <a:rPr lang="en-US" sz="676" i="1">
                <a:solidFill>
                  <a:srgbClr val="4B2E83"/>
                </a:solidFill>
                <a:latin typeface="Calibri"/>
                <a:ea typeface="Calibri"/>
                <a:cs typeface="Calibri"/>
                <a:sym typeface="Calibri"/>
              </a:rPr>
              <a:t>Note that intake forms are not required if PIs choose to use Award Portal to make these requests.</a:t>
            </a:r>
            <a:endParaRPr sz="676">
              <a:solidFill>
                <a:srgbClr val="4B2E83"/>
              </a:solidFill>
              <a:latin typeface="Calibri"/>
              <a:ea typeface="Calibri"/>
              <a:cs typeface="Calibri"/>
              <a:sym typeface="Calibri"/>
            </a:endParaRPr>
          </a:p>
        </p:txBody>
      </p:sp>
      <p:sp>
        <p:nvSpPr>
          <p:cNvPr id="1124" name="Google Shape;1124;p127"/>
          <p:cNvSpPr/>
          <p:nvPr/>
        </p:nvSpPr>
        <p:spPr>
          <a:xfrm>
            <a:off x="4926430" y="5214163"/>
            <a:ext cx="1905080" cy="566427"/>
          </a:xfrm>
          <a:prstGeom prst="rect">
            <a:avLst/>
          </a:prstGeom>
          <a:solidFill>
            <a:srgbClr val="D8D8D8"/>
          </a:solidFill>
          <a:ln w="9525" cap="flat" cmpd="sng">
            <a:solidFill>
              <a:srgbClr val="48298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51475" tIns="25725" rIns="51475" bIns="25725" anchor="ctr" anchorCtr="0">
            <a:noAutofit/>
          </a:bodyPr>
          <a:lstStyle/>
          <a:p>
            <a:pPr marL="0" marR="0" lvl="0" indent="0" algn="l" rtl="0">
              <a:spcBef>
                <a:spcPts val="0"/>
              </a:spcBef>
              <a:spcAft>
                <a:spcPts val="0"/>
              </a:spcAft>
              <a:buNone/>
            </a:pPr>
            <a:r>
              <a:rPr lang="en-US" sz="676">
                <a:solidFill>
                  <a:srgbClr val="4B2E83"/>
                </a:solidFill>
                <a:latin typeface="Calibri"/>
                <a:ea typeface="Calibri"/>
                <a:cs typeface="Calibri"/>
                <a:sym typeface="Calibri"/>
              </a:rPr>
              <a:t>Submit an intake form (structured case) to request initiation of variousE2E Workday Finance processes, including funds transfer requests. </a:t>
            </a:r>
            <a:r>
              <a:rPr lang="en-US" sz="676" i="1">
                <a:solidFill>
                  <a:srgbClr val="4B2E83"/>
                </a:solidFill>
                <a:latin typeface="Calibri"/>
                <a:ea typeface="Calibri"/>
                <a:cs typeface="Calibri"/>
                <a:sym typeface="Calibri"/>
              </a:rPr>
              <a:t>Note that intake forms are not required if PIs choose to use Award Portal to make these requests.</a:t>
            </a:r>
            <a:endParaRPr sz="676">
              <a:solidFill>
                <a:srgbClr val="4B2E83"/>
              </a:solidFill>
              <a:latin typeface="Calibri"/>
              <a:ea typeface="Calibri"/>
              <a:cs typeface="Calibri"/>
              <a:sym typeface="Calibri"/>
            </a:endParaRPr>
          </a:p>
        </p:txBody>
      </p:sp>
      <p:sp>
        <p:nvSpPr>
          <p:cNvPr id="1125" name="Google Shape;1125;p127"/>
          <p:cNvSpPr/>
          <p:nvPr/>
        </p:nvSpPr>
        <p:spPr>
          <a:xfrm>
            <a:off x="6915358" y="5214163"/>
            <a:ext cx="1905080" cy="566427"/>
          </a:xfrm>
          <a:prstGeom prst="rect">
            <a:avLst/>
          </a:prstGeom>
          <a:solidFill>
            <a:srgbClr val="D8D8D8"/>
          </a:solidFill>
          <a:ln w="9525" cap="flat" cmpd="sng">
            <a:solidFill>
              <a:srgbClr val="48298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96544" marR="0" lvl="0" indent="-53617" algn="l" rtl="0">
              <a:spcBef>
                <a:spcPts val="0"/>
              </a:spcBef>
              <a:spcAft>
                <a:spcPts val="0"/>
              </a:spcAft>
              <a:buClr>
                <a:schemeClr val="lt1"/>
              </a:buClr>
              <a:buSzPts val="676"/>
              <a:buFont typeface="Arial"/>
              <a:buNone/>
            </a:pPr>
            <a:endParaRPr sz="676">
              <a:solidFill>
                <a:srgbClr val="4B2E83"/>
              </a:solidFill>
              <a:latin typeface="Calibri"/>
              <a:ea typeface="Calibri"/>
              <a:cs typeface="Calibri"/>
              <a:sym typeface="Calibri"/>
            </a:endParaRPr>
          </a:p>
        </p:txBody>
      </p:sp>
      <p:sp>
        <p:nvSpPr>
          <p:cNvPr id="1126" name="Google Shape;1126;p127"/>
          <p:cNvSpPr/>
          <p:nvPr/>
        </p:nvSpPr>
        <p:spPr>
          <a:xfrm>
            <a:off x="265458" y="5214162"/>
            <a:ext cx="566375" cy="566427"/>
          </a:xfrm>
          <a:prstGeom prst="ellipse">
            <a:avLst/>
          </a:prstGeom>
          <a:solidFill>
            <a:srgbClr val="D8D8D8"/>
          </a:solidFill>
          <a:ln w="9525" cap="flat" cmpd="sng">
            <a:solidFill>
              <a:srgbClr val="48298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0" tIns="45700" rIns="0" bIns="45700" anchor="ctr" anchorCtr="0">
            <a:noAutofit/>
          </a:bodyPr>
          <a:lstStyle/>
          <a:p>
            <a:pPr marL="0" marR="0" lvl="0" indent="0" algn="ctr" rtl="0">
              <a:spcBef>
                <a:spcPts val="0"/>
              </a:spcBef>
              <a:spcAft>
                <a:spcPts val="0"/>
              </a:spcAft>
              <a:buNone/>
            </a:pPr>
            <a:r>
              <a:rPr lang="en-US" sz="901" b="1">
                <a:solidFill>
                  <a:schemeClr val="dk1"/>
                </a:solidFill>
                <a:latin typeface="Calibri"/>
                <a:ea typeface="Calibri"/>
                <a:cs typeface="Calibri"/>
                <a:sym typeface="Calibri"/>
              </a:rPr>
              <a:t>UW</a:t>
            </a:r>
            <a:endParaRPr/>
          </a:p>
          <a:p>
            <a:pPr marL="0" marR="0" lvl="0" indent="0" algn="ctr" rtl="0">
              <a:spcBef>
                <a:spcPts val="0"/>
              </a:spcBef>
              <a:spcAft>
                <a:spcPts val="0"/>
              </a:spcAft>
              <a:buNone/>
            </a:pPr>
            <a:r>
              <a:rPr lang="en-US" sz="901" b="1">
                <a:solidFill>
                  <a:schemeClr val="dk1"/>
                </a:solidFill>
                <a:latin typeface="Calibri"/>
                <a:ea typeface="Calibri"/>
                <a:cs typeface="Calibri"/>
                <a:sym typeface="Calibri"/>
              </a:rPr>
              <a:t>Connect</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sp>
        <p:nvSpPr>
          <p:cNvPr id="585" name="Google Shape;585;p101"/>
          <p:cNvSpPr txBox="1">
            <a:spLocks noGrp="1"/>
          </p:cNvSpPr>
          <p:nvPr>
            <p:ph type="title"/>
          </p:nvPr>
        </p:nvSpPr>
        <p:spPr>
          <a:xfrm>
            <a:off x="484644" y="596834"/>
            <a:ext cx="7026858" cy="564579"/>
          </a:xfrm>
          <a:prstGeom prst="rect">
            <a:avLst/>
          </a:prstGeom>
          <a:noFill/>
          <a:ln>
            <a:noFill/>
          </a:ln>
        </p:spPr>
        <p:txBody>
          <a:bodyPr spcFirstLastPara="1" wrap="square" lIns="68575" tIns="34275" rIns="68575" bIns="34275" anchor="b" anchorCtr="0">
            <a:noAutofit/>
          </a:bodyPr>
          <a:lstStyle/>
          <a:p>
            <a:pPr marL="0" lvl="0" indent="0" algn="l" rtl="0">
              <a:spcBef>
                <a:spcPts val="0"/>
              </a:spcBef>
              <a:spcAft>
                <a:spcPts val="0"/>
              </a:spcAft>
              <a:buClr>
                <a:schemeClr val="dk1"/>
              </a:buClr>
              <a:buSzPts val="3000"/>
              <a:buFont typeface="Encode Sans Black"/>
              <a:buNone/>
            </a:pPr>
            <a:r>
              <a:rPr lang="en-US" cap="none">
                <a:latin typeface="Encode Sans Black"/>
                <a:ea typeface="Encode Sans Black"/>
                <a:cs typeface="Encode Sans Black"/>
                <a:sym typeface="Encode Sans Black"/>
              </a:rPr>
              <a:t>HIGH-LEVEL WORKFLOW</a:t>
            </a:r>
            <a:endParaRPr cap="none">
              <a:solidFill>
                <a:srgbClr val="4B2E83"/>
              </a:solidFill>
              <a:latin typeface="Encode Sans Black"/>
              <a:ea typeface="Encode Sans Black"/>
              <a:cs typeface="Encode Sans Black"/>
              <a:sym typeface="Encode Sans Black"/>
            </a:endParaRPr>
          </a:p>
        </p:txBody>
      </p:sp>
      <p:sp>
        <p:nvSpPr>
          <p:cNvPr id="586" name="Google Shape;586;p101"/>
          <p:cNvSpPr/>
          <p:nvPr/>
        </p:nvSpPr>
        <p:spPr>
          <a:xfrm>
            <a:off x="1" y="890202"/>
            <a:ext cx="138564" cy="276999"/>
          </a:xfrm>
          <a:prstGeom prst="rect">
            <a:avLst/>
          </a:prstGeom>
          <a:no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350">
              <a:solidFill>
                <a:srgbClr val="4B2E83"/>
              </a:solidFill>
              <a:latin typeface="Calibri"/>
              <a:ea typeface="Calibri"/>
              <a:cs typeface="Calibri"/>
              <a:sym typeface="Calibri"/>
            </a:endParaRPr>
          </a:p>
        </p:txBody>
      </p:sp>
      <p:sp>
        <p:nvSpPr>
          <p:cNvPr id="587" name="Google Shape;587;p101"/>
          <p:cNvSpPr txBox="1"/>
          <p:nvPr/>
        </p:nvSpPr>
        <p:spPr>
          <a:xfrm>
            <a:off x="324981" y="2297730"/>
            <a:ext cx="7511902" cy="692497"/>
          </a:xfrm>
          <a:prstGeom prst="rect">
            <a:avLst/>
          </a:prstGeom>
          <a:noFill/>
          <a:ln>
            <a:noFill/>
          </a:ln>
        </p:spPr>
        <p:txBody>
          <a:bodyPr spcFirstLastPara="1" wrap="square" lIns="68575" tIns="34275" rIns="68575" bIns="34275" anchor="t" anchorCtr="0">
            <a:spAutoFit/>
          </a:bodyPr>
          <a:lstStyle/>
          <a:p>
            <a:pPr marL="342900" marR="0" lvl="1" indent="0" algn="l" rtl="0">
              <a:spcBef>
                <a:spcPts val="0"/>
              </a:spcBef>
              <a:spcAft>
                <a:spcPts val="0"/>
              </a:spcAft>
              <a:buNone/>
            </a:pPr>
            <a:endParaRPr sz="1350" b="0" i="0" u="none" strike="noStrike" cap="none">
              <a:solidFill>
                <a:srgbClr val="4B2E83"/>
              </a:solidFill>
              <a:latin typeface="Open Sans"/>
              <a:ea typeface="Open Sans"/>
              <a:cs typeface="Open Sans"/>
              <a:sym typeface="Open Sans"/>
            </a:endParaRPr>
          </a:p>
          <a:p>
            <a:pPr marL="685800" marR="0" lvl="2" indent="0" algn="l" rtl="0">
              <a:spcBef>
                <a:spcPts val="0"/>
              </a:spcBef>
              <a:spcAft>
                <a:spcPts val="0"/>
              </a:spcAft>
              <a:buNone/>
            </a:pPr>
            <a:endParaRPr sz="1350" b="0" i="0" u="none" strike="noStrike" cap="none">
              <a:solidFill>
                <a:srgbClr val="4B2E83"/>
              </a:solidFill>
              <a:latin typeface="Open Sans"/>
              <a:ea typeface="Open Sans"/>
              <a:cs typeface="Open Sans"/>
              <a:sym typeface="Open Sans"/>
            </a:endParaRPr>
          </a:p>
          <a:p>
            <a:pPr marL="0" marR="0" lvl="0" indent="0" algn="l" rtl="0">
              <a:spcBef>
                <a:spcPts val="0"/>
              </a:spcBef>
              <a:spcAft>
                <a:spcPts val="0"/>
              </a:spcAft>
              <a:buNone/>
            </a:pPr>
            <a:endParaRPr sz="1350">
              <a:solidFill>
                <a:srgbClr val="4B2E83"/>
              </a:solidFill>
              <a:latin typeface="Calibri"/>
              <a:ea typeface="Calibri"/>
              <a:cs typeface="Calibri"/>
              <a:sym typeface="Calibri"/>
            </a:endParaRPr>
          </a:p>
        </p:txBody>
      </p:sp>
      <p:pic>
        <p:nvPicPr>
          <p:cNvPr id="588" name="Google Shape;588;p101" descr="Diagram&#10;&#10;Description automatically generated"/>
          <p:cNvPicPr preferRelativeResize="0"/>
          <p:nvPr/>
        </p:nvPicPr>
        <p:blipFill rotWithShape="1">
          <a:blip r:embed="rId3">
            <a:alphaModFix/>
          </a:blip>
          <a:srcRect/>
          <a:stretch/>
        </p:blipFill>
        <p:spPr>
          <a:xfrm>
            <a:off x="276225" y="2194529"/>
            <a:ext cx="8305800" cy="3345243"/>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sp>
        <p:nvSpPr>
          <p:cNvPr id="594" name="Google Shape;594;p102"/>
          <p:cNvSpPr txBox="1">
            <a:spLocks noGrp="1"/>
          </p:cNvSpPr>
          <p:nvPr>
            <p:ph type="title"/>
          </p:nvPr>
        </p:nvSpPr>
        <p:spPr>
          <a:xfrm>
            <a:off x="502750" y="587784"/>
            <a:ext cx="7026858" cy="564579"/>
          </a:xfrm>
          <a:prstGeom prst="rect">
            <a:avLst/>
          </a:prstGeom>
          <a:noFill/>
          <a:ln>
            <a:noFill/>
          </a:ln>
        </p:spPr>
        <p:txBody>
          <a:bodyPr spcFirstLastPara="1" wrap="square" lIns="68575" tIns="34275" rIns="68575" bIns="34275" anchor="b" anchorCtr="0">
            <a:noAutofit/>
          </a:bodyPr>
          <a:lstStyle/>
          <a:p>
            <a:pPr marL="0" lvl="0" indent="0" algn="l" rtl="0">
              <a:spcBef>
                <a:spcPts val="0"/>
              </a:spcBef>
              <a:spcAft>
                <a:spcPts val="0"/>
              </a:spcAft>
              <a:buClr>
                <a:schemeClr val="dk1"/>
              </a:buClr>
              <a:buSzPts val="3000"/>
              <a:buFont typeface="Encode Sans Black"/>
              <a:buNone/>
            </a:pPr>
            <a:r>
              <a:rPr lang="en-US" cap="none">
                <a:latin typeface="Encode Sans Black"/>
                <a:ea typeface="Encode Sans Black"/>
                <a:cs typeface="Encode Sans Black"/>
                <a:sym typeface="Encode Sans Black"/>
              </a:rPr>
              <a:t>AWARD SETUP WORKFLOW</a:t>
            </a:r>
            <a:endParaRPr cap="none"/>
          </a:p>
        </p:txBody>
      </p:sp>
      <p:sp>
        <p:nvSpPr>
          <p:cNvPr id="595" name="Google Shape;595;p102"/>
          <p:cNvSpPr/>
          <p:nvPr/>
        </p:nvSpPr>
        <p:spPr>
          <a:xfrm>
            <a:off x="1" y="890202"/>
            <a:ext cx="138564" cy="276999"/>
          </a:xfrm>
          <a:prstGeom prst="rect">
            <a:avLst/>
          </a:prstGeom>
          <a:no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350">
              <a:solidFill>
                <a:srgbClr val="4B2E83"/>
              </a:solidFill>
              <a:latin typeface="Calibri"/>
              <a:ea typeface="Calibri"/>
              <a:cs typeface="Calibri"/>
              <a:sym typeface="Calibri"/>
            </a:endParaRPr>
          </a:p>
        </p:txBody>
      </p:sp>
      <p:pic>
        <p:nvPicPr>
          <p:cNvPr id="596" name="Google Shape;596;p102" descr="Timeline&#10;&#10;Description automatically generated"/>
          <p:cNvPicPr preferRelativeResize="0"/>
          <p:nvPr/>
        </p:nvPicPr>
        <p:blipFill rotWithShape="1">
          <a:blip r:embed="rId3">
            <a:alphaModFix/>
          </a:blip>
          <a:srcRect/>
          <a:stretch/>
        </p:blipFill>
        <p:spPr>
          <a:xfrm>
            <a:off x="472700" y="1902255"/>
            <a:ext cx="8208288" cy="391558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01"/>
        <p:cNvGrpSpPr/>
        <p:nvPr/>
      </p:nvGrpSpPr>
      <p:grpSpPr>
        <a:xfrm>
          <a:off x="0" y="0"/>
          <a:ext cx="0" cy="0"/>
          <a:chOff x="0" y="0"/>
          <a:chExt cx="0" cy="0"/>
        </a:xfrm>
      </p:grpSpPr>
      <p:sp>
        <p:nvSpPr>
          <p:cNvPr id="602" name="Google Shape;602;p103"/>
          <p:cNvSpPr/>
          <p:nvPr/>
        </p:nvSpPr>
        <p:spPr>
          <a:xfrm>
            <a:off x="658456" y="2116769"/>
            <a:ext cx="1690850" cy="1690850"/>
          </a:xfrm>
          <a:prstGeom prst="rect">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dk1"/>
              </a:solidFill>
              <a:latin typeface="Calibri"/>
              <a:ea typeface="Calibri"/>
              <a:cs typeface="Calibri"/>
              <a:sym typeface="Calibri"/>
            </a:endParaRPr>
          </a:p>
        </p:txBody>
      </p:sp>
      <p:sp>
        <p:nvSpPr>
          <p:cNvPr id="603" name="Google Shape;603;p103"/>
          <p:cNvSpPr txBox="1">
            <a:spLocks noGrp="1"/>
          </p:cNvSpPr>
          <p:nvPr>
            <p:ph type="title"/>
          </p:nvPr>
        </p:nvSpPr>
        <p:spPr>
          <a:xfrm>
            <a:off x="471683" y="487164"/>
            <a:ext cx="8197114" cy="662517"/>
          </a:xfrm>
          <a:prstGeom prst="rect">
            <a:avLst/>
          </a:prstGeom>
          <a:noFill/>
          <a:ln>
            <a:noFill/>
          </a:ln>
        </p:spPr>
        <p:txBody>
          <a:bodyPr spcFirstLastPara="1" wrap="square" lIns="68575" tIns="34275" rIns="68575" bIns="34275" anchor="b" anchorCtr="0">
            <a:noAutofit/>
          </a:bodyPr>
          <a:lstStyle/>
          <a:p>
            <a:pPr marL="0" lvl="0" indent="0" algn="l" rtl="0">
              <a:spcBef>
                <a:spcPts val="0"/>
              </a:spcBef>
              <a:spcAft>
                <a:spcPts val="0"/>
              </a:spcAft>
              <a:buClr>
                <a:schemeClr val="dk2"/>
              </a:buClr>
              <a:buSzPts val="3000"/>
              <a:buFont typeface="Encode Sans Black"/>
              <a:buNone/>
            </a:pPr>
            <a:r>
              <a:rPr lang="en-US">
                <a:latin typeface="Encode Sans Black"/>
                <a:ea typeface="Encode Sans Black"/>
                <a:cs typeface="Encode Sans Black"/>
                <a:sym typeface="Encode Sans Black"/>
              </a:rPr>
              <a:t>KEY GRANTS-RELATED SYSTEMS</a:t>
            </a:r>
            <a:endParaRPr sz="2100">
              <a:solidFill>
                <a:srgbClr val="FF0000"/>
              </a:solidFill>
            </a:endParaRPr>
          </a:p>
        </p:txBody>
      </p:sp>
      <p:sp>
        <p:nvSpPr>
          <p:cNvPr id="604" name="Google Shape;604;p103"/>
          <p:cNvSpPr/>
          <p:nvPr/>
        </p:nvSpPr>
        <p:spPr>
          <a:xfrm>
            <a:off x="2645569" y="2116769"/>
            <a:ext cx="1690850" cy="1690850"/>
          </a:xfrm>
          <a:prstGeom prst="rect">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dk1"/>
              </a:solidFill>
              <a:latin typeface="Calibri"/>
              <a:ea typeface="Calibri"/>
              <a:cs typeface="Calibri"/>
              <a:sym typeface="Calibri"/>
            </a:endParaRPr>
          </a:p>
        </p:txBody>
      </p:sp>
      <p:sp>
        <p:nvSpPr>
          <p:cNvPr id="605" name="Google Shape;605;p103"/>
          <p:cNvSpPr txBox="1"/>
          <p:nvPr/>
        </p:nvSpPr>
        <p:spPr>
          <a:xfrm>
            <a:off x="2784584" y="2232793"/>
            <a:ext cx="1416926" cy="1431161"/>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US" sz="2100" b="1">
                <a:solidFill>
                  <a:schemeClr val="dk2"/>
                </a:solidFill>
                <a:latin typeface="Open Sans"/>
                <a:ea typeface="Open Sans"/>
                <a:cs typeface="Open Sans"/>
                <a:sym typeface="Open Sans"/>
              </a:rPr>
              <a:t>Workday </a:t>
            </a:r>
            <a:endParaRPr sz="2100">
              <a:solidFill>
                <a:schemeClr val="dk2"/>
              </a:solidFill>
              <a:latin typeface="Open Sans"/>
              <a:ea typeface="Open Sans"/>
              <a:cs typeface="Open Sans"/>
              <a:sym typeface="Open Sans"/>
            </a:endParaRPr>
          </a:p>
          <a:p>
            <a:pPr marL="0" marR="0" lvl="0" indent="0" algn="ctr" rtl="0">
              <a:spcBef>
                <a:spcPts val="0"/>
              </a:spcBef>
              <a:spcAft>
                <a:spcPts val="0"/>
              </a:spcAft>
              <a:buNone/>
            </a:pPr>
            <a:r>
              <a:rPr lang="en-US" sz="2100" b="1">
                <a:solidFill>
                  <a:schemeClr val="dk2"/>
                </a:solidFill>
                <a:latin typeface="Open Sans"/>
                <a:ea typeface="Open Sans"/>
                <a:cs typeface="Open Sans"/>
                <a:sym typeface="Open Sans"/>
              </a:rPr>
              <a:t>Finance </a:t>
            </a:r>
            <a:endParaRPr sz="1200">
              <a:solidFill>
                <a:schemeClr val="dk2"/>
              </a:solidFill>
              <a:latin typeface="Open Sans"/>
              <a:ea typeface="Open Sans"/>
              <a:cs typeface="Open Sans"/>
              <a:sym typeface="Open Sans"/>
            </a:endParaRPr>
          </a:p>
          <a:p>
            <a:pPr marL="0" marR="0" lvl="0" indent="0" algn="ctr" rtl="0">
              <a:spcBef>
                <a:spcPts val="0"/>
              </a:spcBef>
              <a:spcAft>
                <a:spcPts val="0"/>
              </a:spcAft>
              <a:buNone/>
            </a:pPr>
            <a:endParaRPr sz="1200" b="1">
              <a:solidFill>
                <a:schemeClr val="dk2"/>
              </a:solidFill>
              <a:latin typeface="Open Sans"/>
              <a:ea typeface="Open Sans"/>
              <a:cs typeface="Open Sans"/>
              <a:sym typeface="Open Sans"/>
            </a:endParaRPr>
          </a:p>
          <a:p>
            <a:pPr marL="0" marR="0" lvl="0" indent="0" algn="ctr" rtl="0">
              <a:spcBef>
                <a:spcPts val="0"/>
              </a:spcBef>
              <a:spcAft>
                <a:spcPts val="0"/>
              </a:spcAft>
              <a:buNone/>
            </a:pPr>
            <a:r>
              <a:rPr lang="en-US" sz="1125" b="1" i="1">
                <a:solidFill>
                  <a:schemeClr val="dk2"/>
                </a:solidFill>
                <a:latin typeface="Open Sans"/>
                <a:ea typeface="Open Sans"/>
                <a:cs typeface="Open Sans"/>
                <a:sym typeface="Open Sans"/>
              </a:rPr>
              <a:t>Replacing FIN/FAS, MyFD, and Ariba</a:t>
            </a:r>
            <a:r>
              <a:rPr lang="en-US" sz="1125" i="1">
                <a:solidFill>
                  <a:schemeClr val="lt2"/>
                </a:solidFill>
                <a:latin typeface="Open Sans"/>
                <a:ea typeface="Open Sans"/>
                <a:cs typeface="Open Sans"/>
                <a:sym typeface="Open Sans"/>
              </a:rPr>
              <a:t>​</a:t>
            </a:r>
            <a:r>
              <a:rPr lang="en-US" sz="1200" i="1">
                <a:solidFill>
                  <a:schemeClr val="lt2"/>
                </a:solidFill>
                <a:latin typeface="Open Sans"/>
                <a:ea typeface="Open Sans"/>
                <a:cs typeface="Open Sans"/>
                <a:sym typeface="Open Sans"/>
              </a:rPr>
              <a:t> </a:t>
            </a:r>
            <a:endParaRPr sz="1200" i="1">
              <a:solidFill>
                <a:schemeClr val="lt2"/>
              </a:solidFill>
              <a:latin typeface="Open Sans"/>
              <a:ea typeface="Open Sans"/>
              <a:cs typeface="Open Sans"/>
              <a:sym typeface="Open Sans"/>
            </a:endParaRPr>
          </a:p>
        </p:txBody>
      </p:sp>
      <p:sp>
        <p:nvSpPr>
          <p:cNvPr id="606" name="Google Shape;606;p103"/>
          <p:cNvSpPr/>
          <p:nvPr/>
        </p:nvSpPr>
        <p:spPr>
          <a:xfrm>
            <a:off x="4632680" y="2116769"/>
            <a:ext cx="1690850" cy="1690850"/>
          </a:xfrm>
          <a:prstGeom prst="rect">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dk1"/>
              </a:solidFill>
              <a:latin typeface="Calibri"/>
              <a:ea typeface="Calibri"/>
              <a:cs typeface="Calibri"/>
              <a:sym typeface="Calibri"/>
            </a:endParaRPr>
          </a:p>
        </p:txBody>
      </p:sp>
      <p:sp>
        <p:nvSpPr>
          <p:cNvPr id="607" name="Google Shape;607;p103"/>
          <p:cNvSpPr txBox="1"/>
          <p:nvPr/>
        </p:nvSpPr>
        <p:spPr>
          <a:xfrm>
            <a:off x="794188" y="2360887"/>
            <a:ext cx="1416926" cy="1096454"/>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US" sz="2100" b="1">
                <a:solidFill>
                  <a:schemeClr val="dk2"/>
                </a:solidFill>
                <a:latin typeface="Open Sans"/>
                <a:ea typeface="Open Sans"/>
                <a:cs typeface="Open Sans"/>
                <a:sym typeface="Open Sans"/>
              </a:rPr>
              <a:t>SAGE</a:t>
            </a:r>
            <a:endParaRPr/>
          </a:p>
          <a:p>
            <a:pPr marL="0" marR="0" lvl="0" indent="0" algn="ctr" rtl="0">
              <a:spcBef>
                <a:spcPts val="0"/>
              </a:spcBef>
              <a:spcAft>
                <a:spcPts val="0"/>
              </a:spcAft>
              <a:buNone/>
            </a:pPr>
            <a:endParaRPr sz="1200" b="1" i="1">
              <a:solidFill>
                <a:schemeClr val="dk2"/>
              </a:solidFill>
              <a:latin typeface="Open Sans"/>
              <a:ea typeface="Open Sans"/>
              <a:cs typeface="Open Sans"/>
              <a:sym typeface="Open Sans"/>
            </a:endParaRPr>
          </a:p>
          <a:p>
            <a:pPr marL="0" marR="0" lvl="0" indent="0" algn="ctr" rtl="0">
              <a:spcBef>
                <a:spcPts val="0"/>
              </a:spcBef>
              <a:spcAft>
                <a:spcPts val="0"/>
              </a:spcAft>
              <a:buNone/>
            </a:pPr>
            <a:r>
              <a:rPr lang="en-US" sz="1125" b="1" i="1">
                <a:solidFill>
                  <a:schemeClr val="dk2"/>
                </a:solidFill>
                <a:latin typeface="Open Sans"/>
                <a:ea typeface="Open Sans"/>
                <a:cs typeface="Open Sans"/>
                <a:sym typeface="Open Sans"/>
              </a:rPr>
              <a:t>Including the new Award Setup Workflow</a:t>
            </a:r>
            <a:endParaRPr sz="1125">
              <a:solidFill>
                <a:schemeClr val="dk2"/>
              </a:solidFill>
              <a:latin typeface="Calibri"/>
              <a:ea typeface="Calibri"/>
              <a:cs typeface="Calibri"/>
              <a:sym typeface="Calibri"/>
            </a:endParaRPr>
          </a:p>
        </p:txBody>
      </p:sp>
      <p:sp>
        <p:nvSpPr>
          <p:cNvPr id="608" name="Google Shape;608;p103"/>
          <p:cNvSpPr/>
          <p:nvPr/>
        </p:nvSpPr>
        <p:spPr>
          <a:xfrm>
            <a:off x="6619792" y="2116769"/>
            <a:ext cx="1690850" cy="1690850"/>
          </a:xfrm>
          <a:prstGeom prst="rect">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dk1"/>
              </a:solidFill>
              <a:latin typeface="Calibri"/>
              <a:ea typeface="Calibri"/>
              <a:cs typeface="Calibri"/>
              <a:sym typeface="Calibri"/>
            </a:endParaRPr>
          </a:p>
        </p:txBody>
      </p:sp>
      <p:sp>
        <p:nvSpPr>
          <p:cNvPr id="609" name="Google Shape;609;p103"/>
          <p:cNvSpPr txBox="1"/>
          <p:nvPr/>
        </p:nvSpPr>
        <p:spPr>
          <a:xfrm>
            <a:off x="4774983" y="2163818"/>
            <a:ext cx="1416926" cy="1581202"/>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US" sz="2100" b="1">
                <a:solidFill>
                  <a:schemeClr val="dk2"/>
                </a:solidFill>
                <a:latin typeface="Open Sans"/>
                <a:ea typeface="Open Sans"/>
                <a:cs typeface="Open Sans"/>
                <a:sym typeface="Open Sans"/>
              </a:rPr>
              <a:t>ECC</a:t>
            </a:r>
            <a:endParaRPr sz="2100">
              <a:solidFill>
                <a:schemeClr val="dk2"/>
              </a:solidFill>
              <a:latin typeface="Calibri"/>
              <a:ea typeface="Calibri"/>
              <a:cs typeface="Calibri"/>
              <a:sym typeface="Calibri"/>
            </a:endParaRPr>
          </a:p>
          <a:p>
            <a:pPr marL="0" marR="0" lvl="0" indent="0" algn="ctr" rtl="0">
              <a:spcBef>
                <a:spcPts val="0"/>
              </a:spcBef>
              <a:spcAft>
                <a:spcPts val="0"/>
              </a:spcAft>
              <a:buNone/>
            </a:pPr>
            <a:r>
              <a:rPr lang="en-US" sz="1350" b="1">
                <a:solidFill>
                  <a:schemeClr val="dk2"/>
                </a:solidFill>
                <a:latin typeface="Open Sans"/>
                <a:ea typeface="Open Sans"/>
                <a:cs typeface="Open Sans"/>
                <a:sym typeface="Open Sans"/>
              </a:rPr>
              <a:t>(Employee Compensation Compliance)</a:t>
            </a:r>
            <a:endParaRPr sz="1350" b="1">
              <a:solidFill>
                <a:schemeClr val="dk2"/>
              </a:solidFill>
              <a:latin typeface="Calibri"/>
              <a:ea typeface="Calibri"/>
              <a:cs typeface="Calibri"/>
              <a:sym typeface="Calibri"/>
            </a:endParaRPr>
          </a:p>
          <a:p>
            <a:pPr marL="0" marR="0" lvl="0" indent="0" algn="ctr" rtl="0">
              <a:spcBef>
                <a:spcPts val="0"/>
              </a:spcBef>
              <a:spcAft>
                <a:spcPts val="0"/>
              </a:spcAft>
              <a:buNone/>
            </a:pPr>
            <a:endParaRPr sz="1350" b="1">
              <a:solidFill>
                <a:schemeClr val="dk2"/>
              </a:solidFill>
              <a:latin typeface="Open Sans"/>
              <a:ea typeface="Open Sans"/>
              <a:cs typeface="Open Sans"/>
              <a:sym typeface="Open Sans"/>
            </a:endParaRPr>
          </a:p>
          <a:p>
            <a:pPr marL="0" marR="0" lvl="0" indent="0" algn="ctr" rtl="0">
              <a:spcBef>
                <a:spcPts val="0"/>
              </a:spcBef>
              <a:spcAft>
                <a:spcPts val="0"/>
              </a:spcAft>
              <a:buNone/>
            </a:pPr>
            <a:r>
              <a:rPr lang="en-US" sz="1125" b="1" i="1">
                <a:solidFill>
                  <a:schemeClr val="dk2"/>
                </a:solidFill>
                <a:latin typeface="Open Sans"/>
                <a:ea typeface="Open Sans"/>
                <a:cs typeface="Open Sans"/>
                <a:sym typeface="Open Sans"/>
              </a:rPr>
              <a:t>*Replaces current effort reporting</a:t>
            </a:r>
            <a:r>
              <a:rPr lang="en-US" sz="1200" b="1" i="1">
                <a:solidFill>
                  <a:schemeClr val="dk2"/>
                </a:solidFill>
                <a:latin typeface="Open Sans"/>
                <a:ea typeface="Open Sans"/>
                <a:cs typeface="Open Sans"/>
                <a:sym typeface="Open Sans"/>
              </a:rPr>
              <a:t> </a:t>
            </a:r>
            <a:endParaRPr/>
          </a:p>
        </p:txBody>
      </p:sp>
      <p:sp>
        <p:nvSpPr>
          <p:cNvPr id="610" name="Google Shape;610;p103"/>
          <p:cNvSpPr txBox="1"/>
          <p:nvPr/>
        </p:nvSpPr>
        <p:spPr>
          <a:xfrm>
            <a:off x="6755524" y="2291913"/>
            <a:ext cx="1416926" cy="1246495"/>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US" sz="2100" b="1">
                <a:solidFill>
                  <a:schemeClr val="dk2"/>
                </a:solidFill>
                <a:latin typeface="Open Sans"/>
                <a:ea typeface="Open Sans"/>
                <a:cs typeface="Open Sans"/>
                <a:sym typeface="Open Sans"/>
              </a:rPr>
              <a:t>Award Portal</a:t>
            </a:r>
            <a:endParaRPr/>
          </a:p>
          <a:p>
            <a:pPr marL="0" marR="0" lvl="0" indent="0" algn="ctr" rtl="0">
              <a:spcBef>
                <a:spcPts val="0"/>
              </a:spcBef>
              <a:spcAft>
                <a:spcPts val="0"/>
              </a:spcAft>
              <a:buNone/>
            </a:pPr>
            <a:endParaRPr sz="1200" b="1" i="1">
              <a:solidFill>
                <a:schemeClr val="dk2"/>
              </a:solidFill>
              <a:latin typeface="Open Sans"/>
              <a:ea typeface="Open Sans"/>
              <a:cs typeface="Open Sans"/>
              <a:sym typeface="Open Sans"/>
            </a:endParaRPr>
          </a:p>
          <a:p>
            <a:pPr marL="0" marR="0" lvl="0" indent="0" algn="ctr" rtl="0">
              <a:spcBef>
                <a:spcPts val="0"/>
              </a:spcBef>
              <a:spcAft>
                <a:spcPts val="0"/>
              </a:spcAft>
              <a:buNone/>
            </a:pPr>
            <a:r>
              <a:rPr lang="en-US" sz="1125" b="1" i="1">
                <a:solidFill>
                  <a:schemeClr val="dk2"/>
                </a:solidFill>
                <a:latin typeface="Open Sans"/>
                <a:ea typeface="Open Sans"/>
                <a:cs typeface="Open Sans"/>
                <a:sym typeface="Open Sans"/>
              </a:rPr>
              <a:t>Replacing Grant Tracker</a:t>
            </a:r>
            <a:endParaRPr sz="1125">
              <a:solidFill>
                <a:schemeClr val="dk2"/>
              </a:solidFill>
              <a:latin typeface="Calibri"/>
              <a:ea typeface="Calibri"/>
              <a:cs typeface="Calibri"/>
              <a:sym typeface="Calibri"/>
            </a:endParaRPr>
          </a:p>
        </p:txBody>
      </p:sp>
      <p:sp>
        <p:nvSpPr>
          <p:cNvPr id="611" name="Google Shape;611;p103"/>
          <p:cNvSpPr/>
          <p:nvPr/>
        </p:nvSpPr>
        <p:spPr>
          <a:xfrm>
            <a:off x="3693318" y="4038192"/>
            <a:ext cx="1690850" cy="1690850"/>
          </a:xfrm>
          <a:prstGeom prst="rect">
            <a:avLst/>
          </a:prstGeom>
          <a:solidFill>
            <a:schemeClr val="dk1"/>
          </a:solidFill>
          <a:ln w="25400" cap="flat" cmpd="sng">
            <a:solidFill>
              <a:srgbClr val="36215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612" name="Google Shape;612;p103"/>
          <p:cNvSpPr txBox="1"/>
          <p:nvPr/>
        </p:nvSpPr>
        <p:spPr>
          <a:xfrm>
            <a:off x="3778534" y="4273695"/>
            <a:ext cx="1516316" cy="1246495"/>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US" sz="2100" b="1">
                <a:solidFill>
                  <a:schemeClr val="lt1"/>
                </a:solidFill>
                <a:latin typeface="Open Sans"/>
                <a:ea typeface="Open Sans"/>
                <a:cs typeface="Open Sans"/>
                <a:sym typeface="Open Sans"/>
              </a:rPr>
              <a:t>UW Connect </a:t>
            </a:r>
            <a:endParaRPr/>
          </a:p>
          <a:p>
            <a:pPr marL="0" marR="0" lvl="0" indent="0" algn="ctr" rtl="0">
              <a:spcBef>
                <a:spcPts val="0"/>
              </a:spcBef>
              <a:spcAft>
                <a:spcPts val="0"/>
              </a:spcAft>
              <a:buNone/>
            </a:pPr>
            <a:endParaRPr sz="1200" b="1" i="1">
              <a:solidFill>
                <a:schemeClr val="lt1"/>
              </a:solidFill>
              <a:latin typeface="Open Sans"/>
              <a:ea typeface="Open Sans"/>
              <a:cs typeface="Open Sans"/>
              <a:sym typeface="Open Sans"/>
            </a:endParaRPr>
          </a:p>
          <a:p>
            <a:pPr marL="0" marR="0" lvl="0" indent="0" algn="ctr" rtl="0">
              <a:spcBef>
                <a:spcPts val="0"/>
              </a:spcBef>
              <a:spcAft>
                <a:spcPts val="0"/>
              </a:spcAft>
              <a:buNone/>
            </a:pPr>
            <a:r>
              <a:rPr lang="en-US" sz="1125" b="1" i="1">
                <a:solidFill>
                  <a:schemeClr val="lt1"/>
                </a:solidFill>
                <a:latin typeface="Open Sans"/>
                <a:ea typeface="Open Sans"/>
                <a:cs typeface="Open Sans"/>
                <a:sym typeface="Open Sans"/>
              </a:rPr>
              <a:t>Web-based support tool</a:t>
            </a:r>
            <a:endParaRPr sz="1125">
              <a:solidFill>
                <a:schemeClr val="lt1"/>
              </a:solidFill>
              <a:latin typeface="Calibri"/>
              <a:ea typeface="Calibri"/>
              <a:cs typeface="Calibri"/>
              <a:sym typeface="Calibri"/>
            </a:endParaRPr>
          </a:p>
        </p:txBody>
      </p:sp>
      <p:sp>
        <p:nvSpPr>
          <p:cNvPr id="613" name="Google Shape;613;p103"/>
          <p:cNvSpPr txBox="1"/>
          <p:nvPr/>
        </p:nvSpPr>
        <p:spPr>
          <a:xfrm>
            <a:off x="413238" y="4730261"/>
            <a:ext cx="1877100" cy="8082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1200">
                <a:solidFill>
                  <a:schemeClr val="dk1"/>
                </a:solidFill>
                <a:latin typeface="Calibri"/>
                <a:ea typeface="Calibri"/>
                <a:cs typeface="Calibri"/>
                <a:sym typeface="Calibri"/>
              </a:rPr>
              <a:t>*Replaces eFECS, Grant &amp; Contract Certification Report and effort reports for HMC and APL</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17"/>
        <p:cNvGrpSpPr/>
        <p:nvPr/>
      </p:nvGrpSpPr>
      <p:grpSpPr>
        <a:xfrm>
          <a:off x="0" y="0"/>
          <a:ext cx="0" cy="0"/>
          <a:chOff x="0" y="0"/>
          <a:chExt cx="0" cy="0"/>
        </a:xfrm>
      </p:grpSpPr>
      <p:sp>
        <p:nvSpPr>
          <p:cNvPr id="618" name="Google Shape;618;p104"/>
          <p:cNvSpPr txBox="1">
            <a:spLocks noGrp="1"/>
          </p:cNvSpPr>
          <p:nvPr>
            <p:ph type="title"/>
          </p:nvPr>
        </p:nvSpPr>
        <p:spPr>
          <a:xfrm>
            <a:off x="460375" y="859992"/>
            <a:ext cx="7023540" cy="3522341"/>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dk1"/>
              </a:buClr>
              <a:buSzPts val="5000"/>
              <a:buFont typeface="Encode Sans Black"/>
              <a:buNone/>
            </a:pPr>
            <a:r>
              <a:rPr lang="en-US"/>
              <a:t>DAY IN THE LIFE: GRANTS MANAGER IN WORKDAY</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23"/>
        <p:cNvGrpSpPr/>
        <p:nvPr/>
      </p:nvGrpSpPr>
      <p:grpSpPr>
        <a:xfrm>
          <a:off x="0" y="0"/>
          <a:ext cx="0" cy="0"/>
          <a:chOff x="0" y="0"/>
          <a:chExt cx="0" cy="0"/>
        </a:xfrm>
      </p:grpSpPr>
      <p:sp>
        <p:nvSpPr>
          <p:cNvPr id="624" name="Google Shape;624;p105"/>
          <p:cNvSpPr txBox="1">
            <a:spLocks noGrp="1"/>
          </p:cNvSpPr>
          <p:nvPr>
            <p:ph type="body" idx="2"/>
          </p:nvPr>
        </p:nvSpPr>
        <p:spPr>
          <a:xfrm>
            <a:off x="671758" y="2155252"/>
            <a:ext cx="8184663" cy="308378"/>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0"/>
              </a:spcBef>
              <a:spcAft>
                <a:spcPts val="0"/>
              </a:spcAft>
              <a:buClr>
                <a:srgbClr val="4B2E83"/>
              </a:buClr>
              <a:buSzPct val="100000"/>
              <a:buNone/>
            </a:pPr>
            <a:r>
              <a:rPr lang="en-US"/>
              <a:t>The sponsor’s Notice of Award (NOA) can be broken down into these main objects.</a:t>
            </a:r>
            <a:endParaRPr/>
          </a:p>
          <a:p>
            <a:pPr marL="0" lvl="0" indent="0" algn="l" rtl="0">
              <a:lnSpc>
                <a:spcPct val="90000"/>
              </a:lnSpc>
              <a:spcBef>
                <a:spcPts val="333"/>
              </a:spcBef>
              <a:spcAft>
                <a:spcPts val="0"/>
              </a:spcAft>
              <a:buClr>
                <a:srgbClr val="4B2E83"/>
              </a:buClr>
              <a:buSzPct val="100000"/>
              <a:buNone/>
            </a:pPr>
            <a:endParaRPr/>
          </a:p>
        </p:txBody>
      </p:sp>
      <p:sp>
        <p:nvSpPr>
          <p:cNvPr id="625" name="Google Shape;625;p105"/>
          <p:cNvSpPr txBox="1">
            <a:spLocks noGrp="1"/>
          </p:cNvSpPr>
          <p:nvPr>
            <p:ph type="title"/>
          </p:nvPr>
        </p:nvSpPr>
        <p:spPr>
          <a:xfrm>
            <a:off x="671756" y="371512"/>
            <a:ext cx="8184663" cy="99199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4B2E83"/>
              </a:buClr>
              <a:buSzPts val="2600"/>
              <a:buFont typeface="Encode Sans Black"/>
              <a:buNone/>
            </a:pPr>
            <a:r>
              <a:rPr lang="en-US" sz="2600"/>
              <a:t>SPONSORED AWARD COMPONENTS</a:t>
            </a:r>
            <a:endParaRPr/>
          </a:p>
        </p:txBody>
      </p:sp>
      <p:pic>
        <p:nvPicPr>
          <p:cNvPr id="626" name="Google Shape;626;p105"/>
          <p:cNvPicPr preferRelativeResize="0"/>
          <p:nvPr/>
        </p:nvPicPr>
        <p:blipFill rotWithShape="1">
          <a:blip r:embed="rId3">
            <a:alphaModFix/>
          </a:blip>
          <a:srcRect/>
          <a:stretch/>
        </p:blipFill>
        <p:spPr>
          <a:xfrm>
            <a:off x="7389901" y="952001"/>
            <a:ext cx="1457325" cy="971550"/>
          </a:xfrm>
          <a:prstGeom prst="rect">
            <a:avLst/>
          </a:prstGeom>
          <a:noFill/>
          <a:ln>
            <a:noFill/>
          </a:ln>
        </p:spPr>
      </p:pic>
      <p:grpSp>
        <p:nvGrpSpPr>
          <p:cNvPr id="627" name="Google Shape;627;p105"/>
          <p:cNvGrpSpPr/>
          <p:nvPr/>
        </p:nvGrpSpPr>
        <p:grpSpPr>
          <a:xfrm>
            <a:off x="376083" y="2392649"/>
            <a:ext cx="4229100" cy="3570927"/>
            <a:chOff x="501443" y="1501912"/>
            <a:chExt cx="5638800" cy="4761236"/>
          </a:xfrm>
        </p:grpSpPr>
        <p:sp>
          <p:nvSpPr>
            <p:cNvPr id="628" name="Google Shape;628;p105"/>
            <p:cNvSpPr/>
            <p:nvPr/>
          </p:nvSpPr>
          <p:spPr>
            <a:xfrm>
              <a:off x="501443" y="1691148"/>
              <a:ext cx="5638800" cy="4572000"/>
            </a:xfrm>
            <a:prstGeom prst="roundRect">
              <a:avLst>
                <a:gd name="adj" fmla="val 16667"/>
              </a:avLst>
            </a:prstGeom>
            <a:solidFill>
              <a:schemeClr val="accent1"/>
            </a:solidFill>
            <a:ln w="25400" cap="flat" cmpd="sng">
              <a:solidFill>
                <a:srgbClr val="36215F"/>
              </a:solidFill>
              <a:prstDash val="solid"/>
              <a:round/>
              <a:headEnd type="none" w="sm" len="sm"/>
              <a:tailEnd type="none" w="sm" len="sm"/>
            </a:ln>
          </p:spPr>
          <p:txBody>
            <a:bodyPr spcFirstLastPara="1" wrap="square" lIns="137150" tIns="45700" rIns="91425" bIns="45700" anchor="t" anchorCtr="0">
              <a:noAutofit/>
            </a:bodyPr>
            <a:lstStyle/>
            <a:p>
              <a:pPr marL="0" marR="0" lvl="0" indent="0" algn="l" rtl="0">
                <a:lnSpc>
                  <a:spcPct val="106000"/>
                </a:lnSpc>
                <a:spcBef>
                  <a:spcPts val="0"/>
                </a:spcBef>
                <a:spcAft>
                  <a:spcPts val="0"/>
                </a:spcAft>
                <a:buNone/>
              </a:pPr>
              <a:r>
                <a:rPr lang="en-US" sz="2100" b="1">
                  <a:solidFill>
                    <a:srgbClr val="E8D3A2"/>
                  </a:solidFill>
                  <a:latin typeface="Open Sans"/>
                  <a:ea typeface="Open Sans"/>
                  <a:cs typeface="Open Sans"/>
                  <a:sym typeface="Open Sans"/>
                </a:rPr>
                <a:t>Award</a:t>
              </a:r>
              <a:endParaRPr/>
            </a:p>
            <a:p>
              <a:pPr marL="0" marR="0" lvl="0" indent="0" algn="l" rtl="0">
                <a:lnSpc>
                  <a:spcPct val="106000"/>
                </a:lnSpc>
                <a:spcBef>
                  <a:spcPts val="0"/>
                </a:spcBef>
                <a:spcAft>
                  <a:spcPts val="0"/>
                </a:spcAft>
                <a:buNone/>
              </a:pPr>
              <a:r>
                <a:rPr lang="en-US" sz="1050">
                  <a:solidFill>
                    <a:srgbClr val="E8D3A2"/>
                  </a:solidFill>
                  <a:latin typeface="Open Sans"/>
                  <a:ea typeface="Open Sans"/>
                  <a:cs typeface="Open Sans"/>
                  <a:sym typeface="Open Sans"/>
                </a:rPr>
                <a:t>Defines the business rules to correctly bill, collect, and report activities related to the award.</a:t>
              </a:r>
              <a:endParaRPr/>
            </a:p>
            <a:p>
              <a:pPr marL="0" marR="0" lvl="0" indent="0" algn="l" rtl="0">
                <a:lnSpc>
                  <a:spcPct val="106000"/>
                </a:lnSpc>
                <a:spcBef>
                  <a:spcPts val="0"/>
                </a:spcBef>
                <a:spcAft>
                  <a:spcPts val="0"/>
                </a:spcAft>
                <a:buNone/>
              </a:pPr>
              <a:endParaRPr sz="1350" b="1">
                <a:solidFill>
                  <a:srgbClr val="E8D3A2"/>
                </a:solidFill>
                <a:latin typeface="Open Sans"/>
                <a:ea typeface="Open Sans"/>
                <a:cs typeface="Open Sans"/>
                <a:sym typeface="Open Sans"/>
              </a:endParaRPr>
            </a:p>
          </p:txBody>
        </p:sp>
        <p:sp>
          <p:nvSpPr>
            <p:cNvPr id="629" name="Google Shape;629;p105"/>
            <p:cNvSpPr/>
            <p:nvPr/>
          </p:nvSpPr>
          <p:spPr>
            <a:xfrm>
              <a:off x="871934" y="3002360"/>
              <a:ext cx="2229097" cy="571500"/>
            </a:xfrm>
            <a:prstGeom prst="rect">
              <a:avLst/>
            </a:prstGeom>
            <a:solidFill>
              <a:schemeClr val="accent6"/>
            </a:solidFill>
            <a:ln>
              <a:noFill/>
            </a:ln>
          </p:spPr>
          <p:txBody>
            <a:bodyPr spcFirstLastPara="1" wrap="square" lIns="137150" tIns="45700" rIns="91425" bIns="45700" anchor="ctr" anchorCtr="1">
              <a:noAutofit/>
            </a:bodyPr>
            <a:lstStyle/>
            <a:p>
              <a:pPr marL="0" marR="0" lvl="0" indent="0" algn="ctr" rtl="0">
                <a:lnSpc>
                  <a:spcPct val="106000"/>
                </a:lnSpc>
                <a:spcBef>
                  <a:spcPts val="0"/>
                </a:spcBef>
                <a:spcAft>
                  <a:spcPts val="0"/>
                </a:spcAft>
                <a:buNone/>
              </a:pPr>
              <a:r>
                <a:rPr lang="en-US" sz="1050">
                  <a:solidFill>
                    <a:srgbClr val="E8D3A2"/>
                  </a:solidFill>
                  <a:latin typeface="Open Sans"/>
                  <a:ea typeface="Open Sans"/>
                  <a:cs typeface="Open Sans"/>
                  <a:sym typeface="Open Sans"/>
                </a:rPr>
                <a:t>Sponsor, Flow Through Sponsor</a:t>
              </a:r>
              <a:endParaRPr/>
            </a:p>
          </p:txBody>
        </p:sp>
        <p:sp>
          <p:nvSpPr>
            <p:cNvPr id="630" name="Google Shape;630;p105"/>
            <p:cNvSpPr/>
            <p:nvPr/>
          </p:nvSpPr>
          <p:spPr>
            <a:xfrm>
              <a:off x="881648" y="5461757"/>
              <a:ext cx="2229097" cy="527976"/>
            </a:xfrm>
            <a:prstGeom prst="rect">
              <a:avLst/>
            </a:prstGeom>
            <a:solidFill>
              <a:schemeClr val="accent6"/>
            </a:solidFill>
            <a:ln>
              <a:noFill/>
            </a:ln>
          </p:spPr>
          <p:txBody>
            <a:bodyPr spcFirstLastPara="1" wrap="square" lIns="137150" tIns="45700" rIns="91425" bIns="45700" anchor="ctr" anchorCtr="1">
              <a:noAutofit/>
            </a:bodyPr>
            <a:lstStyle/>
            <a:p>
              <a:pPr marL="0" marR="0" lvl="0" indent="0" algn="ctr" rtl="0">
                <a:lnSpc>
                  <a:spcPct val="106000"/>
                </a:lnSpc>
                <a:spcBef>
                  <a:spcPts val="0"/>
                </a:spcBef>
                <a:spcAft>
                  <a:spcPts val="0"/>
                </a:spcAft>
                <a:buNone/>
              </a:pPr>
              <a:r>
                <a:rPr lang="en-US" sz="1050">
                  <a:solidFill>
                    <a:srgbClr val="E8D3A2"/>
                  </a:solidFill>
                  <a:latin typeface="Open Sans"/>
                  <a:ea typeface="Open Sans"/>
                  <a:cs typeface="Open Sans"/>
                  <a:sym typeface="Open Sans"/>
                </a:rPr>
                <a:t>Award Attributes</a:t>
              </a:r>
              <a:endParaRPr/>
            </a:p>
          </p:txBody>
        </p:sp>
        <p:sp>
          <p:nvSpPr>
            <p:cNvPr id="631" name="Google Shape;631;p105"/>
            <p:cNvSpPr/>
            <p:nvPr/>
          </p:nvSpPr>
          <p:spPr>
            <a:xfrm>
              <a:off x="871932" y="3652857"/>
              <a:ext cx="2229097" cy="542060"/>
            </a:xfrm>
            <a:prstGeom prst="rect">
              <a:avLst/>
            </a:prstGeom>
            <a:solidFill>
              <a:schemeClr val="accent6"/>
            </a:solidFill>
            <a:ln>
              <a:noFill/>
            </a:ln>
          </p:spPr>
          <p:txBody>
            <a:bodyPr spcFirstLastPara="1" wrap="square" lIns="137150" tIns="45700" rIns="91425" bIns="45700" anchor="ctr" anchorCtr="1">
              <a:noAutofit/>
            </a:bodyPr>
            <a:lstStyle/>
            <a:p>
              <a:pPr marL="0" marR="0" lvl="0" indent="0" algn="ctr" rtl="0">
                <a:lnSpc>
                  <a:spcPct val="106000"/>
                </a:lnSpc>
                <a:spcBef>
                  <a:spcPts val="0"/>
                </a:spcBef>
                <a:spcAft>
                  <a:spcPts val="0"/>
                </a:spcAft>
                <a:buNone/>
              </a:pPr>
              <a:r>
                <a:rPr lang="en-US" sz="1050">
                  <a:solidFill>
                    <a:srgbClr val="E8D3A2"/>
                  </a:solidFill>
                  <a:latin typeface="Open Sans"/>
                  <a:ea typeface="Open Sans"/>
                  <a:cs typeface="Open Sans"/>
                  <a:sym typeface="Open Sans"/>
                </a:rPr>
                <a:t>Award Date</a:t>
              </a:r>
              <a:endParaRPr/>
            </a:p>
          </p:txBody>
        </p:sp>
        <p:sp>
          <p:nvSpPr>
            <p:cNvPr id="632" name="Google Shape;632;p105"/>
            <p:cNvSpPr/>
            <p:nvPr/>
          </p:nvSpPr>
          <p:spPr>
            <a:xfrm>
              <a:off x="877278" y="4273914"/>
              <a:ext cx="2229097" cy="543791"/>
            </a:xfrm>
            <a:prstGeom prst="rect">
              <a:avLst/>
            </a:prstGeom>
            <a:solidFill>
              <a:schemeClr val="accent6"/>
            </a:solidFill>
            <a:ln>
              <a:noFill/>
            </a:ln>
          </p:spPr>
          <p:txBody>
            <a:bodyPr spcFirstLastPara="1" wrap="square" lIns="137150" tIns="45700" rIns="91425" bIns="45700" anchor="ctr" anchorCtr="1">
              <a:noAutofit/>
            </a:bodyPr>
            <a:lstStyle/>
            <a:p>
              <a:pPr marL="0" marR="0" lvl="0" indent="0" algn="ctr" rtl="0">
                <a:lnSpc>
                  <a:spcPct val="106000"/>
                </a:lnSpc>
                <a:spcBef>
                  <a:spcPts val="0"/>
                </a:spcBef>
                <a:spcAft>
                  <a:spcPts val="0"/>
                </a:spcAft>
                <a:buNone/>
              </a:pPr>
              <a:r>
                <a:rPr lang="en-US" sz="1050">
                  <a:solidFill>
                    <a:srgbClr val="E8D3A2"/>
                  </a:solidFill>
                  <a:latin typeface="Open Sans"/>
                  <a:ea typeface="Open Sans"/>
                  <a:cs typeface="Open Sans"/>
                  <a:sym typeface="Open Sans"/>
                </a:rPr>
                <a:t>Award Schedule</a:t>
              </a:r>
              <a:endParaRPr/>
            </a:p>
          </p:txBody>
        </p:sp>
        <p:sp>
          <p:nvSpPr>
            <p:cNvPr id="633" name="Google Shape;633;p105"/>
            <p:cNvSpPr/>
            <p:nvPr/>
          </p:nvSpPr>
          <p:spPr>
            <a:xfrm>
              <a:off x="871932" y="4875743"/>
              <a:ext cx="2229097" cy="527976"/>
            </a:xfrm>
            <a:prstGeom prst="rect">
              <a:avLst/>
            </a:prstGeom>
            <a:solidFill>
              <a:schemeClr val="accent6"/>
            </a:solidFill>
            <a:ln>
              <a:noFill/>
            </a:ln>
          </p:spPr>
          <p:txBody>
            <a:bodyPr spcFirstLastPara="1" wrap="square" lIns="137150" tIns="45700" rIns="91425" bIns="45700" anchor="ctr" anchorCtr="1">
              <a:noAutofit/>
            </a:bodyPr>
            <a:lstStyle/>
            <a:p>
              <a:pPr marL="0" marR="0" lvl="0" indent="0" algn="ctr" rtl="0">
                <a:lnSpc>
                  <a:spcPct val="106000"/>
                </a:lnSpc>
                <a:spcBef>
                  <a:spcPts val="0"/>
                </a:spcBef>
                <a:spcAft>
                  <a:spcPts val="0"/>
                </a:spcAft>
                <a:buNone/>
              </a:pPr>
              <a:r>
                <a:rPr lang="en-US" sz="1050">
                  <a:solidFill>
                    <a:srgbClr val="E8D3A2"/>
                  </a:solidFill>
                  <a:latin typeface="Open Sans"/>
                  <a:ea typeface="Open Sans"/>
                  <a:cs typeface="Open Sans"/>
                  <a:sym typeface="Open Sans"/>
                </a:rPr>
                <a:t>Award Amounts</a:t>
              </a:r>
              <a:endParaRPr/>
            </a:p>
          </p:txBody>
        </p:sp>
        <p:sp>
          <p:nvSpPr>
            <p:cNvPr id="634" name="Google Shape;634;p105"/>
            <p:cNvSpPr/>
            <p:nvPr/>
          </p:nvSpPr>
          <p:spPr>
            <a:xfrm>
              <a:off x="2313310" y="1501912"/>
              <a:ext cx="640080" cy="548640"/>
            </a:xfrm>
            <a:prstGeom prst="ellipse">
              <a:avLst/>
            </a:prstGeom>
            <a:solidFill>
              <a:schemeClr val="dk1"/>
            </a:solidFill>
            <a:ln w="25400" cap="flat" cmpd="sng">
              <a:solidFill>
                <a:schemeClr val="lt2"/>
              </a:solidFill>
              <a:prstDash val="solid"/>
              <a:round/>
              <a:headEnd type="none" w="sm" len="sm"/>
              <a:tailEnd type="none" w="sm" len="sm"/>
            </a:ln>
          </p:spPr>
          <p:txBody>
            <a:bodyPr spcFirstLastPara="1" wrap="square" lIns="66675" tIns="66675" rIns="66675" bIns="66675" anchor="ctr" anchorCtr="0">
              <a:noAutofit/>
            </a:bodyPr>
            <a:lstStyle/>
            <a:p>
              <a:pPr marL="0" marR="0" lvl="0" indent="0" algn="ctr" rtl="0">
                <a:lnSpc>
                  <a:spcPct val="106000"/>
                </a:lnSpc>
                <a:spcBef>
                  <a:spcPts val="0"/>
                </a:spcBef>
                <a:spcAft>
                  <a:spcPts val="0"/>
                </a:spcAft>
                <a:buNone/>
              </a:pPr>
              <a:r>
                <a:rPr lang="en-US" sz="1200" b="1">
                  <a:solidFill>
                    <a:srgbClr val="E8D3A2"/>
                  </a:solidFill>
                  <a:latin typeface="Open Sans"/>
                  <a:ea typeface="Open Sans"/>
                  <a:cs typeface="Open Sans"/>
                  <a:sym typeface="Open Sans"/>
                </a:rPr>
                <a:t>1</a:t>
              </a:r>
              <a:endParaRPr/>
            </a:p>
          </p:txBody>
        </p:sp>
      </p:grpSp>
      <p:grpSp>
        <p:nvGrpSpPr>
          <p:cNvPr id="635" name="Google Shape;635;p105"/>
          <p:cNvGrpSpPr/>
          <p:nvPr/>
        </p:nvGrpSpPr>
        <p:grpSpPr>
          <a:xfrm>
            <a:off x="6448730" y="2803643"/>
            <a:ext cx="2331720" cy="2715455"/>
            <a:chOff x="8598307" y="2049903"/>
            <a:chExt cx="3108960" cy="3620607"/>
          </a:xfrm>
        </p:grpSpPr>
        <p:sp>
          <p:nvSpPr>
            <p:cNvPr id="636" name="Google Shape;636;p105"/>
            <p:cNvSpPr/>
            <p:nvPr/>
          </p:nvSpPr>
          <p:spPr>
            <a:xfrm>
              <a:off x="8598307" y="2287230"/>
              <a:ext cx="3108960" cy="3383280"/>
            </a:xfrm>
            <a:prstGeom prst="roundRect">
              <a:avLst>
                <a:gd name="adj" fmla="val 16667"/>
              </a:avLst>
            </a:prstGeom>
            <a:solidFill>
              <a:schemeClr val="lt1"/>
            </a:solidFill>
            <a:ln w="25400" cap="flat" cmpd="sng">
              <a:solidFill>
                <a:schemeClr val="accent6"/>
              </a:solidFill>
              <a:prstDash val="solid"/>
              <a:round/>
              <a:headEnd type="none" w="sm" len="sm"/>
              <a:tailEnd type="none" w="sm" len="sm"/>
            </a:ln>
          </p:spPr>
          <p:txBody>
            <a:bodyPr spcFirstLastPara="1" wrap="square" lIns="137150" tIns="45700" rIns="0" bIns="45700" anchor="t" anchorCtr="0">
              <a:noAutofit/>
            </a:bodyPr>
            <a:lstStyle/>
            <a:p>
              <a:pPr marL="0" marR="0" lvl="0" indent="0" algn="l" rtl="0">
                <a:lnSpc>
                  <a:spcPct val="106000"/>
                </a:lnSpc>
                <a:spcBef>
                  <a:spcPts val="0"/>
                </a:spcBef>
                <a:spcAft>
                  <a:spcPts val="0"/>
                </a:spcAft>
                <a:buNone/>
              </a:pPr>
              <a:r>
                <a:rPr lang="en-US" sz="1500" b="1">
                  <a:solidFill>
                    <a:srgbClr val="4B2E83"/>
                  </a:solidFill>
                  <a:latin typeface="Open Sans"/>
                  <a:ea typeface="Open Sans"/>
                  <a:cs typeface="Open Sans"/>
                  <a:sym typeface="Open Sans"/>
                </a:rPr>
                <a:t>Award Budget </a:t>
              </a:r>
              <a:endParaRPr/>
            </a:p>
            <a:p>
              <a:pPr marL="0" marR="0" lvl="0" indent="0" algn="l" rtl="0">
                <a:lnSpc>
                  <a:spcPct val="106000"/>
                </a:lnSpc>
                <a:spcBef>
                  <a:spcPts val="0"/>
                </a:spcBef>
                <a:spcAft>
                  <a:spcPts val="0"/>
                </a:spcAft>
                <a:buNone/>
              </a:pPr>
              <a:r>
                <a:rPr lang="en-US" sz="1050">
                  <a:solidFill>
                    <a:srgbClr val="4B2E83"/>
                  </a:solidFill>
                  <a:latin typeface="Open Sans"/>
                  <a:ea typeface="Open Sans"/>
                  <a:cs typeface="Open Sans"/>
                  <a:sym typeface="Open Sans"/>
                </a:rPr>
                <a:t>Workday automatically builds the periods based on the award schedule.</a:t>
              </a:r>
              <a:endParaRPr/>
            </a:p>
          </p:txBody>
        </p:sp>
        <p:sp>
          <p:nvSpPr>
            <p:cNvPr id="637" name="Google Shape;637;p105"/>
            <p:cNvSpPr/>
            <p:nvPr/>
          </p:nvSpPr>
          <p:spPr>
            <a:xfrm>
              <a:off x="8924442" y="4923440"/>
              <a:ext cx="1463040" cy="548640"/>
            </a:xfrm>
            <a:prstGeom prst="homePlate">
              <a:avLst>
                <a:gd name="adj" fmla="val 50000"/>
              </a:avLst>
            </a:prstGeom>
            <a:solidFill>
              <a:schemeClr val="accent6"/>
            </a:solidFill>
            <a:ln>
              <a:noFill/>
            </a:ln>
          </p:spPr>
          <p:txBody>
            <a:bodyPr spcFirstLastPara="1" wrap="square" lIns="0" tIns="45700" rIns="137150" bIns="45700" anchor="ctr" anchorCtr="1">
              <a:noAutofit/>
            </a:bodyPr>
            <a:lstStyle/>
            <a:p>
              <a:pPr marL="0" marR="0" lvl="0" indent="0" algn="ctr" rtl="0">
                <a:lnSpc>
                  <a:spcPct val="106000"/>
                </a:lnSpc>
                <a:spcBef>
                  <a:spcPts val="0"/>
                </a:spcBef>
                <a:spcAft>
                  <a:spcPts val="0"/>
                </a:spcAft>
                <a:buNone/>
              </a:pPr>
              <a:r>
                <a:rPr lang="en-US" sz="1350" b="1">
                  <a:solidFill>
                    <a:srgbClr val="E8D3A2"/>
                  </a:solidFill>
                  <a:latin typeface="Open Sans"/>
                  <a:ea typeface="Open Sans"/>
                  <a:cs typeface="Open Sans"/>
                  <a:sym typeface="Open Sans"/>
                </a:rPr>
                <a:t>Grant</a:t>
              </a:r>
              <a:endParaRPr/>
            </a:p>
            <a:p>
              <a:pPr marL="0" marR="0" lvl="0" indent="0" algn="ctr" rtl="0">
                <a:lnSpc>
                  <a:spcPct val="106000"/>
                </a:lnSpc>
                <a:spcBef>
                  <a:spcPts val="0"/>
                </a:spcBef>
                <a:spcAft>
                  <a:spcPts val="0"/>
                </a:spcAft>
                <a:buNone/>
              </a:pPr>
              <a:r>
                <a:rPr lang="en-US" sz="825">
                  <a:solidFill>
                    <a:srgbClr val="E8D3A2"/>
                  </a:solidFill>
                  <a:latin typeface="Open Sans"/>
                  <a:ea typeface="Open Sans"/>
                  <a:cs typeface="Open Sans"/>
                  <a:sym typeface="Open Sans"/>
                </a:rPr>
                <a:t>(Worktag)</a:t>
              </a:r>
              <a:endParaRPr/>
            </a:p>
          </p:txBody>
        </p:sp>
        <p:sp>
          <p:nvSpPr>
            <p:cNvPr id="638" name="Google Shape;638;p105"/>
            <p:cNvSpPr/>
            <p:nvPr/>
          </p:nvSpPr>
          <p:spPr>
            <a:xfrm>
              <a:off x="8924442" y="3599008"/>
              <a:ext cx="1828800" cy="543791"/>
            </a:xfrm>
            <a:prstGeom prst="rect">
              <a:avLst/>
            </a:prstGeom>
            <a:solidFill>
              <a:schemeClr val="accent6"/>
            </a:solidFill>
            <a:ln>
              <a:noFill/>
            </a:ln>
          </p:spPr>
          <p:txBody>
            <a:bodyPr spcFirstLastPara="1" wrap="square" lIns="137150" tIns="45700" rIns="91425" bIns="45700" anchor="ctr" anchorCtr="1">
              <a:noAutofit/>
            </a:bodyPr>
            <a:lstStyle/>
            <a:p>
              <a:pPr marL="0" marR="0" lvl="0" indent="0" algn="ctr" rtl="0">
                <a:lnSpc>
                  <a:spcPct val="106000"/>
                </a:lnSpc>
                <a:spcBef>
                  <a:spcPts val="0"/>
                </a:spcBef>
                <a:spcAft>
                  <a:spcPts val="0"/>
                </a:spcAft>
                <a:buNone/>
              </a:pPr>
              <a:r>
                <a:rPr lang="en-US" sz="1050">
                  <a:solidFill>
                    <a:srgbClr val="E8D3A2"/>
                  </a:solidFill>
                  <a:latin typeface="Open Sans"/>
                  <a:ea typeface="Open Sans"/>
                  <a:cs typeface="Open Sans"/>
                  <a:sym typeface="Open Sans"/>
                </a:rPr>
                <a:t>Award Schedule</a:t>
              </a:r>
              <a:endParaRPr/>
            </a:p>
          </p:txBody>
        </p:sp>
        <p:sp>
          <p:nvSpPr>
            <p:cNvPr id="639" name="Google Shape;639;p105"/>
            <p:cNvSpPr/>
            <p:nvPr/>
          </p:nvSpPr>
          <p:spPr>
            <a:xfrm>
              <a:off x="8924442" y="4261224"/>
              <a:ext cx="1828800" cy="543791"/>
            </a:xfrm>
            <a:prstGeom prst="rect">
              <a:avLst/>
            </a:prstGeom>
            <a:solidFill>
              <a:schemeClr val="accent6"/>
            </a:solidFill>
            <a:ln>
              <a:noFill/>
            </a:ln>
          </p:spPr>
          <p:txBody>
            <a:bodyPr spcFirstLastPara="1" wrap="square" lIns="137150" tIns="45700" rIns="91425" bIns="45700" anchor="ctr" anchorCtr="1">
              <a:noAutofit/>
            </a:bodyPr>
            <a:lstStyle/>
            <a:p>
              <a:pPr marL="0" marR="0" lvl="0" indent="0" algn="ctr" rtl="0">
                <a:lnSpc>
                  <a:spcPct val="106000"/>
                </a:lnSpc>
                <a:spcBef>
                  <a:spcPts val="0"/>
                </a:spcBef>
                <a:spcAft>
                  <a:spcPts val="0"/>
                </a:spcAft>
                <a:buNone/>
              </a:pPr>
              <a:r>
                <a:rPr lang="en-US" sz="1050">
                  <a:solidFill>
                    <a:srgbClr val="E8D3A2"/>
                  </a:solidFill>
                  <a:latin typeface="Open Sans"/>
                  <a:ea typeface="Open Sans"/>
                  <a:cs typeface="Open Sans"/>
                  <a:sym typeface="Open Sans"/>
                </a:rPr>
                <a:t>Budget Breakdown</a:t>
              </a:r>
              <a:endParaRPr/>
            </a:p>
          </p:txBody>
        </p:sp>
        <p:sp>
          <p:nvSpPr>
            <p:cNvPr id="640" name="Google Shape;640;p105"/>
            <p:cNvSpPr/>
            <p:nvPr/>
          </p:nvSpPr>
          <p:spPr>
            <a:xfrm>
              <a:off x="11032708" y="2049903"/>
              <a:ext cx="640080" cy="548640"/>
            </a:xfrm>
            <a:prstGeom prst="ellipse">
              <a:avLst/>
            </a:prstGeom>
            <a:solidFill>
              <a:schemeClr val="dk1"/>
            </a:solidFill>
            <a:ln w="25400" cap="flat" cmpd="sng">
              <a:solidFill>
                <a:srgbClr val="36215F"/>
              </a:solidFill>
              <a:prstDash val="solid"/>
              <a:round/>
              <a:headEnd type="none" w="sm" len="sm"/>
              <a:tailEnd type="none" w="sm" len="sm"/>
            </a:ln>
          </p:spPr>
          <p:txBody>
            <a:bodyPr spcFirstLastPara="1" wrap="square" lIns="66675" tIns="66675" rIns="66675" bIns="66675" anchor="ctr" anchorCtr="0">
              <a:noAutofit/>
            </a:bodyPr>
            <a:lstStyle/>
            <a:p>
              <a:pPr marL="0" marR="0" lvl="0" indent="0" algn="ctr" rtl="0">
                <a:lnSpc>
                  <a:spcPct val="106000"/>
                </a:lnSpc>
                <a:spcBef>
                  <a:spcPts val="0"/>
                </a:spcBef>
                <a:spcAft>
                  <a:spcPts val="0"/>
                </a:spcAft>
                <a:buNone/>
              </a:pPr>
              <a:r>
                <a:rPr lang="en-US" sz="1200" b="1">
                  <a:solidFill>
                    <a:srgbClr val="E8D3A2"/>
                  </a:solidFill>
                  <a:latin typeface="Open Sans"/>
                  <a:ea typeface="Open Sans"/>
                  <a:cs typeface="Open Sans"/>
                  <a:sym typeface="Open Sans"/>
                </a:rPr>
                <a:t>4</a:t>
              </a:r>
              <a:endParaRPr/>
            </a:p>
          </p:txBody>
        </p:sp>
      </p:grpSp>
      <p:grpSp>
        <p:nvGrpSpPr>
          <p:cNvPr id="641" name="Google Shape;641;p105"/>
          <p:cNvGrpSpPr/>
          <p:nvPr/>
        </p:nvGrpSpPr>
        <p:grpSpPr>
          <a:xfrm>
            <a:off x="2411360" y="3290188"/>
            <a:ext cx="3634740" cy="2675970"/>
            <a:chOff x="3215147" y="2698632"/>
            <a:chExt cx="4846320" cy="3567960"/>
          </a:xfrm>
        </p:grpSpPr>
        <p:sp>
          <p:nvSpPr>
            <p:cNvPr id="642" name="Google Shape;642;p105"/>
            <p:cNvSpPr/>
            <p:nvPr/>
          </p:nvSpPr>
          <p:spPr>
            <a:xfrm>
              <a:off x="3215147" y="2883312"/>
              <a:ext cx="4846320" cy="3383280"/>
            </a:xfrm>
            <a:prstGeom prst="roundRect">
              <a:avLst>
                <a:gd name="adj" fmla="val 16667"/>
              </a:avLst>
            </a:prstGeom>
            <a:solidFill>
              <a:schemeClr val="accent3"/>
            </a:solidFill>
            <a:ln w="25400" cap="flat" cmpd="sng">
              <a:solidFill>
                <a:srgbClr val="BABABA"/>
              </a:solidFill>
              <a:prstDash val="solid"/>
              <a:round/>
              <a:headEnd type="none" w="sm" len="sm"/>
              <a:tailEnd type="none" w="sm" len="sm"/>
            </a:ln>
          </p:spPr>
          <p:txBody>
            <a:bodyPr spcFirstLastPara="1" wrap="square" lIns="137150" tIns="45700" rIns="0" bIns="45700" anchor="t" anchorCtr="0">
              <a:noAutofit/>
            </a:bodyPr>
            <a:lstStyle/>
            <a:p>
              <a:pPr marL="0" marR="0" lvl="0" indent="0" algn="l" rtl="0">
                <a:lnSpc>
                  <a:spcPct val="106000"/>
                </a:lnSpc>
                <a:spcBef>
                  <a:spcPts val="0"/>
                </a:spcBef>
                <a:spcAft>
                  <a:spcPts val="0"/>
                </a:spcAft>
                <a:buNone/>
              </a:pPr>
              <a:r>
                <a:rPr lang="en-US" sz="1500" b="1">
                  <a:solidFill>
                    <a:srgbClr val="917B4C"/>
                  </a:solidFill>
                  <a:latin typeface="Open Sans"/>
                  <a:ea typeface="Open Sans"/>
                  <a:cs typeface="Open Sans"/>
                  <a:sym typeface="Open Sans"/>
                </a:rPr>
                <a:t>Award Line</a:t>
              </a:r>
              <a:endParaRPr/>
            </a:p>
            <a:p>
              <a:pPr marL="0" marR="0" lvl="0" indent="0" algn="l" rtl="0">
                <a:lnSpc>
                  <a:spcPct val="106000"/>
                </a:lnSpc>
                <a:spcBef>
                  <a:spcPts val="0"/>
                </a:spcBef>
                <a:spcAft>
                  <a:spcPts val="0"/>
                </a:spcAft>
                <a:buNone/>
              </a:pPr>
              <a:r>
                <a:rPr lang="en-US" sz="1050">
                  <a:solidFill>
                    <a:srgbClr val="917B4C"/>
                  </a:solidFill>
                  <a:latin typeface="Open Sans"/>
                  <a:ea typeface="Open Sans"/>
                  <a:cs typeface="Open Sans"/>
                  <a:sym typeface="Open Sans"/>
                </a:rPr>
                <a:t>Manages award details and ties Grant to Award.</a:t>
              </a:r>
              <a:endParaRPr/>
            </a:p>
          </p:txBody>
        </p:sp>
        <p:sp>
          <p:nvSpPr>
            <p:cNvPr id="643" name="Google Shape;643;p105"/>
            <p:cNvSpPr/>
            <p:nvPr/>
          </p:nvSpPr>
          <p:spPr>
            <a:xfrm>
              <a:off x="3577708" y="3738295"/>
              <a:ext cx="1828800" cy="543791"/>
            </a:xfrm>
            <a:prstGeom prst="rect">
              <a:avLst/>
            </a:prstGeom>
            <a:solidFill>
              <a:schemeClr val="accent6"/>
            </a:solidFill>
            <a:ln>
              <a:noFill/>
            </a:ln>
          </p:spPr>
          <p:txBody>
            <a:bodyPr spcFirstLastPara="1" wrap="square" lIns="137150" tIns="45700" rIns="91425" bIns="45700" anchor="ctr" anchorCtr="1">
              <a:noAutofit/>
            </a:bodyPr>
            <a:lstStyle/>
            <a:p>
              <a:pPr marL="0" marR="0" lvl="0" indent="0" algn="ctr" rtl="0">
                <a:lnSpc>
                  <a:spcPct val="106000"/>
                </a:lnSpc>
                <a:spcBef>
                  <a:spcPts val="0"/>
                </a:spcBef>
                <a:spcAft>
                  <a:spcPts val="0"/>
                </a:spcAft>
                <a:buNone/>
              </a:pPr>
              <a:r>
                <a:rPr lang="en-US" sz="1050">
                  <a:solidFill>
                    <a:srgbClr val="E8D3A2"/>
                  </a:solidFill>
                  <a:latin typeface="Open Sans"/>
                  <a:ea typeface="Open Sans"/>
                  <a:cs typeface="Open Sans"/>
                  <a:sym typeface="Open Sans"/>
                </a:rPr>
                <a:t>Reimbursement Method</a:t>
              </a:r>
              <a:endParaRPr/>
            </a:p>
          </p:txBody>
        </p:sp>
        <p:sp>
          <p:nvSpPr>
            <p:cNvPr id="644" name="Google Shape;644;p105"/>
            <p:cNvSpPr/>
            <p:nvPr/>
          </p:nvSpPr>
          <p:spPr>
            <a:xfrm>
              <a:off x="3577708" y="4346274"/>
              <a:ext cx="1828800" cy="543791"/>
            </a:xfrm>
            <a:prstGeom prst="rect">
              <a:avLst/>
            </a:prstGeom>
            <a:solidFill>
              <a:schemeClr val="accent6"/>
            </a:solidFill>
            <a:ln>
              <a:noFill/>
            </a:ln>
          </p:spPr>
          <p:txBody>
            <a:bodyPr spcFirstLastPara="1" wrap="square" lIns="137150" tIns="45700" rIns="91425" bIns="45700" anchor="ctr" anchorCtr="1">
              <a:noAutofit/>
            </a:bodyPr>
            <a:lstStyle/>
            <a:p>
              <a:pPr marL="0" marR="0" lvl="0" indent="0" algn="ctr" rtl="0">
                <a:lnSpc>
                  <a:spcPct val="106000"/>
                </a:lnSpc>
                <a:spcBef>
                  <a:spcPts val="0"/>
                </a:spcBef>
                <a:spcAft>
                  <a:spcPts val="0"/>
                </a:spcAft>
                <a:buNone/>
              </a:pPr>
              <a:r>
                <a:rPr lang="en-US" sz="1050">
                  <a:solidFill>
                    <a:srgbClr val="E8D3A2"/>
                  </a:solidFill>
                  <a:latin typeface="Open Sans"/>
                  <a:ea typeface="Open Sans"/>
                  <a:cs typeface="Open Sans"/>
                  <a:sym typeface="Open Sans"/>
                </a:rPr>
                <a:t>F&amp;A Rule</a:t>
              </a:r>
              <a:endParaRPr/>
            </a:p>
          </p:txBody>
        </p:sp>
        <p:sp>
          <p:nvSpPr>
            <p:cNvPr id="645" name="Google Shape;645;p105"/>
            <p:cNvSpPr/>
            <p:nvPr/>
          </p:nvSpPr>
          <p:spPr>
            <a:xfrm>
              <a:off x="3577708" y="4954253"/>
              <a:ext cx="1828800" cy="543791"/>
            </a:xfrm>
            <a:prstGeom prst="rect">
              <a:avLst/>
            </a:prstGeom>
            <a:solidFill>
              <a:schemeClr val="accent6"/>
            </a:solidFill>
            <a:ln>
              <a:noFill/>
            </a:ln>
          </p:spPr>
          <p:txBody>
            <a:bodyPr spcFirstLastPara="1" wrap="square" lIns="137150" tIns="45700" rIns="91425" bIns="45700" anchor="ctr" anchorCtr="1">
              <a:noAutofit/>
            </a:bodyPr>
            <a:lstStyle/>
            <a:p>
              <a:pPr marL="0" marR="0" lvl="0" indent="0" algn="ctr" rtl="0">
                <a:lnSpc>
                  <a:spcPct val="106000"/>
                </a:lnSpc>
                <a:spcBef>
                  <a:spcPts val="0"/>
                </a:spcBef>
                <a:spcAft>
                  <a:spcPts val="0"/>
                </a:spcAft>
                <a:buNone/>
              </a:pPr>
              <a:r>
                <a:rPr lang="en-US" sz="1050">
                  <a:solidFill>
                    <a:srgbClr val="E8D3A2"/>
                  </a:solidFill>
                  <a:latin typeface="Open Sans"/>
                  <a:ea typeface="Open Sans"/>
                  <a:cs typeface="Open Sans"/>
                  <a:sym typeface="Open Sans"/>
                </a:rPr>
                <a:t>Start and End Dates</a:t>
              </a:r>
              <a:endParaRPr/>
            </a:p>
          </p:txBody>
        </p:sp>
        <p:sp>
          <p:nvSpPr>
            <p:cNvPr id="646" name="Google Shape;646;p105"/>
            <p:cNvSpPr/>
            <p:nvPr/>
          </p:nvSpPr>
          <p:spPr>
            <a:xfrm>
              <a:off x="3577708" y="5562233"/>
              <a:ext cx="1828800" cy="543791"/>
            </a:xfrm>
            <a:prstGeom prst="rect">
              <a:avLst/>
            </a:prstGeom>
            <a:solidFill>
              <a:schemeClr val="accent6"/>
            </a:solidFill>
            <a:ln>
              <a:noFill/>
            </a:ln>
          </p:spPr>
          <p:txBody>
            <a:bodyPr spcFirstLastPara="1" wrap="square" lIns="137150" tIns="45700" rIns="91425" bIns="45700" anchor="ctr" anchorCtr="1">
              <a:noAutofit/>
            </a:bodyPr>
            <a:lstStyle/>
            <a:p>
              <a:pPr marL="0" marR="0" lvl="0" indent="0" algn="ctr" rtl="0">
                <a:lnSpc>
                  <a:spcPct val="106000"/>
                </a:lnSpc>
                <a:spcBef>
                  <a:spcPts val="0"/>
                </a:spcBef>
                <a:spcAft>
                  <a:spcPts val="0"/>
                </a:spcAft>
                <a:buNone/>
              </a:pPr>
              <a:r>
                <a:rPr lang="en-US" sz="1050">
                  <a:solidFill>
                    <a:srgbClr val="E8D3A2"/>
                  </a:solidFill>
                  <a:latin typeface="Open Sans"/>
                  <a:ea typeface="Open Sans"/>
                  <a:cs typeface="Open Sans"/>
                  <a:sym typeface="Open Sans"/>
                </a:rPr>
                <a:t>Sub-recipient</a:t>
              </a:r>
              <a:endParaRPr/>
            </a:p>
          </p:txBody>
        </p:sp>
        <p:sp>
          <p:nvSpPr>
            <p:cNvPr id="647" name="Google Shape;647;p105"/>
            <p:cNvSpPr/>
            <p:nvPr/>
          </p:nvSpPr>
          <p:spPr>
            <a:xfrm>
              <a:off x="5727899" y="3738295"/>
              <a:ext cx="1828800" cy="543791"/>
            </a:xfrm>
            <a:prstGeom prst="rect">
              <a:avLst/>
            </a:prstGeom>
            <a:solidFill>
              <a:schemeClr val="accent6"/>
            </a:solidFill>
            <a:ln>
              <a:noFill/>
            </a:ln>
          </p:spPr>
          <p:txBody>
            <a:bodyPr spcFirstLastPara="1" wrap="square" lIns="137150" tIns="45700" rIns="91425" bIns="45700" anchor="ctr" anchorCtr="1">
              <a:noAutofit/>
            </a:bodyPr>
            <a:lstStyle/>
            <a:p>
              <a:pPr marL="0" marR="0" lvl="0" indent="0" algn="ctr" rtl="0">
                <a:lnSpc>
                  <a:spcPct val="106000"/>
                </a:lnSpc>
                <a:spcBef>
                  <a:spcPts val="0"/>
                </a:spcBef>
                <a:spcAft>
                  <a:spcPts val="0"/>
                </a:spcAft>
                <a:buNone/>
              </a:pPr>
              <a:r>
                <a:rPr lang="en-US" sz="1050">
                  <a:solidFill>
                    <a:srgbClr val="E8D3A2"/>
                  </a:solidFill>
                  <a:latin typeface="Open Sans"/>
                  <a:ea typeface="Open Sans"/>
                  <a:cs typeface="Open Sans"/>
                  <a:sym typeface="Open Sans"/>
                </a:rPr>
                <a:t>Award Line Attributes</a:t>
              </a:r>
              <a:endParaRPr/>
            </a:p>
          </p:txBody>
        </p:sp>
        <p:sp>
          <p:nvSpPr>
            <p:cNvPr id="648" name="Google Shape;648;p105"/>
            <p:cNvSpPr/>
            <p:nvPr/>
          </p:nvSpPr>
          <p:spPr>
            <a:xfrm>
              <a:off x="5318267" y="2698632"/>
              <a:ext cx="640080" cy="548640"/>
            </a:xfrm>
            <a:prstGeom prst="ellipse">
              <a:avLst/>
            </a:prstGeom>
            <a:solidFill>
              <a:schemeClr val="dk1"/>
            </a:solidFill>
            <a:ln w="25400" cap="flat" cmpd="sng">
              <a:solidFill>
                <a:schemeClr val="lt2"/>
              </a:solidFill>
              <a:prstDash val="solid"/>
              <a:round/>
              <a:headEnd type="none" w="sm" len="sm"/>
              <a:tailEnd type="none" w="sm" len="sm"/>
            </a:ln>
          </p:spPr>
          <p:txBody>
            <a:bodyPr spcFirstLastPara="1" wrap="square" lIns="66675" tIns="66675" rIns="66675" bIns="66675" anchor="ctr" anchorCtr="0">
              <a:noAutofit/>
            </a:bodyPr>
            <a:lstStyle/>
            <a:p>
              <a:pPr marL="0" marR="0" lvl="0" indent="0" algn="ctr" rtl="0">
                <a:lnSpc>
                  <a:spcPct val="106000"/>
                </a:lnSpc>
                <a:spcBef>
                  <a:spcPts val="0"/>
                </a:spcBef>
                <a:spcAft>
                  <a:spcPts val="0"/>
                </a:spcAft>
                <a:buNone/>
              </a:pPr>
              <a:r>
                <a:rPr lang="en-US" sz="1200" b="1">
                  <a:solidFill>
                    <a:srgbClr val="E8D3A2"/>
                  </a:solidFill>
                  <a:latin typeface="Open Sans"/>
                  <a:ea typeface="Open Sans"/>
                  <a:cs typeface="Open Sans"/>
                  <a:sym typeface="Open Sans"/>
                </a:rPr>
                <a:t>2</a:t>
              </a:r>
              <a:endParaRPr/>
            </a:p>
          </p:txBody>
        </p:sp>
      </p:grpSp>
      <p:grpSp>
        <p:nvGrpSpPr>
          <p:cNvPr id="649" name="Google Shape;649;p105"/>
          <p:cNvGrpSpPr/>
          <p:nvPr/>
        </p:nvGrpSpPr>
        <p:grpSpPr>
          <a:xfrm>
            <a:off x="4295924" y="4636915"/>
            <a:ext cx="1440180" cy="1194355"/>
            <a:chOff x="5727899" y="4494266"/>
            <a:chExt cx="1920240" cy="1592473"/>
          </a:xfrm>
        </p:grpSpPr>
        <p:sp>
          <p:nvSpPr>
            <p:cNvPr id="650" name="Google Shape;650;p105"/>
            <p:cNvSpPr/>
            <p:nvPr/>
          </p:nvSpPr>
          <p:spPr>
            <a:xfrm>
              <a:off x="5727899" y="4713403"/>
              <a:ext cx="1920240" cy="1373336"/>
            </a:xfrm>
            <a:prstGeom prst="roundRect">
              <a:avLst>
                <a:gd name="adj" fmla="val 16667"/>
              </a:avLst>
            </a:prstGeom>
            <a:solidFill>
              <a:schemeClr val="accent4"/>
            </a:solidFill>
            <a:ln w="25400" cap="flat" cmpd="sng">
              <a:solidFill>
                <a:srgbClr val="9D9E9F"/>
              </a:solidFill>
              <a:prstDash val="solid"/>
              <a:round/>
              <a:headEnd type="none" w="sm" len="sm"/>
              <a:tailEnd type="none" w="sm" len="sm"/>
            </a:ln>
          </p:spPr>
          <p:txBody>
            <a:bodyPr spcFirstLastPara="1" wrap="square" lIns="137150" tIns="45700" rIns="91425" bIns="45700" anchor="t" anchorCtr="0">
              <a:noAutofit/>
            </a:bodyPr>
            <a:lstStyle/>
            <a:p>
              <a:pPr marL="0" marR="0" lvl="0" indent="0" algn="l" rtl="0">
                <a:lnSpc>
                  <a:spcPct val="106000"/>
                </a:lnSpc>
                <a:spcBef>
                  <a:spcPts val="0"/>
                </a:spcBef>
                <a:spcAft>
                  <a:spcPts val="0"/>
                </a:spcAft>
                <a:buNone/>
              </a:pPr>
              <a:r>
                <a:rPr lang="en-US" sz="1500" b="1">
                  <a:solidFill>
                    <a:srgbClr val="4B2E83"/>
                  </a:solidFill>
                  <a:latin typeface="Open Sans"/>
                  <a:ea typeface="Open Sans"/>
                  <a:cs typeface="Open Sans"/>
                  <a:sym typeface="Open Sans"/>
                </a:rPr>
                <a:t>Grant</a:t>
              </a:r>
              <a:endParaRPr/>
            </a:p>
            <a:p>
              <a:pPr marL="0" marR="0" lvl="0" indent="0" algn="l" rtl="0">
                <a:lnSpc>
                  <a:spcPct val="106000"/>
                </a:lnSpc>
                <a:spcBef>
                  <a:spcPts val="0"/>
                </a:spcBef>
                <a:spcAft>
                  <a:spcPts val="0"/>
                </a:spcAft>
                <a:buNone/>
              </a:pPr>
              <a:r>
                <a:rPr lang="en-US" sz="1050">
                  <a:solidFill>
                    <a:srgbClr val="4B2E83"/>
                  </a:solidFill>
                  <a:latin typeface="Open Sans"/>
                  <a:ea typeface="Open Sans"/>
                  <a:cs typeface="Open Sans"/>
                  <a:sym typeface="Open Sans"/>
                </a:rPr>
                <a:t>Collects costs</a:t>
              </a:r>
              <a:endParaRPr/>
            </a:p>
          </p:txBody>
        </p:sp>
        <p:sp>
          <p:nvSpPr>
            <p:cNvPr id="651" name="Google Shape;651;p105"/>
            <p:cNvSpPr/>
            <p:nvPr/>
          </p:nvSpPr>
          <p:spPr>
            <a:xfrm>
              <a:off x="5989257" y="5463729"/>
              <a:ext cx="1463040" cy="548640"/>
            </a:xfrm>
            <a:prstGeom prst="homePlate">
              <a:avLst>
                <a:gd name="adj" fmla="val 50000"/>
              </a:avLst>
            </a:prstGeom>
            <a:solidFill>
              <a:schemeClr val="accent6"/>
            </a:solidFill>
            <a:ln>
              <a:noFill/>
            </a:ln>
          </p:spPr>
          <p:txBody>
            <a:bodyPr spcFirstLastPara="1" wrap="square" lIns="0" tIns="45700" rIns="137150" bIns="45700" anchor="ctr" anchorCtr="1">
              <a:noAutofit/>
            </a:bodyPr>
            <a:lstStyle/>
            <a:p>
              <a:pPr marL="0" marR="0" lvl="0" indent="0" algn="ctr" rtl="0">
                <a:lnSpc>
                  <a:spcPct val="106000"/>
                </a:lnSpc>
                <a:spcBef>
                  <a:spcPts val="0"/>
                </a:spcBef>
                <a:spcAft>
                  <a:spcPts val="0"/>
                </a:spcAft>
                <a:buNone/>
              </a:pPr>
              <a:r>
                <a:rPr lang="en-US" sz="1350" b="1">
                  <a:solidFill>
                    <a:srgbClr val="E8D3A2"/>
                  </a:solidFill>
                  <a:latin typeface="Open Sans"/>
                  <a:ea typeface="Open Sans"/>
                  <a:cs typeface="Open Sans"/>
                  <a:sym typeface="Open Sans"/>
                </a:rPr>
                <a:t>Grant</a:t>
              </a:r>
              <a:endParaRPr/>
            </a:p>
            <a:p>
              <a:pPr marL="0" marR="0" lvl="0" indent="0" algn="ctr" rtl="0">
                <a:lnSpc>
                  <a:spcPct val="106000"/>
                </a:lnSpc>
                <a:spcBef>
                  <a:spcPts val="0"/>
                </a:spcBef>
                <a:spcAft>
                  <a:spcPts val="0"/>
                </a:spcAft>
                <a:buNone/>
              </a:pPr>
              <a:r>
                <a:rPr lang="en-US" sz="825">
                  <a:solidFill>
                    <a:srgbClr val="E8D3A2"/>
                  </a:solidFill>
                  <a:latin typeface="Open Sans"/>
                  <a:ea typeface="Open Sans"/>
                  <a:cs typeface="Open Sans"/>
                  <a:sym typeface="Open Sans"/>
                </a:rPr>
                <a:t>(Worktag)</a:t>
              </a:r>
              <a:endParaRPr/>
            </a:p>
          </p:txBody>
        </p:sp>
        <p:sp>
          <p:nvSpPr>
            <p:cNvPr id="652" name="Google Shape;652;p105"/>
            <p:cNvSpPr/>
            <p:nvPr/>
          </p:nvSpPr>
          <p:spPr>
            <a:xfrm>
              <a:off x="6894683" y="4494266"/>
              <a:ext cx="640080" cy="548640"/>
            </a:xfrm>
            <a:prstGeom prst="ellipse">
              <a:avLst/>
            </a:prstGeom>
            <a:solidFill>
              <a:schemeClr val="dk1"/>
            </a:solidFill>
            <a:ln w="25400" cap="flat" cmpd="sng">
              <a:solidFill>
                <a:srgbClr val="36215F"/>
              </a:solidFill>
              <a:prstDash val="solid"/>
              <a:round/>
              <a:headEnd type="none" w="sm" len="sm"/>
              <a:tailEnd type="none" w="sm" len="sm"/>
            </a:ln>
          </p:spPr>
          <p:txBody>
            <a:bodyPr spcFirstLastPara="1" wrap="square" lIns="66675" tIns="66675" rIns="66675" bIns="66675" anchor="ctr" anchorCtr="0">
              <a:noAutofit/>
            </a:bodyPr>
            <a:lstStyle/>
            <a:p>
              <a:pPr marL="0" marR="0" lvl="0" indent="0" algn="ctr" rtl="0">
                <a:lnSpc>
                  <a:spcPct val="106000"/>
                </a:lnSpc>
                <a:spcBef>
                  <a:spcPts val="0"/>
                </a:spcBef>
                <a:spcAft>
                  <a:spcPts val="0"/>
                </a:spcAft>
                <a:buNone/>
              </a:pPr>
              <a:r>
                <a:rPr lang="en-US" sz="1200" b="1">
                  <a:solidFill>
                    <a:srgbClr val="E8D3A2"/>
                  </a:solidFill>
                  <a:latin typeface="Open Sans"/>
                  <a:ea typeface="Open Sans"/>
                  <a:cs typeface="Open Sans"/>
                  <a:sym typeface="Open Sans"/>
                </a:rPr>
                <a:t>3</a:t>
              </a:r>
              <a:endParaRPr/>
            </a:p>
          </p:txBody>
        </p:sp>
      </p:grpSp>
      <p:sp>
        <p:nvSpPr>
          <p:cNvPr id="653" name="Google Shape;653;p105"/>
          <p:cNvSpPr txBox="1"/>
          <p:nvPr/>
        </p:nvSpPr>
        <p:spPr>
          <a:xfrm>
            <a:off x="6318022" y="5607917"/>
            <a:ext cx="2616200" cy="369332"/>
          </a:xfrm>
          <a:prstGeom prst="rect">
            <a:avLst/>
          </a:prstGeom>
          <a:solidFill>
            <a:schemeClr val="lt2"/>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rgbClr val="4B2E83"/>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57"/>
        <p:cNvGrpSpPr/>
        <p:nvPr/>
      </p:nvGrpSpPr>
      <p:grpSpPr>
        <a:xfrm>
          <a:off x="0" y="0"/>
          <a:ext cx="0" cy="0"/>
          <a:chOff x="0" y="0"/>
          <a:chExt cx="0" cy="0"/>
        </a:xfrm>
      </p:grpSpPr>
      <p:sp>
        <p:nvSpPr>
          <p:cNvPr id="658" name="Google Shape;658;p106"/>
          <p:cNvSpPr txBox="1">
            <a:spLocks noGrp="1"/>
          </p:cNvSpPr>
          <p:nvPr>
            <p:ph type="title"/>
          </p:nvPr>
        </p:nvSpPr>
        <p:spPr>
          <a:xfrm>
            <a:off x="671757" y="1167126"/>
            <a:ext cx="6972300" cy="2641756"/>
          </a:xfrm>
          <a:prstGeom prst="rect">
            <a:avLst/>
          </a:prstGeom>
          <a:noFill/>
          <a:ln>
            <a:noFill/>
          </a:ln>
        </p:spPr>
        <p:txBody>
          <a:bodyPr spcFirstLastPara="1" wrap="square" lIns="68575" tIns="34275" rIns="68575" bIns="34275" anchor="b" anchorCtr="0">
            <a:noAutofit/>
          </a:bodyPr>
          <a:lstStyle/>
          <a:p>
            <a:pPr marL="0" lvl="0" indent="0" algn="l" rtl="0">
              <a:spcBef>
                <a:spcPts val="0"/>
              </a:spcBef>
              <a:spcAft>
                <a:spcPts val="0"/>
              </a:spcAft>
              <a:buClr>
                <a:srgbClr val="4B2E83"/>
              </a:buClr>
              <a:buSzPts val="3700"/>
              <a:buFont typeface="Encode Sans Black"/>
              <a:buNone/>
            </a:pPr>
            <a:r>
              <a:rPr lang="en-US">
                <a:latin typeface="Encode Sans Black"/>
                <a:ea typeface="Encode Sans Black"/>
                <a:cs typeface="Encode Sans Black"/>
                <a:sym typeface="Encode Sans Black"/>
              </a:rPr>
              <a:t>DEMO</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63"/>
        <p:cNvGrpSpPr/>
        <p:nvPr/>
      </p:nvGrpSpPr>
      <p:grpSpPr>
        <a:xfrm>
          <a:off x="0" y="0"/>
          <a:ext cx="0" cy="0"/>
          <a:chOff x="0" y="0"/>
          <a:chExt cx="0" cy="0"/>
        </a:xfrm>
      </p:grpSpPr>
      <p:pic>
        <p:nvPicPr>
          <p:cNvPr id="664" name="Google Shape;664;p107"/>
          <p:cNvPicPr preferRelativeResize="0"/>
          <p:nvPr/>
        </p:nvPicPr>
        <p:blipFill rotWithShape="1">
          <a:blip r:embed="rId3">
            <a:alphaModFix/>
          </a:blip>
          <a:srcRect/>
          <a:stretch/>
        </p:blipFill>
        <p:spPr>
          <a:xfrm>
            <a:off x="0" y="857250"/>
            <a:ext cx="9144000" cy="4195482"/>
          </a:xfrm>
          <a:prstGeom prst="rect">
            <a:avLst/>
          </a:prstGeom>
          <a:noFill/>
          <a:ln>
            <a:noFill/>
          </a:ln>
        </p:spPr>
      </p:pic>
      <p:sp>
        <p:nvSpPr>
          <p:cNvPr id="665" name="Google Shape;665;p107"/>
          <p:cNvSpPr txBox="1"/>
          <p:nvPr/>
        </p:nvSpPr>
        <p:spPr>
          <a:xfrm>
            <a:off x="351065" y="5306783"/>
            <a:ext cx="4996543" cy="5078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700" b="1">
                <a:solidFill>
                  <a:schemeClr val="dk1"/>
                </a:solidFill>
                <a:latin typeface="Open Sans"/>
                <a:ea typeface="Open Sans"/>
                <a:cs typeface="Open Sans"/>
                <a:sym typeface="Open Sans"/>
              </a:rPr>
              <a:t>THANK YOU!</a:t>
            </a:r>
            <a:endParaRPr/>
          </a:p>
        </p:txBody>
      </p:sp>
    </p:spTree>
  </p:cSld>
  <p:clrMapOvr>
    <a:masterClrMapping/>
  </p:clrMapOvr>
</p:sld>
</file>

<file path=ppt/theme/theme1.xml><?xml version="1.0" encoding="utf-8"?>
<a:theme xmlns:a="http://schemas.openxmlformats.org/drawingml/2006/main" name="Purple_Custom Design UWFT">
  <a:themeElements>
    <a:clrScheme name="4b2e83">
      <a:dk1>
        <a:srgbClr val="4B2E83"/>
      </a:dk1>
      <a:lt1>
        <a:srgbClr val="E8D3A2"/>
      </a:lt1>
      <a:dk2>
        <a:srgbClr val="4B2E83"/>
      </a:dk2>
      <a:lt2>
        <a:srgbClr val="FFFFFF"/>
      </a:lt2>
      <a:accent1>
        <a:srgbClr val="4B2E83"/>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3_UWFT_White_Theme">
  <a:themeElements>
    <a:clrScheme name="UWFT Brand Colors">
      <a:dk1>
        <a:srgbClr val="4B2E83"/>
      </a:dk1>
      <a:lt1>
        <a:srgbClr val="E8D3A2"/>
      </a:lt1>
      <a:dk2>
        <a:srgbClr val="4B2E83"/>
      </a:dk2>
      <a:lt2>
        <a:srgbClr val="FFFFFF"/>
      </a:lt2>
      <a:accent1>
        <a:srgbClr val="917B4C"/>
      </a:accent1>
      <a:accent2>
        <a:srgbClr val="483675"/>
      </a:accent2>
      <a:accent3>
        <a:srgbClr val="005D5E"/>
      </a:accent3>
      <a:accent4>
        <a:srgbClr val="D24310"/>
      </a:accent4>
      <a:accent5>
        <a:srgbClr val="FFC700"/>
      </a:accent5>
      <a:accent6>
        <a:srgbClr val="236092"/>
      </a:accent6>
      <a:hlink>
        <a:srgbClr val="917B4C"/>
      </a:hlink>
      <a:folHlink>
        <a:srgbClr val="9999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White_Custom Design UWFT">
  <a:themeElements>
    <a:clrScheme name="Custom 2">
      <a:dk1>
        <a:srgbClr val="4B2E83"/>
      </a:dk1>
      <a:lt1>
        <a:srgbClr val="E8D3A2"/>
      </a:lt1>
      <a:dk2>
        <a:srgbClr val="4B2E83"/>
      </a:dk2>
      <a:lt2>
        <a:srgbClr val="FFFFFF"/>
      </a:lt2>
      <a:accent1>
        <a:srgbClr val="4B2E83"/>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UWFT_White_Theme">
  <a:themeElements>
    <a:clrScheme name="UWFT Brand Colors">
      <a:dk1>
        <a:srgbClr val="4B2E83"/>
      </a:dk1>
      <a:lt1>
        <a:srgbClr val="E8D3A2"/>
      </a:lt1>
      <a:dk2>
        <a:srgbClr val="4B2E83"/>
      </a:dk2>
      <a:lt2>
        <a:srgbClr val="FFFFFF"/>
      </a:lt2>
      <a:accent1>
        <a:srgbClr val="917B4C"/>
      </a:accent1>
      <a:accent2>
        <a:srgbClr val="483675"/>
      </a:accent2>
      <a:accent3>
        <a:srgbClr val="005D5E"/>
      </a:accent3>
      <a:accent4>
        <a:srgbClr val="D24310"/>
      </a:accent4>
      <a:accent5>
        <a:srgbClr val="FFC700"/>
      </a:accent5>
      <a:accent6>
        <a:srgbClr val="236092"/>
      </a:accent6>
      <a:hlink>
        <a:srgbClr val="917B4C"/>
      </a:hlink>
      <a:folHlink>
        <a:srgbClr val="9999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6_White_Custom Design UWFT">
  <a:themeElements>
    <a:clrScheme name="Custom 2">
      <a:dk1>
        <a:srgbClr val="4B2E83"/>
      </a:dk1>
      <a:lt1>
        <a:srgbClr val="E8D3A2"/>
      </a:lt1>
      <a:dk2>
        <a:srgbClr val="4B2E83"/>
      </a:dk2>
      <a:lt2>
        <a:srgbClr val="FFFFFF"/>
      </a:lt2>
      <a:accent1>
        <a:srgbClr val="4B2E83"/>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UWFT_White">
  <a:themeElements>
    <a:clrScheme name="UW Theme">
      <a:dk1>
        <a:srgbClr val="4B2E83"/>
      </a:dk1>
      <a:lt1>
        <a:srgbClr val="E8D3A2"/>
      </a:lt1>
      <a:dk2>
        <a:srgbClr val="4B2E83"/>
      </a:dk2>
      <a:lt2>
        <a:srgbClr val="FFFFFF"/>
      </a:lt2>
      <a:accent1>
        <a:srgbClr val="4B2E83"/>
      </a:accent1>
      <a:accent2>
        <a:srgbClr val="E8D3A2"/>
      </a:accent2>
      <a:accent3>
        <a:srgbClr val="FFFFFF"/>
      </a:accent3>
      <a:accent4>
        <a:srgbClr val="B2B2B2"/>
      </a:accent4>
      <a:accent5>
        <a:srgbClr val="26005C"/>
      </a:accent5>
      <a:accent6>
        <a:srgbClr val="917B4C"/>
      </a:accent6>
      <a:hlink>
        <a:srgbClr val="26005C"/>
      </a:hlink>
      <a:folHlink>
        <a:srgbClr val="33006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3_UWFT_White_Theme">
  <a:themeElements>
    <a:clrScheme name="UWFT Brand Colors">
      <a:dk1>
        <a:srgbClr val="4B2E83"/>
      </a:dk1>
      <a:lt1>
        <a:srgbClr val="E8D3A2"/>
      </a:lt1>
      <a:dk2>
        <a:srgbClr val="4B2E83"/>
      </a:dk2>
      <a:lt2>
        <a:srgbClr val="FFFFFF"/>
      </a:lt2>
      <a:accent1>
        <a:srgbClr val="917B4C"/>
      </a:accent1>
      <a:accent2>
        <a:srgbClr val="483675"/>
      </a:accent2>
      <a:accent3>
        <a:srgbClr val="005D5E"/>
      </a:accent3>
      <a:accent4>
        <a:srgbClr val="D24310"/>
      </a:accent4>
      <a:accent5>
        <a:srgbClr val="FFC700"/>
      </a:accent5>
      <a:accent6>
        <a:srgbClr val="236092"/>
      </a:accent6>
      <a:hlink>
        <a:srgbClr val="917B4C"/>
      </a:hlink>
      <a:folHlink>
        <a:srgbClr val="9999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2_UWFT_White_Theme">
  <a:themeElements>
    <a:clrScheme name="UWFT Brand Colors">
      <a:dk1>
        <a:srgbClr val="4B2E83"/>
      </a:dk1>
      <a:lt1>
        <a:srgbClr val="E8D3A2"/>
      </a:lt1>
      <a:dk2>
        <a:srgbClr val="4B2E83"/>
      </a:dk2>
      <a:lt2>
        <a:srgbClr val="FFFFFF"/>
      </a:lt2>
      <a:accent1>
        <a:srgbClr val="917B4C"/>
      </a:accent1>
      <a:accent2>
        <a:srgbClr val="483675"/>
      </a:accent2>
      <a:accent3>
        <a:srgbClr val="005D5E"/>
      </a:accent3>
      <a:accent4>
        <a:srgbClr val="D24310"/>
      </a:accent4>
      <a:accent5>
        <a:srgbClr val="FFC700"/>
      </a:accent5>
      <a:accent6>
        <a:srgbClr val="236092"/>
      </a:accent6>
      <a:hlink>
        <a:srgbClr val="917B4C"/>
      </a:hlink>
      <a:folHlink>
        <a:srgbClr val="9999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_UWFT_White">
  <a:themeElements>
    <a:clrScheme name="4b2e83 1">
      <a:dk1>
        <a:srgbClr val="4B2E83"/>
      </a:dk1>
      <a:lt1>
        <a:srgbClr val="E8D3A2"/>
      </a:lt1>
      <a:dk2>
        <a:srgbClr val="4B2E83"/>
      </a:dk2>
      <a:lt2>
        <a:srgbClr val="FFFFFF"/>
      </a:lt2>
      <a:accent1>
        <a:srgbClr val="4B2E83"/>
      </a:accent1>
      <a:accent2>
        <a:srgbClr val="E8D3A2"/>
      </a:accent2>
      <a:accent3>
        <a:srgbClr val="FFFFFF"/>
      </a:accent3>
      <a:accent4>
        <a:srgbClr val="B2B2B2"/>
      </a:accent4>
      <a:accent5>
        <a:srgbClr val="26005C"/>
      </a:accent5>
      <a:accent6>
        <a:srgbClr val="917B4C"/>
      </a:accent6>
      <a:hlink>
        <a:srgbClr val="26005C"/>
      </a:hlink>
      <a:folHlink>
        <a:srgbClr val="33006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9_UWFT_White">
  <a:themeElements>
    <a:clrScheme name="4b2e83 1">
      <a:dk1>
        <a:srgbClr val="4B2E83"/>
      </a:dk1>
      <a:lt1>
        <a:srgbClr val="E8D3A2"/>
      </a:lt1>
      <a:dk2>
        <a:srgbClr val="4B2E83"/>
      </a:dk2>
      <a:lt2>
        <a:srgbClr val="FFFFFF"/>
      </a:lt2>
      <a:accent1>
        <a:srgbClr val="4B2E83"/>
      </a:accent1>
      <a:accent2>
        <a:srgbClr val="E8D3A2"/>
      </a:accent2>
      <a:accent3>
        <a:srgbClr val="FFFFFF"/>
      </a:accent3>
      <a:accent4>
        <a:srgbClr val="B2B2B2"/>
      </a:accent4>
      <a:accent5>
        <a:srgbClr val="26005C"/>
      </a:accent5>
      <a:accent6>
        <a:srgbClr val="917B4C"/>
      </a:accent6>
      <a:hlink>
        <a:srgbClr val="26005C"/>
      </a:hlink>
      <a:folHlink>
        <a:srgbClr val="33006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4232</Words>
  <Application>Microsoft Office PowerPoint</Application>
  <PresentationFormat>On-screen Show (4:3)</PresentationFormat>
  <Paragraphs>450</Paragraphs>
  <Slides>29</Slides>
  <Notes>29</Notes>
  <HiddenSlides>0</HiddenSlides>
  <MMClips>0</MMClips>
  <ScaleCrop>false</ScaleCrop>
  <HeadingPairs>
    <vt:vector size="6" baseType="variant">
      <vt:variant>
        <vt:lpstr>Fonts Used</vt:lpstr>
      </vt:variant>
      <vt:variant>
        <vt:i4>9</vt:i4>
      </vt:variant>
      <vt:variant>
        <vt:lpstr>Theme</vt:lpstr>
      </vt:variant>
      <vt:variant>
        <vt:i4>10</vt:i4>
      </vt:variant>
      <vt:variant>
        <vt:lpstr>Slide Titles</vt:lpstr>
      </vt:variant>
      <vt:variant>
        <vt:i4>29</vt:i4>
      </vt:variant>
    </vt:vector>
  </HeadingPairs>
  <TitlesOfParts>
    <vt:vector size="48" baseType="lpstr">
      <vt:lpstr>Arial</vt:lpstr>
      <vt:lpstr>Arial Black</vt:lpstr>
      <vt:lpstr>Encode Sans Black</vt:lpstr>
      <vt:lpstr>Noto Sans Symbols</vt:lpstr>
      <vt:lpstr>Calibri</vt:lpstr>
      <vt:lpstr>Open Sans Light</vt:lpstr>
      <vt:lpstr>Open Sans</vt:lpstr>
      <vt:lpstr>Play</vt:lpstr>
      <vt:lpstr>Merriweather Sans</vt:lpstr>
      <vt:lpstr>Purple_Custom Design UWFT</vt:lpstr>
      <vt:lpstr>2_White_Custom Design UWFT</vt:lpstr>
      <vt:lpstr>UWFT_White_Theme</vt:lpstr>
      <vt:lpstr>6_White_Custom Design UWFT</vt:lpstr>
      <vt:lpstr>4_UWFT_White</vt:lpstr>
      <vt:lpstr>13_UWFT_White_Theme</vt:lpstr>
      <vt:lpstr>12_UWFT_White_Theme</vt:lpstr>
      <vt:lpstr>1_UWFT_White</vt:lpstr>
      <vt:lpstr>9_UWFT_White</vt:lpstr>
      <vt:lpstr>3_UWFT_White_Theme</vt:lpstr>
      <vt:lpstr>PowerPoint Presentation</vt:lpstr>
      <vt:lpstr>AGENDA</vt:lpstr>
      <vt:lpstr>HIGH-LEVEL WORKFLOW</vt:lpstr>
      <vt:lpstr>AWARD SETUP WORKFLOW</vt:lpstr>
      <vt:lpstr>KEY GRANTS-RELATED SYSTEMS</vt:lpstr>
      <vt:lpstr>DAY IN THE LIFE: GRANTS MANAGER IN WORKDAY</vt:lpstr>
      <vt:lpstr>SPONSORED AWARD COMPONENTS</vt:lpstr>
      <vt:lpstr>DEMO</vt:lpstr>
      <vt:lpstr>PowerPoint Presentation</vt:lpstr>
      <vt:lpstr>RESOURCES/ENGAGEMENT</vt:lpstr>
      <vt:lpstr>RESOURCES/ENGAGEMENT</vt:lpstr>
      <vt:lpstr>CONTACTS</vt:lpstr>
      <vt:lpstr>APPENDIX</vt:lpstr>
      <vt:lpstr>GRANT AWARD TO CLOSE OVERVIEW</vt:lpstr>
      <vt:lpstr>GRANT AWARD TO CLOSE </vt:lpstr>
      <vt:lpstr>CHANGE IMPACT OVERVIEW</vt:lpstr>
      <vt:lpstr>CHANGE IMPACT OVERVIEW</vt:lpstr>
      <vt:lpstr>OCM IS CREATING ‘WHAT’S CHANGING’ SLIDE-SETS FOR EACH BUSINESS SUB-PROCESS</vt:lpstr>
      <vt:lpstr>GA2C TAXONOMY</vt:lpstr>
      <vt:lpstr>GRANT AWARD TO CLOSE  Post-Award Set-Up | GA2C-030</vt:lpstr>
      <vt:lpstr>GRANT AWARD TO CLOSE  Post-Award Set-Up | GA2C-030</vt:lpstr>
      <vt:lpstr>Grant Award to Close  Post-Award Set-Up | GA2C-030</vt:lpstr>
      <vt:lpstr>KEY CHANGES IN POST-AWARD PROCESSES</vt:lpstr>
      <vt:lpstr>GRANT AWARD TO CLOSE  Post-Award Set-Up | GA2C-030</vt:lpstr>
      <vt:lpstr>GRANT AWARD TO CLOSE  Post-Award Set-Up | GA2C-030</vt:lpstr>
      <vt:lpstr>KEY GRANTS-RELATED SYSTEMS</vt:lpstr>
      <vt:lpstr>GRANT SYSTEM LANDSCAPE </vt:lpstr>
      <vt:lpstr>GRANT SYSTEM LANDSCAPE (cont.) </vt:lpstr>
      <vt:lpstr>PI JOURNEY MAP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Azalea Vasquez</dc:creator>
  <cp:lastModifiedBy>Azalea Vasquez</cp:lastModifiedBy>
  <cp:revision>1</cp:revision>
  <dcterms:modified xsi:type="dcterms:W3CDTF">2022-11-11T19:35:45Z</dcterms:modified>
</cp:coreProperties>
</file>