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Encode Sans"/>
      <p:regular r:id="rId6"/>
      <p:bold r:id="rId7"/>
    </p:embeddedFont>
    <p:embeddedFont>
      <p:font typeface="Encode Sans Black"/>
      <p:bold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-regular.fntdata"/><Relationship Id="rId5" Type="http://schemas.openxmlformats.org/officeDocument/2006/relationships/slide" Target="slides/slide1.xml"/><Relationship Id="rId6" Type="http://schemas.openxmlformats.org/officeDocument/2006/relationships/font" Target="fonts/EncodeSans-regular.fntdata"/><Relationship Id="rId7" Type="http://schemas.openxmlformats.org/officeDocument/2006/relationships/font" Target="fonts/EncodeSans-bold.fntdata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  <a:defRPr b="0" i="0" sz="3000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24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•"/>
              <a:defRPr b="1" i="0" sz="20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ts val="1600"/>
              <a:buChar char="•"/>
              <a:defRPr b="1" i="0" sz="16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W Logo_Purple_2685_HEX.png"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grants.nih.gov/grants/guide/notice-files/NOT-OD-22-044.html" TargetMode="External"/><Relationship Id="rId4" Type="http://schemas.openxmlformats.org/officeDocument/2006/relationships/hyperlink" Target="https://grants.nih.gov/policy/research_integrity/confidentiality_peer_review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Peer Review Breaches (NIH)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5" name="Google Shape;95;p14"/>
          <p:cNvSpPr txBox="1"/>
          <p:nvPr>
            <p:ph idx="2" type="body"/>
          </p:nvPr>
        </p:nvSpPr>
        <p:spPr>
          <a:xfrm>
            <a:off x="659305" y="1627543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Study Sections / Scientific Review Groups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 Maintaining Security and Confidentiality in NIH Peer Review: Rules, Responsibilities and Possible Consequences Notice Number: </a:t>
            </a:r>
            <a:r>
              <a:rPr b="0" i="1" lang="en-US" u="sng">
                <a:solidFill>
                  <a:schemeClr val="hlink"/>
                </a:solidFill>
                <a:hlinkClick r:id="rId3"/>
              </a:rPr>
              <a:t>NOT-OD-22-044</a:t>
            </a:r>
            <a:r>
              <a:rPr b="0" i="1" lang="en-US"/>
              <a:t>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 u="sng">
                <a:solidFill>
                  <a:schemeClr val="hlink"/>
                </a:solidFill>
                <a:hlinkClick r:id="rId4"/>
              </a:rPr>
              <a:t>Integrity and Confidentiality in NIH Peer Review</a:t>
            </a:r>
            <a:endParaRPr b="0" i="1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Applies to reviewers and applicants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Requirements and Prohibitions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Certifications (Confidentiality Agreement)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Penalties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Consequences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•"/>
            </a:pPr>
            <a:r>
              <a:rPr b="0" i="1" lang="en-US"/>
              <a:t>NIH is increasingly reaching out to institutions to investigate and respond to alleged breaches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