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Encode San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ncodeSans-regular.fntdata"/><Relationship Id="rId8" Type="http://schemas.openxmlformats.org/officeDocument/2006/relationships/font" Target="fonts/Encode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29927" l="0" r="0" t="29927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50348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083677"/>
            <a:ext cx="2170858" cy="448056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1"/>
            <a:ext cx="9153525" cy="11430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0" y="1127641"/>
            <a:ext cx="6840175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2023 schedule published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live courses scheduled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All offered via Zoom, be sure to take advantage of these courses offered once a quarter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 and the CORE curriculum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of FT impacts underway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 focused courses little change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Process/systems courses significant change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449220" y="2838832"/>
            <a:ext cx="54399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F49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190213" y="3036331"/>
            <a:ext cx="187758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Home: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https://www.washington.edu/research/training/core/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97" name="Google Shape;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7096034" y="1981200"/>
            <a:ext cx="213608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Registration: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/>
          <p:nvPr/>
        </p:nvSpPr>
        <p:spPr>
          <a:xfrm>
            <a:off x="17663" y="378104"/>
            <a:ext cx="688620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55858" y="2636664"/>
            <a:ext cx="61176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