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4"/>
  </p:notesMasterIdLst>
  <p:sldIdLst>
    <p:sldId id="256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Encode Sans Black" panose="020B0604020202020204" charset="0"/>
      <p:bold r:id="rId9"/>
    </p:embeddedFont>
    <p:embeddedFont>
      <p:font typeface="Merriweather Sans" pitchFamily="2" charset="0"/>
      <p:regular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Open Sans Light" panose="020B0306030504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" name="Google Shape;9;p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Google Shape;20;p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Google Shape;25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7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2" name="Google Shape;32;p7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9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3" name="Google Shape;43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8" name="Google Shape;48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ramques@uw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Live Closed Captioning is now available</a:t>
            </a: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Live transcription and closed captions are enabled via the “CC/Transcript” button in your Zoom window.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Recordings of our sessions, with manually edited closed captions, are typically available within a week after the meeting, and a link is emailed with the post-session Q&amp;A.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If you have any issues or questions, please let us know at </a:t>
            </a: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mramques@uw.edu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On-screen Show (4:3)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Encode Sans Black</vt:lpstr>
      <vt:lpstr>Calibri</vt:lpstr>
      <vt:lpstr>Open Sans</vt:lpstr>
      <vt:lpstr>Merriweather Sans</vt:lpstr>
      <vt:lpstr>Open Sans Light</vt:lpstr>
      <vt:lpstr>1_Custom Design</vt:lpstr>
      <vt:lpstr>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Azalea Vasquez</dc:creator>
  <cp:lastModifiedBy>Azalea Vasquez</cp:lastModifiedBy>
  <cp:revision>1</cp:revision>
  <dcterms:modified xsi:type="dcterms:W3CDTF">2023-04-14T16:29:02Z</dcterms:modified>
</cp:coreProperties>
</file>