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ncode Sans Black" panose="020B0604020202020204" charset="0"/>
      <p:bold r:id="rId22"/>
    </p:embeddedFont>
    <p:embeddedFont>
      <p:font typeface="Merriweather Sans" pitchFamily="2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maa/ec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inance.uw.edu/maa/ecc_march_update" TargetMode="External"/><Relationship Id="rId4" Type="http://schemas.openxmlformats.org/officeDocument/2006/relationships/hyperlink" Target="https://finance.uw.edu/maa/faq/20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7" Type="http://schemas.openxmlformats.org/officeDocument/2006/relationships/hyperlink" Target="mailto:ECCHelp@uw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gard4@uw.eud" TargetMode="External"/><Relationship Id="rId5" Type="http://schemas.openxmlformats.org/officeDocument/2006/relationships/hyperlink" Target="https://finance.uw.edu/pafc/" TargetMode="External"/><Relationship Id="rId4" Type="http://schemas.openxmlformats.org/officeDocument/2006/relationships/hyperlink" Target="mailto:gcafco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FUTURE OF EFFORT REPORTING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Impacts from eFECS Cutover / Retirement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2004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After eFECS is retired, any certifications or re-certifications for periods prior to 7/1/2023 will be done via a manual process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2004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Recommendation: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If your Department currently has outstanding or late FECs, now is the time to resolve issues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2004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After eFECS is retired, that does not relieve or eliminate the requirement to certify/recertify FECs for periods prior to 7/1/2023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Payroll adjustments impacting Effort Reporting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 be done via the current process in MyFD through Dean’s Day</a:t>
            </a:r>
            <a:endParaRPr/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After Dean’s Day: manual process to adjust effort on the FEC</a:t>
            </a:r>
            <a:endParaRPr/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  <a:p>
            <a:pPr marL="742950" lvl="1" indent="-285750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November of 2023, - Dept. realizes faculty salary charged to an Award in May and June 2023 needs to be transferred </a:t>
            </a:r>
            <a:endParaRPr/>
          </a:p>
          <a:p>
            <a:pPr marL="742950" lvl="1" indent="-285750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Payroll Adjustment will occur in Workday</a:t>
            </a:r>
            <a:endParaRPr/>
          </a:p>
          <a:p>
            <a:pPr marL="742950" lvl="1" indent="-285750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manual process is required to adjust and certify the FEC</a:t>
            </a:r>
            <a:endParaRPr/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Tips and Recommendations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Review payroll allocations for: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Salary cap compliance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K-Award compliance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compliance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Review early: After Dean’s Day, adjustments will occur in Workday but are not updated in eFECS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There will be a manual process to correct/update FECs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 Information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https://finance.uw.edu/maa/ecc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 FAQs: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https://finance.uw.edu/maa/faq/202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 Project Updates: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https://finance.uw.edu/maa/ecc_march_update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efecs@uw.edu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(Effort questions)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gcafco@uw.edu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(Non-Effort questions)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https://finance.uw.edu/pafc/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David Parks, Effort Compliance Analyst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ECCHelp@uw.edu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(ECC-specific questions)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Today’s Topics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 New Effort Reporting System: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Employee Compensation Compliance (“ECC”)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Retiring eFECS / Cutover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Resources and Questions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Changes to Effort Reporting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eFECS will be retired and a new system (ECC) will take its place to document effort reporting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eFECS: Faculty Effort thru June 30, 2023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GCCRs: Payroll certifications thru June 30, 2023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ECC: Effort and payroll certifications for periods starting on or after July 1, 2023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Employee Compensation Compliance (ECC)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 will replace the current eFECS system </a:t>
            </a:r>
            <a:r>
              <a:rPr lang="en-US" i="1" u="sng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the GCCR process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 terminology: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Statements (currently called “FECs”)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Project Statements (currently called “GCCRs”)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statements, certifications, and records retention will occur within ECC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Currently, GCCRs are retained at the unit level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ECC, Project Statements will be retained in the system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Effort Statement Reporting Cycles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74786" y="1736725"/>
            <a:ext cx="8493368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(FEC) reporting cycles will be unified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Current practice: 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Academic Cycle</a:t>
            </a:r>
            <a:endParaRPr/>
          </a:p>
          <a:p>
            <a:pPr marL="1600200" lvl="3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3/16 – 9/15</a:t>
            </a:r>
            <a:endParaRPr/>
          </a:p>
          <a:p>
            <a:pPr marL="1600200" lvl="3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9/16 – 3/15 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Calendar Cycle</a:t>
            </a:r>
            <a:endParaRPr/>
          </a:p>
          <a:p>
            <a:pPr marL="1600200" lvl="3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1/1 – 6/30</a:t>
            </a:r>
            <a:endParaRPr/>
          </a:p>
          <a:p>
            <a:pPr marL="1600200" lvl="3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7/1 – 12/31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Future reporting cycle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1/1 – 6/30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7/1 – 12/31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Effort Statement Reporting Cycles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first Effort Statements certified in ECC will be for the period of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7/1/2023 – 12/31/2023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Deadline for certification likely early March 2024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Change from current system: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Don’t have to wait for the Statements to be “released” in order to view in the system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Certification won’t be available under after the cycle closes, but there is no longer a “wait period” to view the Statements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Project Statement Reporting Cycles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Project Statements (GCCRs) will maintain the same reporting cycles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1/1 – 3/31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4/1 – 6/30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7/1 – 9/30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10/1 – 12/31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first Project Statements certified in ECC will be for the 7/1/2023 – 9/30/2023 period in the fall of 2023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Due in December of 2023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ECC Testing and Training Timeline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t="11168"/>
          <a:stretch/>
        </p:blipFill>
        <p:spPr>
          <a:xfrm>
            <a:off x="574744" y="1529861"/>
            <a:ext cx="8280771" cy="440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3758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eFECS Retirement / Effort Reporting Cutover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current FEC cycles will end on June 30, 2023, in order to “close out” reporting in eFECS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Calendar cycle: 1/1/2023 – 6/30/2023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Academic cycle: 3/16/2023 – 6/30/2023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FECs will be available on late July 2023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FECs will be due in early October 2023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After early October 2023, eFECS will be retired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On-screen Show (4:3)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Encode Sans Black</vt:lpstr>
      <vt:lpstr>Open Sans</vt:lpstr>
      <vt:lpstr>Merriweather Sans</vt:lpstr>
      <vt:lpstr>Noto Sans Symbols</vt:lpstr>
      <vt:lpstr>Open Sans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2023-04-14T16:32:06Z</dcterms:modified>
</cp:coreProperties>
</file>