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" panose="020B0604020202020204" charset="0"/>
      <p:regular r:id="rId15"/>
      <p:bold r:id="rId16"/>
    </p:embeddedFont>
    <p:embeddedFont>
      <p:font typeface="Encode Sans Black" panose="020B0604020202020204" charset="0"/>
      <p:bold r:id="rId17"/>
    </p:embeddedFont>
    <p:embeddedFont>
      <p:font typeface="Merriweather Sans" pitchFamily="2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This will give OSP time to assist in getting sponsor approval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2_Title Slide">
    <p:bg>
      <p:bgPr>
        <a:solidFill>
          <a:schemeClr val="dk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47923" y="49534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1_Title Slid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4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2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orms-and-templates/request-a-change-of-p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ashington.edu/research/myresearch-lifecycle/manage/award-changes/#change-p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Workday Conversion Issue: Inactive PIs</a:t>
            </a:r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627475" y="4955567"/>
            <a:ext cx="500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Lily Gebrenegus</a:t>
            </a:r>
            <a:endParaRPr sz="1400" b="1" i="0" u="none" strike="noStrike" cap="none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Analyst, Grant &amp; Contract Accounting</a:t>
            </a:r>
            <a:endParaRPr sz="1400" b="1" i="0" u="none" strike="noStrike" cap="none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April 2023 MRAM</a:t>
            </a:r>
            <a:endParaRPr sz="1400" b="1" i="0" u="none" strike="noStrike" cap="none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73448" y="2156585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-US"/>
              <a:t>When a PI on a converted award is “inactive” in Workday HRP at June 16, the Workday Finance PI field for that award will be blank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-US"/>
              <a:t>This will create delays after go-live if a PI’s approval is needed to complete a Workday business process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THE ISSUE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73400" y="2307571"/>
            <a:ext cx="8197200" cy="3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INACTIVE: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Retired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Terminated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Contract Ended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ACTIVE: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On Leave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Retired – Active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Retired - On Leave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“INACTIVE” v. “ACTIVE”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73398" y="221461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If you have a PI who is planning to retire or leave the UW, submit a Change of PI Request for each Award under that PI to OSP by </a:t>
            </a:r>
            <a:r>
              <a:rPr lang="en-US" i="1" u="sng">
                <a:solidFill>
                  <a:schemeClr val="accent1"/>
                </a:solidFill>
              </a:rPr>
              <a:t>Friday, May 19</a:t>
            </a:r>
            <a:endParaRPr i="1" u="sng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u="sng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Monitor the status of your PIs between now and go-live on July 6</a:t>
            </a:r>
            <a:endParaRPr u="sng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CALL TO ACTION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73398" y="23075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This is a conversion issue only and will not happen if a PI becomes inactive after go-live in July.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After go-live, a PI Change will be treated as an Award Modification in SAGE. Please continue to use the Change of PI Request Form and attach to the Award Modification.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NOTE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73398" y="2181485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Change of PI Request Form: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https://www.washington.edu/research/forms-and-templates/request-a-change-of-pi/</a:t>
            </a:r>
            <a:r>
              <a:rPr lang="en-US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Review Change of PI guidance and instructions for more information: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https://www.washington.edu/research/myresearch-lifecycle/manage/award-changes/#change-pi</a:t>
            </a:r>
            <a:endParaRPr sz="1100" b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RESOURCES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54073" y="23075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Please contact Lily Gebrenegus at lgebren@uw.edu 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 Purple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 White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(4:3)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Merriweather Sans</vt:lpstr>
      <vt:lpstr>Calibri</vt:lpstr>
      <vt:lpstr>Encode Sans Black</vt:lpstr>
      <vt:lpstr>Encode Sans</vt:lpstr>
      <vt:lpstr>Open Sans</vt:lpstr>
      <vt:lpstr>UW Purple</vt:lpstr>
      <vt:lpstr>UW White</vt:lpstr>
      <vt:lpstr>Workday Conversion Issue: Inactive PIs</vt:lpstr>
      <vt:lpstr>THE ISSUE</vt:lpstr>
      <vt:lpstr>“INACTIVE” v. “ACTIVE”</vt:lpstr>
      <vt:lpstr>CALL TO ACTION</vt:lpstr>
      <vt:lpstr>NOTE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Workday Conversion Issue: Inactive PIs</dc:title>
  <dc:creator>Azalea Vasquez</dc:creator>
  <cp:lastModifiedBy>Azalea Vasquez</cp:lastModifiedBy>
  <cp:revision>1</cp:revision>
  <dcterms:modified xsi:type="dcterms:W3CDTF">2023-04-14T16:33:37Z</dcterms:modified>
</cp:coreProperties>
</file>