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6" r:id="rId1"/>
    <p:sldMasterId id="2147483657" r:id="rId2"/>
  </p:sldMasterIdLst>
  <p:notesMasterIdLst>
    <p:notesMasterId r:id="rId4"/>
  </p:notesMasterIdLst>
  <p:sldIdLst>
    <p:sldId id="256" r:id="rId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Encode Sans Black" panose="020B0604020202020204" charset="0"/>
      <p:bold r:id="rId9"/>
    </p:embeddedFont>
    <p:embeddedFont>
      <p:font typeface="Merriweather Sans" pitchFamily="2" charset="0"/>
      <p:regular r:id="rId10"/>
    </p:embeddedFont>
    <p:embeddedFont>
      <p:font typeface="Open Sans" panose="020B0606030504020204" pitchFamily="34" charset="0"/>
      <p:regular r:id="rId11"/>
      <p:bold r:id="rId12"/>
      <p:italic r:id="rId13"/>
      <p:boldItalic r:id="rId14"/>
    </p:embeddedFont>
    <p:embeddedFont>
      <p:font typeface="Open Sans Light" panose="020B0306030504020204" pitchFamily="3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488">
          <p15:clr>
            <a:srgbClr val="A4A3A4"/>
          </p15:clr>
        </p15:guide>
        <p15:guide id="2" pos="47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2"/>
      </p:cViewPr>
      <p:guideLst>
        <p:guide orient="horz" pos="2488"/>
        <p:guide pos="47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font" Target="fonts/font14.fntdata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font" Target="fonts/font13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10" Type="http://schemas.openxmlformats.org/officeDocument/2006/relationships/font" Target="fonts/font6.fntdata"/><Relationship Id="rId19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9" name="Google Shape;9;p2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body" idx="1"/>
          </p:nvPr>
        </p:nvSpPr>
        <p:spPr>
          <a:xfrm>
            <a:off x="671757" y="11671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Arial"/>
              <a:buNone/>
              <a:defRPr sz="5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3" name="Google Shape;13;p3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3" descr="Wordmark_center_Purple_HE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039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3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84303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0" name="Google Shape;20;p4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82155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4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5" name="Google Shape;25;p5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63105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5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4B2E83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7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334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671757" y="11798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accent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2" name="Google Shape;32;p7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84303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7" name="Google Shape;37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8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bg>
      <p:bgPr>
        <a:solidFill>
          <a:srgbClr val="4B2E83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9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9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076956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3" name="Google Shape;43;p9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bg>
      <p:bgPr>
        <a:solidFill>
          <a:srgbClr val="4B2E83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0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8" name="Google Shape;48;p10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2E83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ramques@uw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 b="1">
                <a:latin typeface="Arial"/>
                <a:ea typeface="Arial"/>
                <a:cs typeface="Arial"/>
                <a:sym typeface="Arial"/>
              </a:rPr>
              <a:t>Live Closed Captioning is now available</a:t>
            </a:r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Live transcription and closed captions are enabled via the “CC/Transcript” button in your Zoom window.</a:t>
            </a:r>
            <a:endParaRPr/>
          </a:p>
          <a:p>
            <a:pPr marL="34290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Recordings of our sessions, with manually edited closed captions, are typically available within a week after the meeting, and a link is emailed with the post-session Q&amp;A.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If you have any issues or questions, please let us know at </a:t>
            </a:r>
            <a:r>
              <a:rPr lang="en-US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mramques@uw.edu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Custom 5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</Words>
  <Application>Microsoft Office PowerPoint</Application>
  <PresentationFormat>On-screen Show (4:3)</PresentationFormat>
  <Paragraphs>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Open Sans</vt:lpstr>
      <vt:lpstr>Calibri</vt:lpstr>
      <vt:lpstr>Encode Sans Black</vt:lpstr>
      <vt:lpstr>Merriweather Sans</vt:lpstr>
      <vt:lpstr>Open Sans Light</vt:lpstr>
      <vt:lpstr>1_Custom Design</vt:lpstr>
      <vt:lpstr>Custom Design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Azalea Vasquez</dc:creator>
  <cp:lastModifiedBy>Azalea Vasquez</cp:lastModifiedBy>
  <cp:revision>1</cp:revision>
  <dcterms:modified xsi:type="dcterms:W3CDTF">2023-05-12T15:08:22Z</dcterms:modified>
</cp:coreProperties>
</file>