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t>
            </a:r>
            <a:r>
              <a:rPr lang="en-US" b="1"/>
              <a:t>REVIEW</a:t>
            </a:r>
            <a:r>
              <a:rPr lang="en-US"/>
              <a:t> Slide]</a:t>
            </a:r>
            <a:endParaRPr/>
          </a:p>
          <a:p>
            <a:pPr marL="0" lvl="0" indent="0" algn="l" rtl="0">
              <a:spcBef>
                <a:spcPts val="0"/>
              </a:spcBef>
              <a:spcAft>
                <a:spcPts val="0"/>
              </a:spcAft>
              <a:buNone/>
            </a:pPr>
            <a:endParaRPr/>
          </a:p>
        </p:txBody>
      </p:sp>
      <p:sp>
        <p:nvSpPr>
          <p:cNvPr id="101" name="Google Shape;101;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a:t>NOTE</a:t>
            </a:r>
            <a:r>
              <a:rPr lang="en-US"/>
              <a:t> - The change in fee is based on the date of submission to HSD via Zipline, </a:t>
            </a:r>
            <a:r>
              <a:rPr lang="en-US" u="sng"/>
              <a:t>not</a:t>
            </a:r>
            <a:r>
              <a:rPr lang="en-US"/>
              <a:t> the date HSD grants authorization. If you submit a request prior to July 1</a:t>
            </a:r>
            <a:r>
              <a:rPr lang="en-US" baseline="30000"/>
              <a:t>st</a:t>
            </a:r>
            <a:r>
              <a:rPr lang="en-US"/>
              <a:t>, you will be charged the old rate of $1500.</a:t>
            </a:r>
            <a:endParaRPr/>
          </a:p>
          <a:p>
            <a:pPr marL="0" lvl="0" indent="0" algn="l" rtl="0">
              <a:spcBef>
                <a:spcPts val="0"/>
              </a:spcBef>
              <a:spcAft>
                <a:spcPts val="0"/>
              </a:spcAft>
              <a:buNone/>
            </a:pPr>
            <a:endParaRPr/>
          </a:p>
          <a:p>
            <a:pPr marL="0" lvl="0" indent="0" algn="l" rtl="0">
              <a:spcBef>
                <a:spcPts val="0"/>
              </a:spcBef>
              <a:spcAft>
                <a:spcPts val="0"/>
              </a:spcAft>
              <a:buNone/>
            </a:pPr>
            <a:r>
              <a:rPr lang="en-US"/>
              <a:t>Clinical Research Budget &amp; Billing Support (CRBB) in the Clinical Trials Office has been provided the new rate and effective date and will use this for preparing budgets associated with industry contracts.</a:t>
            </a:r>
            <a:endParaRPr/>
          </a:p>
        </p:txBody>
      </p:sp>
      <p:sp>
        <p:nvSpPr>
          <p:cNvPr id="108" name="Google Shape;108;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t>
            </a:r>
            <a:r>
              <a:rPr lang="en-US" b="1"/>
              <a:t>REVIEW</a:t>
            </a:r>
            <a:r>
              <a:rPr lang="en-US"/>
              <a:t> Slide]</a:t>
            </a:r>
            <a:endParaRPr/>
          </a:p>
        </p:txBody>
      </p:sp>
      <p:sp>
        <p:nvSpPr>
          <p:cNvPr id="118" name="Google Shape;11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4</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As you know, the UW Finance Transformation represents a complete overhaul of the University’s finance system. </a:t>
            </a:r>
            <a:endParaRPr/>
          </a:p>
          <a:p>
            <a:pPr marL="0" lvl="0" indent="0" algn="l" rtl="0">
              <a:spcBef>
                <a:spcPts val="0"/>
              </a:spcBef>
              <a:spcAft>
                <a:spcPts val="0"/>
              </a:spcAft>
              <a:buNone/>
            </a:pPr>
            <a:endParaRPr/>
          </a:p>
          <a:p>
            <a:pPr marL="0" lvl="0" indent="0" algn="l" rtl="0">
              <a:spcBef>
                <a:spcPts val="0"/>
              </a:spcBef>
              <a:spcAft>
                <a:spcPts val="0"/>
              </a:spcAft>
              <a:buNone/>
            </a:pPr>
            <a:r>
              <a:rPr lang="en-US"/>
              <a:t>[</a:t>
            </a:r>
            <a:r>
              <a:rPr lang="en-US" b="1"/>
              <a:t>CLICK</a:t>
            </a:r>
            <a:r>
              <a:rPr lang="en-US"/>
              <a:t> for Fly-in] Under our current system we use a budget #.</a:t>
            </a:r>
            <a:endParaRPr/>
          </a:p>
          <a:p>
            <a:pPr marL="0" lvl="0" indent="0" algn="l" rtl="0">
              <a:spcBef>
                <a:spcPts val="0"/>
              </a:spcBef>
              <a:spcAft>
                <a:spcPts val="0"/>
              </a:spcAft>
              <a:buNone/>
            </a:pPr>
            <a:endParaRPr/>
          </a:p>
          <a:p>
            <a:pPr marL="0" lvl="0" indent="0" algn="l" rtl="0">
              <a:spcBef>
                <a:spcPts val="0"/>
              </a:spcBef>
              <a:spcAft>
                <a:spcPts val="0"/>
              </a:spcAft>
              <a:buNone/>
            </a:pPr>
            <a:r>
              <a:rPr lang="en-US"/>
              <a:t>[</a:t>
            </a:r>
            <a:r>
              <a:rPr lang="en-US" b="1"/>
              <a:t>CLICK</a:t>
            </a:r>
            <a:r>
              <a:rPr lang="en-US"/>
              <a:t> for Fly-in] After Workday is implemented, the terminology used will be “worktags”. For most industry trials, that will take the form of a driver Worktag called a Grant worktag. It will have a GR prefix with a 6 digit #.</a:t>
            </a:r>
            <a:endParaRPr/>
          </a:p>
          <a:p>
            <a:pPr marL="0" lvl="0" indent="0" algn="l" rtl="0">
              <a:spcBef>
                <a:spcPts val="0"/>
              </a:spcBef>
              <a:spcAft>
                <a:spcPts val="0"/>
              </a:spcAft>
              <a:buNone/>
            </a:pPr>
            <a:endParaRPr/>
          </a:p>
          <a:p>
            <a:pPr marL="0" lvl="0" indent="0" algn="l" rtl="0">
              <a:spcBef>
                <a:spcPts val="0"/>
              </a:spcBef>
              <a:spcAft>
                <a:spcPts val="0"/>
              </a:spcAft>
              <a:buNone/>
            </a:pPr>
            <a:r>
              <a:rPr lang="en-US"/>
              <a:t>[</a:t>
            </a:r>
            <a:r>
              <a:rPr lang="en-US" b="1"/>
              <a:t>CLICK</a:t>
            </a:r>
            <a:r>
              <a:rPr lang="en-US"/>
              <a:t> for Fly-in] Driver worktags will auto-populate these three related fields. Researchers who don’t have a driver worktag can alternatively provide these 3 separate pieces of information. For example, a department might provide these if a study-specific driver worktag has not yet been established.</a:t>
            </a:r>
            <a:endParaRPr/>
          </a:p>
        </p:txBody>
      </p:sp>
      <p:sp>
        <p:nvSpPr>
          <p:cNvPr id="128" name="Google Shape;12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5</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We will be updating our Request External IRB Review form with a new section to collect this information [</a:t>
            </a:r>
            <a:r>
              <a:rPr lang="en-US" b="1"/>
              <a:t>CLICK</a:t>
            </a:r>
            <a:r>
              <a:rPr lang="en-US"/>
              <a:t> for Fly-in]. </a:t>
            </a:r>
            <a:endParaRPr/>
          </a:p>
          <a:p>
            <a:pPr marL="0" lvl="0" indent="0" algn="l" rtl="0">
              <a:spcBef>
                <a:spcPts val="0"/>
              </a:spcBef>
              <a:spcAft>
                <a:spcPts val="0"/>
              </a:spcAft>
              <a:buNone/>
            </a:pPr>
            <a:endParaRPr/>
          </a:p>
          <a:p>
            <a:pPr marL="0" lvl="0" indent="0" algn="l" rtl="0">
              <a:spcBef>
                <a:spcPts val="0"/>
              </a:spcBef>
              <a:spcAft>
                <a:spcPts val="0"/>
              </a:spcAft>
              <a:buNone/>
            </a:pPr>
            <a:r>
              <a:rPr lang="en-US"/>
              <a:t>Remember, this is only required for industry-initiated and sponsored clinical trials where the UW OSP negotiated the contract. All other requests for authorization don’t come with a fee so billing information does not need to be provided.</a:t>
            </a:r>
            <a:endParaRPr/>
          </a:p>
        </p:txBody>
      </p:sp>
      <p:sp>
        <p:nvSpPr>
          <p:cNvPr id="137" name="Google Shape;13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6</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So, what should researchers being doing in preparation for these changes? It depends on their circumstances but there are 3 main situations researchers are likely to find themselves in: [</a:t>
            </a:r>
            <a:r>
              <a:rPr lang="en-US" b="1"/>
              <a:t>REVIEW</a:t>
            </a:r>
            <a:r>
              <a:rPr lang="en-US"/>
              <a:t> Slide]</a:t>
            </a:r>
            <a:endParaRPr/>
          </a:p>
        </p:txBody>
      </p:sp>
      <p:sp>
        <p:nvSpPr>
          <p:cNvPr id="144" name="Google Shape;14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7</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t>
            </a:r>
            <a:r>
              <a:rPr lang="en-US" b="1"/>
              <a:t>REVIEW</a:t>
            </a:r>
            <a:r>
              <a:rPr lang="en-US"/>
              <a:t> Slide]</a:t>
            </a:r>
            <a:endParaRPr/>
          </a:p>
          <a:p>
            <a:pPr marL="0" marR="0" lvl="0" indent="0" algn="l" rtl="0">
              <a:lnSpc>
                <a:spcPct val="100000"/>
              </a:lnSpc>
              <a:spcBef>
                <a:spcPts val="0"/>
              </a:spcBef>
              <a:spcAft>
                <a:spcPts val="0"/>
              </a:spcAft>
              <a:buClr>
                <a:schemeClr val="dk1"/>
              </a:buClr>
              <a:buSzPts val="1200"/>
              <a:buFont typeface="Calibri"/>
              <a:buNone/>
            </a:pPr>
            <a:endParaRPr/>
          </a:p>
          <a:p>
            <a:pPr marL="0" marR="0" lvl="0" indent="0" algn="l" rtl="0">
              <a:lnSpc>
                <a:spcPct val="100000"/>
              </a:lnSpc>
              <a:spcBef>
                <a:spcPts val="0"/>
              </a:spcBef>
              <a:spcAft>
                <a:spcPts val="0"/>
              </a:spcAft>
              <a:buClr>
                <a:schemeClr val="dk1"/>
              </a:buClr>
              <a:buSzPts val="1200"/>
              <a:buFont typeface="Calibri"/>
              <a:buNone/>
            </a:pPr>
            <a:r>
              <a:rPr lang="en-US"/>
              <a:t>This is the scenario where we need your help the most in getting word out to researchers about the importance of obtaining an advanced budget #. [</a:t>
            </a:r>
            <a:r>
              <a:rPr lang="en-US" b="1"/>
              <a:t>CLICK for Fly-in</a:t>
            </a:r>
            <a:r>
              <a:rPr lang="en-US"/>
              <a:t>]. If researchers don’t have an advanced budget request submitted in our current system by June 13</a:t>
            </a:r>
            <a:r>
              <a:rPr lang="en-US" baseline="30000"/>
              <a:t>th</a:t>
            </a:r>
            <a:r>
              <a:rPr lang="en-US"/>
              <a:t> at the latest (preferably May 31</a:t>
            </a:r>
            <a:r>
              <a:rPr lang="en-US" baseline="30000"/>
              <a:t>st</a:t>
            </a:r>
            <a:r>
              <a:rPr lang="en-US"/>
              <a:t>) they will have to wait until UW FT goes live on July 6</a:t>
            </a:r>
            <a:r>
              <a:rPr lang="en-US" baseline="30000"/>
              <a:t>th</a:t>
            </a:r>
            <a:r>
              <a:rPr lang="en-US"/>
              <a:t> to submit a request. It’s possible this could take awhile to obtain (weeks or longer), delaying the ability of the researcher to get HSD authorization and external IRB approval.</a:t>
            </a:r>
            <a:endParaRPr/>
          </a:p>
          <a:p>
            <a:pPr marL="0" marR="0" lvl="0" indent="0" algn="l" rtl="0">
              <a:lnSpc>
                <a:spcPct val="100000"/>
              </a:lnSpc>
              <a:spcBef>
                <a:spcPts val="0"/>
              </a:spcBef>
              <a:spcAft>
                <a:spcPts val="0"/>
              </a:spcAft>
              <a:buClr>
                <a:schemeClr val="dk1"/>
              </a:buClr>
              <a:buSzPts val="1200"/>
              <a:buFont typeface="Calibri"/>
              <a:buNone/>
            </a:pPr>
            <a:endParaRPr/>
          </a:p>
          <a:p>
            <a:pPr marL="0" marR="0" lvl="0" indent="0" algn="l" rtl="0">
              <a:lnSpc>
                <a:spcPct val="100000"/>
              </a:lnSpc>
              <a:spcBef>
                <a:spcPts val="0"/>
              </a:spcBef>
              <a:spcAft>
                <a:spcPts val="0"/>
              </a:spcAft>
              <a:buClr>
                <a:schemeClr val="dk1"/>
              </a:buClr>
              <a:buSzPts val="1200"/>
              <a:buFont typeface="Calibri"/>
              <a:buNone/>
            </a:pPr>
            <a:r>
              <a:rPr lang="en-US"/>
              <a:t>Alternatively, they could provide a department worktag (e.g., cost center, fund and function #) from the department but this creates extra work for department administrators who will later have to transfer funds back onto that cost center once the study grant worktag is established.</a:t>
            </a:r>
            <a:endParaRPr/>
          </a:p>
        </p:txBody>
      </p:sp>
      <p:sp>
        <p:nvSpPr>
          <p:cNvPr id="151" name="Google Shape;151;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8</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9</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2"/>
          <p:cNvSpPr txBox="1">
            <a:spLocks noGrp="1"/>
          </p:cNvSpPr>
          <p:nvPr>
            <p:ph type="ctrTitle"/>
          </p:nvPr>
        </p:nvSpPr>
        <p:spPr>
          <a:xfrm>
            <a:off x="685800" y="1371602"/>
            <a:ext cx="7848600" cy="19272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4050"/>
              <a:buFont typeface="Arial"/>
              <a:buNone/>
              <a:defRPr sz="405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
          <p:cNvSpPr txBox="1">
            <a:spLocks noGrp="1"/>
          </p:cNvSpPr>
          <p:nvPr>
            <p:ph type="subTitle" idx="1"/>
          </p:nvPr>
        </p:nvSpPr>
        <p:spPr>
          <a:xfrm>
            <a:off x="685800" y="3505200"/>
            <a:ext cx="6400800" cy="1752600"/>
          </a:xfrm>
          <a:prstGeom prst="rect">
            <a:avLst/>
          </a:prstGeom>
          <a:noFill/>
          <a:ln>
            <a:noFill/>
          </a:ln>
        </p:spPr>
        <p:txBody>
          <a:bodyPr spcFirstLastPara="1" wrap="square" lIns="91425" tIns="45700" rIns="91425" bIns="45700" anchor="t" anchorCtr="0">
            <a:normAutofit/>
          </a:bodyPr>
          <a:lstStyle>
            <a:lvl1pPr lvl="0" algn="l">
              <a:spcBef>
                <a:spcPts val="360"/>
              </a:spcBef>
              <a:spcAft>
                <a:spcPts val="0"/>
              </a:spcAft>
              <a:buSzPts val="1530"/>
              <a:buNone/>
              <a:defRPr>
                <a:solidFill>
                  <a:srgbClr val="55556F"/>
                </a:solidFill>
              </a:defRPr>
            </a:lvl1pPr>
            <a:lvl2pPr lvl="1" algn="ctr">
              <a:spcBef>
                <a:spcPts val="300"/>
              </a:spcBef>
              <a:spcAft>
                <a:spcPts val="0"/>
              </a:spcAft>
              <a:buSzPts val="1275"/>
              <a:buNone/>
              <a:defRPr>
                <a:solidFill>
                  <a:srgbClr val="8B8B8D"/>
                </a:solidFill>
              </a:defRPr>
            </a:lvl2pPr>
            <a:lvl3pPr lvl="2" algn="ctr">
              <a:spcBef>
                <a:spcPts val="270"/>
              </a:spcBef>
              <a:spcAft>
                <a:spcPts val="0"/>
              </a:spcAft>
              <a:buSzPts val="1215"/>
              <a:buNone/>
              <a:defRPr>
                <a:solidFill>
                  <a:srgbClr val="8B8B8D"/>
                </a:solidFill>
              </a:defRPr>
            </a:lvl3pPr>
            <a:lvl4pPr lvl="3" algn="ctr">
              <a:spcBef>
                <a:spcPts val="240"/>
              </a:spcBef>
              <a:spcAft>
                <a:spcPts val="0"/>
              </a:spcAft>
              <a:buSzPts val="1200"/>
              <a:buNone/>
              <a:defRPr>
                <a:solidFill>
                  <a:srgbClr val="8B8B8D"/>
                </a:solidFill>
              </a:defRPr>
            </a:lvl4pPr>
            <a:lvl5pPr lvl="4" algn="ctr">
              <a:spcBef>
                <a:spcPts val="210"/>
              </a:spcBef>
              <a:spcAft>
                <a:spcPts val="0"/>
              </a:spcAft>
              <a:buSzPts val="1050"/>
              <a:buNone/>
              <a:defRPr>
                <a:solidFill>
                  <a:srgbClr val="8B8B8D"/>
                </a:solidFill>
              </a:defRPr>
            </a:lvl5pPr>
            <a:lvl6pPr lvl="5" algn="ctr">
              <a:spcBef>
                <a:spcPts val="195"/>
              </a:spcBef>
              <a:spcAft>
                <a:spcPts val="0"/>
              </a:spcAft>
              <a:buSzPts val="975"/>
              <a:buNone/>
              <a:defRPr>
                <a:solidFill>
                  <a:srgbClr val="8B8B8D"/>
                </a:solidFill>
              </a:defRPr>
            </a:lvl6pPr>
            <a:lvl7pPr lvl="6" algn="ctr">
              <a:spcBef>
                <a:spcPts val="195"/>
              </a:spcBef>
              <a:spcAft>
                <a:spcPts val="0"/>
              </a:spcAft>
              <a:buSzPts val="975"/>
              <a:buNone/>
              <a:defRPr>
                <a:solidFill>
                  <a:srgbClr val="8B8B8D"/>
                </a:solidFill>
              </a:defRPr>
            </a:lvl7pPr>
            <a:lvl8pPr lvl="7" algn="ctr">
              <a:spcBef>
                <a:spcPts val="195"/>
              </a:spcBef>
              <a:spcAft>
                <a:spcPts val="0"/>
              </a:spcAft>
              <a:buSzPts val="975"/>
              <a:buNone/>
              <a:defRPr>
                <a:solidFill>
                  <a:srgbClr val="8B8B8D"/>
                </a:solidFill>
              </a:defRPr>
            </a:lvl8pPr>
            <a:lvl9pPr lvl="8" algn="ctr">
              <a:spcBef>
                <a:spcPts val="195"/>
              </a:spcBef>
              <a:spcAft>
                <a:spcPts val="0"/>
              </a:spcAft>
              <a:buSzPts val="975"/>
              <a:buNone/>
              <a:defRPr>
                <a:solidFill>
                  <a:srgbClr val="8B8B8D"/>
                </a:solidFill>
              </a:defRPr>
            </a:lvl9pPr>
          </a:lstStyle>
          <a:p>
            <a:endParaRPr/>
          </a:p>
        </p:txBody>
      </p:sp>
      <p:sp>
        <p:nvSpPr>
          <p:cNvPr id="20" name="Google Shape;20;p2"/>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cxnSp>
        <p:nvCxnSpPr>
          <p:cNvPr id="23" name="Google Shape;23;p2"/>
          <p:cNvCxnSpPr/>
          <p:nvPr/>
        </p:nvCxnSpPr>
        <p:spPr>
          <a:xfrm>
            <a:off x="685800" y="3398520"/>
            <a:ext cx="7848600" cy="1588"/>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8"/>
        <p:cNvGrpSpPr/>
        <p:nvPr/>
      </p:nvGrpSpPr>
      <p:grpSpPr>
        <a:xfrm>
          <a:off x="0" y="0"/>
          <a:ext cx="0" cy="0"/>
          <a:chOff x="0" y="0"/>
          <a:chExt cx="0" cy="0"/>
        </a:xfrm>
      </p:grpSpPr>
      <p:sp>
        <p:nvSpPr>
          <p:cNvPr id="79" name="Google Shape;79;p11"/>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1"/>
          <p:cNvSpPr txBox="1">
            <a:spLocks noGrp="1"/>
          </p:cNvSpPr>
          <p:nvPr>
            <p:ph type="body" idx="1"/>
          </p:nvPr>
        </p:nvSpPr>
        <p:spPr>
          <a:xfrm rot="5400000">
            <a:off x="2133600" y="-76200"/>
            <a:ext cx="4876800" cy="82296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1" name="Google Shape;81;p11"/>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1"/>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1"/>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4"/>
        <p:cNvGrpSpPr/>
        <p:nvPr/>
      </p:nvGrpSpPr>
      <p:grpSpPr>
        <a:xfrm>
          <a:off x="0" y="0"/>
          <a:ext cx="0" cy="0"/>
          <a:chOff x="0" y="0"/>
          <a:chExt cx="0" cy="0"/>
        </a:xfrm>
      </p:grpSpPr>
      <p:sp>
        <p:nvSpPr>
          <p:cNvPr id="85" name="Google Shape;85;p12"/>
          <p:cNvSpPr txBox="1">
            <a:spLocks noGrp="1"/>
          </p:cNvSpPr>
          <p:nvPr>
            <p:ph type="title"/>
          </p:nvPr>
        </p:nvSpPr>
        <p:spPr>
          <a:xfrm rot="5400000">
            <a:off x="4724400" y="2514600"/>
            <a:ext cx="5867400" cy="2057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12"/>
          <p:cNvSpPr txBox="1">
            <a:spLocks noGrp="1"/>
          </p:cNvSpPr>
          <p:nvPr>
            <p:ph type="body" idx="1"/>
          </p:nvPr>
        </p:nvSpPr>
        <p:spPr>
          <a:xfrm rot="5400000">
            <a:off x="533400" y="533400"/>
            <a:ext cx="5867400" cy="60198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7" name="Google Shape;87;p12"/>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2"/>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2"/>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3"/>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3"/>
          <p:cNvSpPr txBox="1">
            <a:spLocks noGrp="1"/>
          </p:cNvSpPr>
          <p:nvPr>
            <p:ph type="body" idx="1"/>
          </p:nvPr>
        </p:nvSpPr>
        <p:spPr>
          <a:xfrm>
            <a:off x="457200" y="1600200"/>
            <a:ext cx="8229600" cy="48768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7" name="Google Shape;27;p3"/>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3"/>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3"/>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0"/>
        <p:cNvGrpSpPr/>
        <p:nvPr/>
      </p:nvGrpSpPr>
      <p:grpSpPr>
        <a:xfrm>
          <a:off x="0" y="0"/>
          <a:ext cx="0" cy="0"/>
          <a:chOff x="0" y="0"/>
          <a:chExt cx="0" cy="0"/>
        </a:xfrm>
      </p:grpSpPr>
      <p:sp>
        <p:nvSpPr>
          <p:cNvPr id="31" name="Google Shape;31;p4"/>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30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4"/>
          <p:cNvSpPr txBox="1">
            <a:spLocks noGrp="1"/>
          </p:cNvSpPr>
          <p:nvPr>
            <p:ph type="body" idx="1"/>
          </p:nvPr>
        </p:nvSpPr>
        <p:spPr>
          <a:xfrm>
            <a:off x="457200" y="1676400"/>
            <a:ext cx="3931920" cy="639762"/>
          </a:xfrm>
          <a:prstGeom prst="rect">
            <a:avLst/>
          </a:prstGeom>
          <a:noFill/>
          <a:ln>
            <a:noFill/>
          </a:ln>
        </p:spPr>
        <p:txBody>
          <a:bodyPr spcFirstLastPara="1" wrap="square" lIns="91425" tIns="45700" rIns="91425" bIns="45700" anchor="ctr" anchorCtr="0">
            <a:normAutofit/>
          </a:bodyPr>
          <a:lstStyle>
            <a:lvl1pPr marL="457200" lvl="0" indent="-228600" algn="ctr">
              <a:spcBef>
                <a:spcPts val="300"/>
              </a:spcBef>
              <a:spcAft>
                <a:spcPts val="0"/>
              </a:spcAft>
              <a:buSzPts val="1275"/>
              <a:buNone/>
              <a:defRPr sz="1500" b="0">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1215"/>
              <a:buNone/>
              <a:defRPr sz="1350" b="1"/>
            </a:lvl3pPr>
            <a:lvl4pPr marL="1828800" lvl="3" indent="-228600" algn="l">
              <a:spcBef>
                <a:spcPts val="240"/>
              </a:spcBef>
              <a:spcAft>
                <a:spcPts val="0"/>
              </a:spcAft>
              <a:buSzPts val="1200"/>
              <a:buNone/>
              <a:defRPr sz="1200" b="1"/>
            </a:lvl4pPr>
            <a:lvl5pPr marL="2286000" lvl="4" indent="-228600" algn="l">
              <a:spcBef>
                <a:spcPts val="240"/>
              </a:spcBef>
              <a:spcAft>
                <a:spcPts val="0"/>
              </a:spcAft>
              <a:buSzPts val="1200"/>
              <a:buNone/>
              <a:defRPr sz="1200" b="1"/>
            </a:lvl5pPr>
            <a:lvl6pPr marL="2743200" lvl="5" indent="-228600" algn="l">
              <a:spcBef>
                <a:spcPts val="240"/>
              </a:spcBef>
              <a:spcAft>
                <a:spcPts val="0"/>
              </a:spcAft>
              <a:buSzPts val="1200"/>
              <a:buNone/>
              <a:defRPr sz="1200" b="1"/>
            </a:lvl6pPr>
            <a:lvl7pPr marL="3200400" lvl="6" indent="-228600" algn="l">
              <a:spcBef>
                <a:spcPts val="240"/>
              </a:spcBef>
              <a:spcAft>
                <a:spcPts val="0"/>
              </a:spcAft>
              <a:buSzPts val="1200"/>
              <a:buNone/>
              <a:defRPr sz="1200" b="1"/>
            </a:lvl7pPr>
            <a:lvl8pPr marL="3657600" lvl="7" indent="-228600" algn="l">
              <a:spcBef>
                <a:spcPts val="240"/>
              </a:spcBef>
              <a:spcAft>
                <a:spcPts val="0"/>
              </a:spcAft>
              <a:buSzPts val="1200"/>
              <a:buNone/>
              <a:defRPr sz="1200" b="1"/>
            </a:lvl8pPr>
            <a:lvl9pPr marL="4114800" lvl="8" indent="-228600" algn="l">
              <a:spcBef>
                <a:spcPts val="240"/>
              </a:spcBef>
              <a:spcAft>
                <a:spcPts val="0"/>
              </a:spcAft>
              <a:buSzPts val="1200"/>
              <a:buNone/>
              <a:defRPr sz="1200" b="1"/>
            </a:lvl9pPr>
          </a:lstStyle>
          <a:p>
            <a:endParaRPr/>
          </a:p>
        </p:txBody>
      </p:sp>
      <p:sp>
        <p:nvSpPr>
          <p:cNvPr id="33" name="Google Shape;33;p4"/>
          <p:cNvSpPr txBox="1">
            <a:spLocks noGrp="1"/>
          </p:cNvSpPr>
          <p:nvPr>
            <p:ph type="body" idx="2"/>
          </p:nvPr>
        </p:nvSpPr>
        <p:spPr>
          <a:xfrm>
            <a:off x="457200" y="2438400"/>
            <a:ext cx="3931920" cy="3951288"/>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sz="1800"/>
            </a:lvl1pPr>
            <a:lvl2pPr marL="914400" lvl="1" indent="-309562" algn="l">
              <a:spcBef>
                <a:spcPts val="300"/>
              </a:spcBef>
              <a:spcAft>
                <a:spcPts val="0"/>
              </a:spcAft>
              <a:buSzPts val="1275"/>
              <a:buChar char="•"/>
              <a:defRPr sz="1500"/>
            </a:lvl2pPr>
            <a:lvl3pPr marL="1371600" lvl="2" indent="-305752" algn="l">
              <a:spcBef>
                <a:spcPts val="270"/>
              </a:spcBef>
              <a:spcAft>
                <a:spcPts val="0"/>
              </a:spcAft>
              <a:buSzPts val="1215"/>
              <a:buChar char="•"/>
              <a:defRPr sz="1350"/>
            </a:lvl3pPr>
            <a:lvl4pPr marL="1828800" lvl="3" indent="-304800" algn="l">
              <a:spcBef>
                <a:spcPts val="240"/>
              </a:spcBef>
              <a:spcAft>
                <a:spcPts val="0"/>
              </a:spcAft>
              <a:buSzPts val="1200"/>
              <a:buChar char="•"/>
              <a:defRPr sz="1200"/>
            </a:lvl4pPr>
            <a:lvl5pPr marL="2286000" lvl="4" indent="-304800" algn="l">
              <a:spcBef>
                <a:spcPts val="240"/>
              </a:spcBef>
              <a:spcAft>
                <a:spcPts val="0"/>
              </a:spcAft>
              <a:buSzPts val="1200"/>
              <a:buChar char="•"/>
              <a:defRPr sz="1200"/>
            </a:lvl5pPr>
            <a:lvl6pPr marL="2743200" lvl="5" indent="-304800" algn="l">
              <a:spcBef>
                <a:spcPts val="240"/>
              </a:spcBef>
              <a:spcAft>
                <a:spcPts val="0"/>
              </a:spcAft>
              <a:buSzPts val="1200"/>
              <a:buChar char="•"/>
              <a:defRPr sz="1200"/>
            </a:lvl6pPr>
            <a:lvl7pPr marL="3200400" lvl="6" indent="-304800" algn="l">
              <a:spcBef>
                <a:spcPts val="240"/>
              </a:spcBef>
              <a:spcAft>
                <a:spcPts val="0"/>
              </a:spcAft>
              <a:buSzPts val="1200"/>
              <a:buChar char="•"/>
              <a:defRPr sz="1200"/>
            </a:lvl7pPr>
            <a:lvl8pPr marL="3657600" lvl="7" indent="-304800" algn="l">
              <a:spcBef>
                <a:spcPts val="240"/>
              </a:spcBef>
              <a:spcAft>
                <a:spcPts val="0"/>
              </a:spcAft>
              <a:buSzPts val="1200"/>
              <a:buChar char="•"/>
              <a:defRPr sz="1200"/>
            </a:lvl8pPr>
            <a:lvl9pPr marL="4114800" lvl="8" indent="-304800" algn="l">
              <a:spcBef>
                <a:spcPts val="240"/>
              </a:spcBef>
              <a:spcAft>
                <a:spcPts val="0"/>
              </a:spcAft>
              <a:buSzPts val="1200"/>
              <a:buChar char="•"/>
              <a:defRPr sz="1200"/>
            </a:lvl9pPr>
          </a:lstStyle>
          <a:p>
            <a:endParaRPr/>
          </a:p>
        </p:txBody>
      </p:sp>
      <p:sp>
        <p:nvSpPr>
          <p:cNvPr id="34" name="Google Shape;34;p4"/>
          <p:cNvSpPr txBox="1">
            <a:spLocks noGrp="1"/>
          </p:cNvSpPr>
          <p:nvPr>
            <p:ph type="body" idx="3"/>
          </p:nvPr>
        </p:nvSpPr>
        <p:spPr>
          <a:xfrm>
            <a:off x="4754880" y="1676400"/>
            <a:ext cx="3931920" cy="639762"/>
          </a:xfrm>
          <a:prstGeom prst="rect">
            <a:avLst/>
          </a:prstGeom>
          <a:noFill/>
          <a:ln>
            <a:noFill/>
          </a:ln>
        </p:spPr>
        <p:txBody>
          <a:bodyPr spcFirstLastPara="1" wrap="square" lIns="91425" tIns="45700" rIns="91425" bIns="45700" anchor="ctr" anchorCtr="0">
            <a:normAutofit/>
          </a:bodyPr>
          <a:lstStyle>
            <a:lvl1pPr marL="457200" lvl="0" indent="-228600" algn="ctr">
              <a:spcBef>
                <a:spcPts val="300"/>
              </a:spcBef>
              <a:spcAft>
                <a:spcPts val="0"/>
              </a:spcAft>
              <a:buSzPts val="1275"/>
              <a:buNone/>
              <a:defRPr sz="1500" b="0">
                <a:solidFill>
                  <a:schemeClr val="dk2"/>
                </a:solidFill>
                <a:latin typeface="Arial"/>
                <a:ea typeface="Arial"/>
                <a:cs typeface="Arial"/>
                <a:sym typeface="Aria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1215"/>
              <a:buNone/>
              <a:defRPr sz="1350" b="1"/>
            </a:lvl3pPr>
            <a:lvl4pPr marL="1828800" lvl="3" indent="-228600" algn="l">
              <a:spcBef>
                <a:spcPts val="240"/>
              </a:spcBef>
              <a:spcAft>
                <a:spcPts val="0"/>
              </a:spcAft>
              <a:buSzPts val="1200"/>
              <a:buNone/>
              <a:defRPr sz="1200" b="1"/>
            </a:lvl4pPr>
            <a:lvl5pPr marL="2286000" lvl="4" indent="-228600" algn="l">
              <a:spcBef>
                <a:spcPts val="240"/>
              </a:spcBef>
              <a:spcAft>
                <a:spcPts val="0"/>
              </a:spcAft>
              <a:buSzPts val="1200"/>
              <a:buNone/>
              <a:defRPr sz="1200" b="1"/>
            </a:lvl5pPr>
            <a:lvl6pPr marL="2743200" lvl="5" indent="-228600" algn="l">
              <a:spcBef>
                <a:spcPts val="240"/>
              </a:spcBef>
              <a:spcAft>
                <a:spcPts val="0"/>
              </a:spcAft>
              <a:buSzPts val="1200"/>
              <a:buNone/>
              <a:defRPr sz="1200" b="1"/>
            </a:lvl6pPr>
            <a:lvl7pPr marL="3200400" lvl="6" indent="-228600" algn="l">
              <a:spcBef>
                <a:spcPts val="240"/>
              </a:spcBef>
              <a:spcAft>
                <a:spcPts val="0"/>
              </a:spcAft>
              <a:buSzPts val="1200"/>
              <a:buNone/>
              <a:defRPr sz="1200" b="1"/>
            </a:lvl7pPr>
            <a:lvl8pPr marL="3657600" lvl="7" indent="-228600" algn="l">
              <a:spcBef>
                <a:spcPts val="240"/>
              </a:spcBef>
              <a:spcAft>
                <a:spcPts val="0"/>
              </a:spcAft>
              <a:buSzPts val="1200"/>
              <a:buNone/>
              <a:defRPr sz="1200" b="1"/>
            </a:lvl8pPr>
            <a:lvl9pPr marL="4114800" lvl="8" indent="-228600" algn="l">
              <a:spcBef>
                <a:spcPts val="240"/>
              </a:spcBef>
              <a:spcAft>
                <a:spcPts val="0"/>
              </a:spcAft>
              <a:buSzPts val="1200"/>
              <a:buNone/>
              <a:defRPr sz="1200" b="1"/>
            </a:lvl9pPr>
          </a:lstStyle>
          <a:p>
            <a:endParaRPr/>
          </a:p>
        </p:txBody>
      </p:sp>
      <p:sp>
        <p:nvSpPr>
          <p:cNvPr id="35" name="Google Shape;35;p4"/>
          <p:cNvSpPr txBox="1">
            <a:spLocks noGrp="1"/>
          </p:cNvSpPr>
          <p:nvPr>
            <p:ph type="body" idx="4"/>
          </p:nvPr>
        </p:nvSpPr>
        <p:spPr>
          <a:xfrm>
            <a:off x="4754880" y="2438400"/>
            <a:ext cx="3931920" cy="3951288"/>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sz="1800"/>
            </a:lvl1pPr>
            <a:lvl2pPr marL="914400" lvl="1" indent="-309562" algn="l">
              <a:spcBef>
                <a:spcPts val="300"/>
              </a:spcBef>
              <a:spcAft>
                <a:spcPts val="0"/>
              </a:spcAft>
              <a:buSzPts val="1275"/>
              <a:buChar char="•"/>
              <a:defRPr sz="1500"/>
            </a:lvl2pPr>
            <a:lvl3pPr marL="1371600" lvl="2" indent="-305752" algn="l">
              <a:spcBef>
                <a:spcPts val="270"/>
              </a:spcBef>
              <a:spcAft>
                <a:spcPts val="0"/>
              </a:spcAft>
              <a:buSzPts val="1215"/>
              <a:buChar char="•"/>
              <a:defRPr sz="1350"/>
            </a:lvl3pPr>
            <a:lvl4pPr marL="1828800" lvl="3" indent="-304800" algn="l">
              <a:spcBef>
                <a:spcPts val="240"/>
              </a:spcBef>
              <a:spcAft>
                <a:spcPts val="0"/>
              </a:spcAft>
              <a:buSzPts val="1200"/>
              <a:buChar char="•"/>
              <a:defRPr sz="1200"/>
            </a:lvl4pPr>
            <a:lvl5pPr marL="2286000" lvl="4" indent="-304800" algn="l">
              <a:spcBef>
                <a:spcPts val="240"/>
              </a:spcBef>
              <a:spcAft>
                <a:spcPts val="0"/>
              </a:spcAft>
              <a:buSzPts val="1200"/>
              <a:buChar char="•"/>
              <a:defRPr sz="1200"/>
            </a:lvl5pPr>
            <a:lvl6pPr marL="2743200" lvl="5" indent="-304800" algn="l">
              <a:spcBef>
                <a:spcPts val="240"/>
              </a:spcBef>
              <a:spcAft>
                <a:spcPts val="0"/>
              </a:spcAft>
              <a:buSzPts val="1200"/>
              <a:buChar char="•"/>
              <a:defRPr sz="1200"/>
            </a:lvl6pPr>
            <a:lvl7pPr marL="3200400" lvl="6" indent="-304800" algn="l">
              <a:spcBef>
                <a:spcPts val="240"/>
              </a:spcBef>
              <a:spcAft>
                <a:spcPts val="0"/>
              </a:spcAft>
              <a:buSzPts val="1200"/>
              <a:buChar char="•"/>
              <a:defRPr sz="1200"/>
            </a:lvl7pPr>
            <a:lvl8pPr marL="3657600" lvl="7" indent="-304800" algn="l">
              <a:spcBef>
                <a:spcPts val="240"/>
              </a:spcBef>
              <a:spcAft>
                <a:spcPts val="0"/>
              </a:spcAft>
              <a:buSzPts val="1200"/>
              <a:buChar char="•"/>
              <a:defRPr sz="1200"/>
            </a:lvl8pPr>
            <a:lvl9pPr marL="4114800" lvl="8" indent="-304800" algn="l">
              <a:spcBef>
                <a:spcPts val="240"/>
              </a:spcBef>
              <a:spcAft>
                <a:spcPts val="0"/>
              </a:spcAft>
              <a:buSzPts val="1200"/>
              <a:buChar char="•"/>
              <a:defRPr sz="1200"/>
            </a:lvl9pPr>
          </a:lstStyle>
          <a:p>
            <a:endParaRPr/>
          </a:p>
        </p:txBody>
      </p:sp>
      <p:sp>
        <p:nvSpPr>
          <p:cNvPr id="36" name="Google Shape;36;p4"/>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4"/>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4"/>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cxnSp>
        <p:nvCxnSpPr>
          <p:cNvPr id="39" name="Google Shape;39;p4"/>
          <p:cNvCxnSpPr/>
          <p:nvPr/>
        </p:nvCxnSpPr>
        <p:spPr>
          <a:xfrm rot="5400000">
            <a:off x="2217817" y="4045824"/>
            <a:ext cx="4709160" cy="794"/>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2"/>
        </a:solidFill>
        <a:effectLst/>
      </p:bgPr>
    </p:bg>
    <p:spTree>
      <p:nvGrpSpPr>
        <p:cNvPr id="1" name="Shape 40"/>
        <p:cNvGrpSpPr/>
        <p:nvPr/>
      </p:nvGrpSpPr>
      <p:grpSpPr>
        <a:xfrm>
          <a:off x="0" y="0"/>
          <a:ext cx="0" cy="0"/>
          <a:chOff x="0" y="0"/>
          <a:chExt cx="0" cy="0"/>
        </a:xfrm>
      </p:grpSpPr>
      <p:sp>
        <p:nvSpPr>
          <p:cNvPr id="41" name="Google Shape;41;p5"/>
          <p:cNvSpPr txBox="1">
            <a:spLocks noGrp="1"/>
          </p:cNvSpPr>
          <p:nvPr>
            <p:ph type="title"/>
          </p:nvPr>
        </p:nvSpPr>
        <p:spPr>
          <a:xfrm>
            <a:off x="722313" y="2362201"/>
            <a:ext cx="7772400" cy="220027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2"/>
              </a:buClr>
              <a:buSzPts val="3600"/>
              <a:buFont typeface="Arial"/>
              <a:buNone/>
              <a:defRPr sz="36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5"/>
          <p:cNvSpPr txBox="1">
            <a:spLocks noGrp="1"/>
          </p:cNvSpPr>
          <p:nvPr>
            <p:ph type="body" idx="1"/>
          </p:nvPr>
        </p:nvSpPr>
        <p:spPr>
          <a:xfrm>
            <a:off x="722313" y="4626866"/>
            <a:ext cx="7772400" cy="1500187"/>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530"/>
              <a:buNone/>
              <a:defRPr sz="1800">
                <a:solidFill>
                  <a:schemeClr val="lt2"/>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1080"/>
              <a:buNone/>
              <a:defRPr sz="1200">
                <a:solidFill>
                  <a:schemeClr val="lt1"/>
                </a:solidFill>
              </a:defRPr>
            </a:lvl3pPr>
            <a:lvl4pPr marL="1828800" lvl="3" indent="-228600" algn="l">
              <a:spcBef>
                <a:spcPts val="210"/>
              </a:spcBef>
              <a:spcAft>
                <a:spcPts val="0"/>
              </a:spcAft>
              <a:buSzPts val="1050"/>
              <a:buNone/>
              <a:defRPr sz="1050">
                <a:solidFill>
                  <a:schemeClr val="lt1"/>
                </a:solidFill>
              </a:defRPr>
            </a:lvl4pPr>
            <a:lvl5pPr marL="2286000" lvl="4" indent="-228600" algn="l">
              <a:spcBef>
                <a:spcPts val="210"/>
              </a:spcBef>
              <a:spcAft>
                <a:spcPts val="0"/>
              </a:spcAft>
              <a:buSzPts val="1050"/>
              <a:buNone/>
              <a:defRPr sz="1050">
                <a:solidFill>
                  <a:schemeClr val="lt1"/>
                </a:solidFill>
              </a:defRPr>
            </a:lvl5pPr>
            <a:lvl6pPr marL="2743200" lvl="5" indent="-228600" algn="l">
              <a:spcBef>
                <a:spcPts val="210"/>
              </a:spcBef>
              <a:spcAft>
                <a:spcPts val="0"/>
              </a:spcAft>
              <a:buSzPts val="1050"/>
              <a:buNone/>
              <a:defRPr sz="1050">
                <a:solidFill>
                  <a:schemeClr val="lt1"/>
                </a:solidFill>
              </a:defRPr>
            </a:lvl6pPr>
            <a:lvl7pPr marL="3200400" lvl="6" indent="-228600" algn="l">
              <a:spcBef>
                <a:spcPts val="210"/>
              </a:spcBef>
              <a:spcAft>
                <a:spcPts val="0"/>
              </a:spcAft>
              <a:buSzPts val="1050"/>
              <a:buNone/>
              <a:defRPr sz="1050">
                <a:solidFill>
                  <a:schemeClr val="lt1"/>
                </a:solidFill>
              </a:defRPr>
            </a:lvl7pPr>
            <a:lvl8pPr marL="3657600" lvl="7" indent="-228600" algn="l">
              <a:spcBef>
                <a:spcPts val="210"/>
              </a:spcBef>
              <a:spcAft>
                <a:spcPts val="0"/>
              </a:spcAft>
              <a:buSzPts val="1050"/>
              <a:buNone/>
              <a:defRPr sz="1050">
                <a:solidFill>
                  <a:schemeClr val="lt1"/>
                </a:solidFill>
              </a:defRPr>
            </a:lvl8pPr>
            <a:lvl9pPr marL="4114800" lvl="8" indent="-228600" algn="l">
              <a:spcBef>
                <a:spcPts val="210"/>
              </a:spcBef>
              <a:spcAft>
                <a:spcPts val="0"/>
              </a:spcAft>
              <a:buSzPts val="1050"/>
              <a:buNone/>
              <a:defRPr sz="1050">
                <a:solidFill>
                  <a:schemeClr val="lt1"/>
                </a:solidFill>
              </a:defRPr>
            </a:lvl9pPr>
          </a:lstStyle>
          <a:p>
            <a:endParaRPr/>
          </a:p>
        </p:txBody>
      </p:sp>
      <p:sp>
        <p:nvSpPr>
          <p:cNvPr id="43" name="Google Shape;43;p5"/>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5"/>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5"/>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cxnSp>
        <p:nvCxnSpPr>
          <p:cNvPr id="46" name="Google Shape;46;p5"/>
          <p:cNvCxnSpPr/>
          <p:nvPr/>
        </p:nvCxnSpPr>
        <p:spPr>
          <a:xfrm>
            <a:off x="731520" y="4599432"/>
            <a:ext cx="7848600" cy="1588"/>
          </a:xfrm>
          <a:prstGeom prst="straightConnector1">
            <a:avLst/>
          </a:prstGeom>
          <a:noFill/>
          <a:ln w="19050" cap="flat" cmpd="sng">
            <a:solidFill>
              <a:schemeClr val="lt2"/>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7"/>
        <p:cNvGrpSpPr/>
        <p:nvPr/>
      </p:nvGrpSpPr>
      <p:grpSpPr>
        <a:xfrm>
          <a:off x="0" y="0"/>
          <a:ext cx="0" cy="0"/>
          <a:chOff x="0" y="0"/>
          <a:chExt cx="0" cy="0"/>
        </a:xfrm>
      </p:grpSpPr>
      <p:sp>
        <p:nvSpPr>
          <p:cNvPr id="48" name="Google Shape;48;p6"/>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6"/>
          <p:cNvSpPr txBox="1">
            <a:spLocks noGrp="1"/>
          </p:cNvSpPr>
          <p:nvPr>
            <p:ph type="body" idx="1"/>
          </p:nvPr>
        </p:nvSpPr>
        <p:spPr>
          <a:xfrm>
            <a:off x="457200" y="1673352"/>
            <a:ext cx="4038600" cy="4718304"/>
          </a:xfrm>
          <a:prstGeom prst="rect">
            <a:avLst/>
          </a:prstGeom>
          <a:noFill/>
          <a:ln>
            <a:noFill/>
          </a:ln>
        </p:spPr>
        <p:txBody>
          <a:bodyPr spcFirstLastPara="1" wrap="square" lIns="91425" tIns="45700" rIns="91425" bIns="45700" anchor="t" anchorCtr="0">
            <a:normAutofit/>
          </a:bodyPr>
          <a:lstStyle>
            <a:lvl1pPr marL="457200" lvl="0" indent="-341947" algn="l">
              <a:spcBef>
                <a:spcPts val="420"/>
              </a:spcBef>
              <a:spcAft>
                <a:spcPts val="0"/>
              </a:spcAft>
              <a:buSzPts val="1785"/>
              <a:buChar char="•"/>
              <a:defRPr sz="2100"/>
            </a:lvl1pPr>
            <a:lvl2pPr marL="914400" lvl="1" indent="-325755" algn="l">
              <a:spcBef>
                <a:spcPts val="360"/>
              </a:spcBef>
              <a:spcAft>
                <a:spcPts val="0"/>
              </a:spcAft>
              <a:buSzPts val="1530"/>
              <a:buChar char="•"/>
              <a:defRPr sz="1800"/>
            </a:lvl2pPr>
            <a:lvl3pPr marL="1371600" lvl="2" indent="-314325" algn="l">
              <a:spcBef>
                <a:spcPts val="300"/>
              </a:spcBef>
              <a:spcAft>
                <a:spcPts val="0"/>
              </a:spcAft>
              <a:buSzPts val="1350"/>
              <a:buChar char="•"/>
              <a:defRPr sz="1500"/>
            </a:lvl3pPr>
            <a:lvl4pPr marL="1828800" lvl="3" indent="-314325" algn="l">
              <a:spcBef>
                <a:spcPts val="270"/>
              </a:spcBef>
              <a:spcAft>
                <a:spcPts val="0"/>
              </a:spcAft>
              <a:buSzPts val="1350"/>
              <a:buChar char="•"/>
              <a:defRPr sz="1350"/>
            </a:lvl4pPr>
            <a:lvl5pPr marL="2286000" lvl="4" indent="-314325" algn="l">
              <a:spcBef>
                <a:spcPts val="270"/>
              </a:spcBef>
              <a:spcAft>
                <a:spcPts val="0"/>
              </a:spcAft>
              <a:buSzPts val="1350"/>
              <a:buChar char="•"/>
              <a:defRPr sz="1350"/>
            </a:lvl5pPr>
            <a:lvl6pPr marL="2743200" lvl="5" indent="-314325" algn="l">
              <a:spcBef>
                <a:spcPts val="270"/>
              </a:spcBef>
              <a:spcAft>
                <a:spcPts val="0"/>
              </a:spcAft>
              <a:buSzPts val="1350"/>
              <a:buChar char="•"/>
              <a:defRPr sz="1350"/>
            </a:lvl6pPr>
            <a:lvl7pPr marL="3200400" lvl="6" indent="-314325" algn="l">
              <a:spcBef>
                <a:spcPts val="270"/>
              </a:spcBef>
              <a:spcAft>
                <a:spcPts val="0"/>
              </a:spcAft>
              <a:buSzPts val="1350"/>
              <a:buChar char="•"/>
              <a:defRPr sz="1350"/>
            </a:lvl7pPr>
            <a:lvl8pPr marL="3657600" lvl="7" indent="-314325" algn="l">
              <a:spcBef>
                <a:spcPts val="270"/>
              </a:spcBef>
              <a:spcAft>
                <a:spcPts val="0"/>
              </a:spcAft>
              <a:buSzPts val="1350"/>
              <a:buChar char="•"/>
              <a:defRPr sz="1350"/>
            </a:lvl8pPr>
            <a:lvl9pPr marL="4114800" lvl="8" indent="-314325" algn="l">
              <a:spcBef>
                <a:spcPts val="270"/>
              </a:spcBef>
              <a:spcAft>
                <a:spcPts val="0"/>
              </a:spcAft>
              <a:buSzPts val="1350"/>
              <a:buChar char="•"/>
              <a:defRPr sz="1350"/>
            </a:lvl9pPr>
          </a:lstStyle>
          <a:p>
            <a:endParaRPr/>
          </a:p>
        </p:txBody>
      </p:sp>
      <p:sp>
        <p:nvSpPr>
          <p:cNvPr id="50" name="Google Shape;50;p6"/>
          <p:cNvSpPr txBox="1">
            <a:spLocks noGrp="1"/>
          </p:cNvSpPr>
          <p:nvPr>
            <p:ph type="body" idx="2"/>
          </p:nvPr>
        </p:nvSpPr>
        <p:spPr>
          <a:xfrm>
            <a:off x="4648200" y="1673352"/>
            <a:ext cx="4038600" cy="4718304"/>
          </a:xfrm>
          <a:prstGeom prst="rect">
            <a:avLst/>
          </a:prstGeom>
          <a:noFill/>
          <a:ln>
            <a:noFill/>
          </a:ln>
        </p:spPr>
        <p:txBody>
          <a:bodyPr spcFirstLastPara="1" wrap="square" lIns="91425" tIns="45700" rIns="91425" bIns="45700" anchor="t" anchorCtr="0">
            <a:normAutofit/>
          </a:bodyPr>
          <a:lstStyle>
            <a:lvl1pPr marL="457200" lvl="0" indent="-341947" algn="l">
              <a:spcBef>
                <a:spcPts val="420"/>
              </a:spcBef>
              <a:spcAft>
                <a:spcPts val="0"/>
              </a:spcAft>
              <a:buSzPts val="1785"/>
              <a:buChar char="•"/>
              <a:defRPr sz="2100"/>
            </a:lvl1pPr>
            <a:lvl2pPr marL="914400" lvl="1" indent="-325755" algn="l">
              <a:spcBef>
                <a:spcPts val="360"/>
              </a:spcBef>
              <a:spcAft>
                <a:spcPts val="0"/>
              </a:spcAft>
              <a:buSzPts val="1530"/>
              <a:buChar char="•"/>
              <a:defRPr sz="1800"/>
            </a:lvl2pPr>
            <a:lvl3pPr marL="1371600" lvl="2" indent="-314325" algn="l">
              <a:spcBef>
                <a:spcPts val="300"/>
              </a:spcBef>
              <a:spcAft>
                <a:spcPts val="0"/>
              </a:spcAft>
              <a:buSzPts val="1350"/>
              <a:buChar char="•"/>
              <a:defRPr sz="1500"/>
            </a:lvl3pPr>
            <a:lvl4pPr marL="1828800" lvl="3" indent="-314325" algn="l">
              <a:spcBef>
                <a:spcPts val="270"/>
              </a:spcBef>
              <a:spcAft>
                <a:spcPts val="0"/>
              </a:spcAft>
              <a:buSzPts val="1350"/>
              <a:buChar char="•"/>
              <a:defRPr sz="1350"/>
            </a:lvl4pPr>
            <a:lvl5pPr marL="2286000" lvl="4" indent="-314325" algn="l">
              <a:spcBef>
                <a:spcPts val="270"/>
              </a:spcBef>
              <a:spcAft>
                <a:spcPts val="0"/>
              </a:spcAft>
              <a:buSzPts val="1350"/>
              <a:buChar char="•"/>
              <a:defRPr sz="1350"/>
            </a:lvl5pPr>
            <a:lvl6pPr marL="2743200" lvl="5" indent="-314325" algn="l">
              <a:spcBef>
                <a:spcPts val="270"/>
              </a:spcBef>
              <a:spcAft>
                <a:spcPts val="0"/>
              </a:spcAft>
              <a:buSzPts val="1350"/>
              <a:buChar char="•"/>
              <a:defRPr sz="1350"/>
            </a:lvl6pPr>
            <a:lvl7pPr marL="3200400" lvl="6" indent="-314325" algn="l">
              <a:spcBef>
                <a:spcPts val="270"/>
              </a:spcBef>
              <a:spcAft>
                <a:spcPts val="0"/>
              </a:spcAft>
              <a:buSzPts val="1350"/>
              <a:buChar char="•"/>
              <a:defRPr sz="1350"/>
            </a:lvl7pPr>
            <a:lvl8pPr marL="3657600" lvl="7" indent="-314325" algn="l">
              <a:spcBef>
                <a:spcPts val="270"/>
              </a:spcBef>
              <a:spcAft>
                <a:spcPts val="0"/>
              </a:spcAft>
              <a:buSzPts val="1350"/>
              <a:buChar char="•"/>
              <a:defRPr sz="1350"/>
            </a:lvl8pPr>
            <a:lvl9pPr marL="4114800" lvl="8" indent="-314325" algn="l">
              <a:spcBef>
                <a:spcPts val="270"/>
              </a:spcBef>
              <a:spcAft>
                <a:spcPts val="0"/>
              </a:spcAft>
              <a:buSzPts val="1350"/>
              <a:buChar char="•"/>
              <a:defRPr sz="1350"/>
            </a:lvl9pPr>
          </a:lstStyle>
          <a:p>
            <a:endParaRPr/>
          </a:p>
        </p:txBody>
      </p:sp>
      <p:sp>
        <p:nvSpPr>
          <p:cNvPr id="51" name="Google Shape;51;p6"/>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6"/>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6"/>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4"/>
        <p:cNvGrpSpPr/>
        <p:nvPr/>
      </p:nvGrpSpPr>
      <p:grpSpPr>
        <a:xfrm>
          <a:off x="0" y="0"/>
          <a:ext cx="0" cy="0"/>
          <a:chOff x="0" y="0"/>
          <a:chExt cx="0" cy="0"/>
        </a:xfrm>
      </p:grpSpPr>
      <p:sp>
        <p:nvSpPr>
          <p:cNvPr id="55" name="Google Shape;55;p7"/>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7"/>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7"/>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7"/>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
        <p:nvSpPr>
          <p:cNvPr id="60" name="Google Shape;60;p8"/>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8"/>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8"/>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9"/>
          <p:cNvSpPr txBox="1">
            <a:spLocks noGrp="1"/>
          </p:cNvSpPr>
          <p:nvPr>
            <p:ph type="title"/>
          </p:nvPr>
        </p:nvSpPr>
        <p:spPr>
          <a:xfrm>
            <a:off x="457200" y="792080"/>
            <a:ext cx="2139696" cy="126187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1800"/>
              <a:buFont typeface="Arial"/>
              <a:buNone/>
              <a:defRPr sz="18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9"/>
          <p:cNvSpPr txBox="1">
            <a:spLocks noGrp="1"/>
          </p:cNvSpPr>
          <p:nvPr>
            <p:ph type="body" idx="1"/>
          </p:nvPr>
        </p:nvSpPr>
        <p:spPr>
          <a:xfrm>
            <a:off x="2971800" y="792080"/>
            <a:ext cx="5715000" cy="5577840"/>
          </a:xfrm>
          <a:prstGeom prst="rect">
            <a:avLst/>
          </a:prstGeom>
          <a:noFill/>
          <a:ln>
            <a:noFill/>
          </a:ln>
        </p:spPr>
        <p:txBody>
          <a:bodyPr spcFirstLastPara="1" wrap="square" lIns="91425" tIns="45700" rIns="91425" bIns="45700" anchor="t" anchorCtr="0">
            <a:normAutofit/>
          </a:bodyPr>
          <a:lstStyle>
            <a:lvl1pPr marL="457200" lvl="0" indent="-358140" algn="l">
              <a:spcBef>
                <a:spcPts val="480"/>
              </a:spcBef>
              <a:spcAft>
                <a:spcPts val="0"/>
              </a:spcAft>
              <a:buSzPts val="2040"/>
              <a:buChar char="•"/>
              <a:defRPr sz="2400"/>
            </a:lvl1pPr>
            <a:lvl2pPr marL="914400" lvl="1" indent="-341947" algn="l">
              <a:spcBef>
                <a:spcPts val="420"/>
              </a:spcBef>
              <a:spcAft>
                <a:spcPts val="0"/>
              </a:spcAft>
              <a:buSzPts val="1785"/>
              <a:buChar char="•"/>
              <a:defRPr sz="2100"/>
            </a:lvl2pPr>
            <a:lvl3pPr marL="1371600" lvl="2" indent="-331469" algn="l">
              <a:spcBef>
                <a:spcPts val="360"/>
              </a:spcBef>
              <a:spcAft>
                <a:spcPts val="0"/>
              </a:spcAft>
              <a:buSzPts val="1620"/>
              <a:buChar char="•"/>
              <a:defRPr sz="18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SzPts val="1500"/>
              <a:buChar char="•"/>
              <a:defRPr sz="1500"/>
            </a:lvl6pPr>
            <a:lvl7pPr marL="3200400" lvl="6" indent="-323850" algn="l">
              <a:spcBef>
                <a:spcPts val="300"/>
              </a:spcBef>
              <a:spcAft>
                <a:spcPts val="0"/>
              </a:spcAft>
              <a:buSzPts val="1500"/>
              <a:buChar char="•"/>
              <a:defRPr sz="1500"/>
            </a:lvl7pPr>
            <a:lvl8pPr marL="3657600" lvl="7" indent="-323850" algn="l">
              <a:spcBef>
                <a:spcPts val="300"/>
              </a:spcBef>
              <a:spcAft>
                <a:spcPts val="0"/>
              </a:spcAft>
              <a:buSzPts val="1500"/>
              <a:buChar char="•"/>
              <a:defRPr sz="1500"/>
            </a:lvl8pPr>
            <a:lvl9pPr marL="4114800" lvl="8" indent="-323850" algn="l">
              <a:spcBef>
                <a:spcPts val="300"/>
              </a:spcBef>
              <a:spcAft>
                <a:spcPts val="0"/>
              </a:spcAft>
              <a:buSzPts val="1500"/>
              <a:buChar char="•"/>
              <a:defRPr sz="1500"/>
            </a:lvl9pPr>
          </a:lstStyle>
          <a:p>
            <a:endParaRPr/>
          </a:p>
        </p:txBody>
      </p:sp>
      <p:sp>
        <p:nvSpPr>
          <p:cNvPr id="66" name="Google Shape;66;p9"/>
          <p:cNvSpPr txBox="1">
            <a:spLocks noGrp="1"/>
          </p:cNvSpPr>
          <p:nvPr>
            <p:ph type="body" idx="2"/>
          </p:nvPr>
        </p:nvSpPr>
        <p:spPr>
          <a:xfrm>
            <a:off x="457201" y="2130554"/>
            <a:ext cx="2139696" cy="4243615"/>
          </a:xfrm>
          <a:prstGeom prst="rect">
            <a:avLst/>
          </a:prstGeom>
          <a:noFill/>
          <a:ln>
            <a:noFill/>
          </a:ln>
        </p:spPr>
        <p:txBody>
          <a:bodyPr spcFirstLastPara="1" wrap="square" lIns="91425" tIns="45700" rIns="91425" bIns="45700" anchor="t" anchorCtr="0">
            <a:normAutofit/>
          </a:bodyPr>
          <a:lstStyle>
            <a:lvl1pPr marL="457200" lvl="0" indent="-228600" algn="l">
              <a:spcBef>
                <a:spcPts val="210"/>
              </a:spcBef>
              <a:spcAft>
                <a:spcPts val="0"/>
              </a:spcAft>
              <a:buSzPts val="893"/>
              <a:buNone/>
              <a:defRPr sz="1050"/>
            </a:lvl1pPr>
            <a:lvl2pPr marL="914400" lvl="1" indent="-228600" algn="l">
              <a:spcBef>
                <a:spcPts val="180"/>
              </a:spcBef>
              <a:spcAft>
                <a:spcPts val="0"/>
              </a:spcAft>
              <a:buSzPts val="765"/>
              <a:buNone/>
              <a:defRPr sz="900"/>
            </a:lvl2pPr>
            <a:lvl3pPr marL="1371600" lvl="2" indent="-228600" algn="l">
              <a:spcBef>
                <a:spcPts val="150"/>
              </a:spcBef>
              <a:spcAft>
                <a:spcPts val="0"/>
              </a:spcAft>
              <a:buSzPts val="675"/>
              <a:buNone/>
              <a:defRPr sz="750"/>
            </a:lvl3pPr>
            <a:lvl4pPr marL="1828800" lvl="3" indent="-228600" algn="l">
              <a:spcBef>
                <a:spcPts val="135"/>
              </a:spcBef>
              <a:spcAft>
                <a:spcPts val="0"/>
              </a:spcAft>
              <a:buSzPts val="675"/>
              <a:buNone/>
              <a:defRPr sz="675"/>
            </a:lvl4pPr>
            <a:lvl5pPr marL="2286000" lvl="4" indent="-228600" algn="l">
              <a:spcBef>
                <a:spcPts val="135"/>
              </a:spcBef>
              <a:spcAft>
                <a:spcPts val="0"/>
              </a:spcAft>
              <a:buSzPts val="675"/>
              <a:buNone/>
              <a:defRPr sz="675"/>
            </a:lvl5pPr>
            <a:lvl6pPr marL="2743200" lvl="5" indent="-228600" algn="l">
              <a:spcBef>
                <a:spcPts val="135"/>
              </a:spcBef>
              <a:spcAft>
                <a:spcPts val="0"/>
              </a:spcAft>
              <a:buSzPts val="675"/>
              <a:buNone/>
              <a:defRPr sz="675"/>
            </a:lvl6pPr>
            <a:lvl7pPr marL="3200400" lvl="6" indent="-228600" algn="l">
              <a:spcBef>
                <a:spcPts val="135"/>
              </a:spcBef>
              <a:spcAft>
                <a:spcPts val="0"/>
              </a:spcAft>
              <a:buSzPts val="675"/>
              <a:buNone/>
              <a:defRPr sz="675"/>
            </a:lvl7pPr>
            <a:lvl8pPr marL="3657600" lvl="7" indent="-228600" algn="l">
              <a:spcBef>
                <a:spcPts val="135"/>
              </a:spcBef>
              <a:spcAft>
                <a:spcPts val="0"/>
              </a:spcAft>
              <a:buSzPts val="675"/>
              <a:buNone/>
              <a:defRPr sz="675"/>
            </a:lvl8pPr>
            <a:lvl9pPr marL="4114800" lvl="8" indent="-228600" algn="l">
              <a:spcBef>
                <a:spcPts val="135"/>
              </a:spcBef>
              <a:spcAft>
                <a:spcPts val="0"/>
              </a:spcAft>
              <a:buSzPts val="675"/>
              <a:buNone/>
              <a:defRPr sz="675"/>
            </a:lvl9pPr>
          </a:lstStyle>
          <a:p>
            <a:endParaRPr/>
          </a:p>
        </p:txBody>
      </p:sp>
      <p:sp>
        <p:nvSpPr>
          <p:cNvPr id="67" name="Google Shape;67;p9"/>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9"/>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cxnSp>
        <p:nvCxnSpPr>
          <p:cNvPr id="70" name="Google Shape;70;p9"/>
          <p:cNvCxnSpPr/>
          <p:nvPr/>
        </p:nvCxnSpPr>
        <p:spPr>
          <a:xfrm rot="5400000">
            <a:off x="-13116" y="3580207"/>
            <a:ext cx="5577840" cy="1588"/>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sp>
        <p:nvSpPr>
          <p:cNvPr id="72" name="Google Shape;72;p10"/>
          <p:cNvSpPr txBox="1">
            <a:spLocks noGrp="1"/>
          </p:cNvSpPr>
          <p:nvPr>
            <p:ph type="title"/>
          </p:nvPr>
        </p:nvSpPr>
        <p:spPr>
          <a:xfrm>
            <a:off x="457201" y="792480"/>
            <a:ext cx="2142680" cy="126492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Font typeface="Arial"/>
              <a:buNone/>
              <a:defRPr sz="18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0"/>
          <p:cNvSpPr>
            <a:spLocks noGrp="1"/>
          </p:cNvSpPr>
          <p:nvPr>
            <p:ph type="pic" idx="2"/>
          </p:nvPr>
        </p:nvSpPr>
        <p:spPr>
          <a:xfrm>
            <a:off x="2858610" y="838201"/>
            <a:ext cx="5904390" cy="5500456"/>
          </a:xfrm>
          <a:prstGeom prst="rect">
            <a:avLst/>
          </a:prstGeom>
          <a:solidFill>
            <a:schemeClr val="lt2"/>
          </a:solidFill>
          <a:ln w="76200" cap="flat" cmpd="sng">
            <a:solidFill>
              <a:srgbClr val="FFFFFF"/>
            </a:solidFill>
            <a:prstDash val="solid"/>
            <a:miter lim="800000"/>
            <a:headEnd type="none" w="sm" len="sm"/>
            <a:tailEnd type="none" w="sm" len="sm"/>
          </a:ln>
          <a:effectLst>
            <a:outerShdw blurRad="50800" dist="12700" dir="5400000" algn="t" rotWithShape="0">
              <a:srgbClr val="000000">
                <a:alpha val="58823"/>
              </a:srgbClr>
            </a:outerShdw>
          </a:effectLst>
        </p:spPr>
      </p:sp>
      <p:sp>
        <p:nvSpPr>
          <p:cNvPr id="74" name="Google Shape;74;p10"/>
          <p:cNvSpPr txBox="1">
            <a:spLocks noGrp="1"/>
          </p:cNvSpPr>
          <p:nvPr>
            <p:ph type="body" idx="1"/>
          </p:nvPr>
        </p:nvSpPr>
        <p:spPr>
          <a:xfrm>
            <a:off x="457200" y="2133600"/>
            <a:ext cx="2139696" cy="4242816"/>
          </a:xfrm>
          <a:prstGeom prst="rect">
            <a:avLst/>
          </a:prstGeom>
          <a:noFill/>
          <a:ln>
            <a:noFill/>
          </a:ln>
        </p:spPr>
        <p:txBody>
          <a:bodyPr spcFirstLastPara="1" wrap="square" lIns="91425" tIns="45700" rIns="91425" bIns="45700" anchor="t" anchorCtr="0">
            <a:normAutofit/>
          </a:bodyPr>
          <a:lstStyle>
            <a:lvl1pPr marL="457200" lvl="0" indent="-228600" algn="l">
              <a:spcBef>
                <a:spcPts val="210"/>
              </a:spcBef>
              <a:spcAft>
                <a:spcPts val="0"/>
              </a:spcAft>
              <a:buSzPts val="893"/>
              <a:buNone/>
              <a:defRPr sz="1050"/>
            </a:lvl1pPr>
            <a:lvl2pPr marL="914400" lvl="1" indent="-228600" algn="l">
              <a:spcBef>
                <a:spcPts val="180"/>
              </a:spcBef>
              <a:spcAft>
                <a:spcPts val="0"/>
              </a:spcAft>
              <a:buSzPts val="765"/>
              <a:buNone/>
              <a:defRPr sz="900"/>
            </a:lvl2pPr>
            <a:lvl3pPr marL="1371600" lvl="2" indent="-228600" algn="l">
              <a:spcBef>
                <a:spcPts val="150"/>
              </a:spcBef>
              <a:spcAft>
                <a:spcPts val="0"/>
              </a:spcAft>
              <a:buSzPts val="675"/>
              <a:buNone/>
              <a:defRPr sz="750"/>
            </a:lvl3pPr>
            <a:lvl4pPr marL="1828800" lvl="3" indent="-228600" algn="l">
              <a:spcBef>
                <a:spcPts val="135"/>
              </a:spcBef>
              <a:spcAft>
                <a:spcPts val="0"/>
              </a:spcAft>
              <a:buSzPts val="675"/>
              <a:buNone/>
              <a:defRPr sz="675"/>
            </a:lvl4pPr>
            <a:lvl5pPr marL="2286000" lvl="4" indent="-228600" algn="l">
              <a:spcBef>
                <a:spcPts val="135"/>
              </a:spcBef>
              <a:spcAft>
                <a:spcPts val="0"/>
              </a:spcAft>
              <a:buSzPts val="675"/>
              <a:buNone/>
              <a:defRPr sz="675"/>
            </a:lvl5pPr>
            <a:lvl6pPr marL="2743200" lvl="5" indent="-228600" algn="l">
              <a:spcBef>
                <a:spcPts val="135"/>
              </a:spcBef>
              <a:spcAft>
                <a:spcPts val="0"/>
              </a:spcAft>
              <a:buSzPts val="675"/>
              <a:buNone/>
              <a:defRPr sz="675"/>
            </a:lvl6pPr>
            <a:lvl7pPr marL="3200400" lvl="6" indent="-228600" algn="l">
              <a:spcBef>
                <a:spcPts val="135"/>
              </a:spcBef>
              <a:spcAft>
                <a:spcPts val="0"/>
              </a:spcAft>
              <a:buSzPts val="675"/>
              <a:buNone/>
              <a:defRPr sz="675"/>
            </a:lvl7pPr>
            <a:lvl8pPr marL="3657600" lvl="7" indent="-228600" algn="l">
              <a:spcBef>
                <a:spcPts val="135"/>
              </a:spcBef>
              <a:spcAft>
                <a:spcPts val="0"/>
              </a:spcAft>
              <a:buSzPts val="675"/>
              <a:buNone/>
              <a:defRPr sz="675"/>
            </a:lvl8pPr>
            <a:lvl9pPr marL="4114800" lvl="8" indent="-228600" algn="l">
              <a:spcBef>
                <a:spcPts val="135"/>
              </a:spcBef>
              <a:spcAft>
                <a:spcPts val="0"/>
              </a:spcAft>
              <a:buSzPts val="675"/>
              <a:buNone/>
              <a:defRPr sz="675"/>
            </a:lvl9pPr>
          </a:lstStyle>
          <a:p>
            <a:endParaRPr/>
          </a:p>
        </p:txBody>
      </p:sp>
      <p:sp>
        <p:nvSpPr>
          <p:cNvPr id="75" name="Google Shape;75;p10"/>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0"/>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0"/>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0" y="220786"/>
            <a:ext cx="9144000" cy="2286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1" name="Google Shape;11;p1"/>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
          <p:cNvSpPr txBox="1">
            <a:spLocks noGrp="1"/>
          </p:cNvSpPr>
          <p:nvPr>
            <p:ph type="body" idx="1"/>
          </p:nvPr>
        </p:nvSpPr>
        <p:spPr>
          <a:xfrm>
            <a:off x="457200" y="1600200"/>
            <a:ext cx="8229600" cy="4876800"/>
          </a:xfrm>
          <a:prstGeom prst="rect">
            <a:avLst/>
          </a:prstGeom>
          <a:noFill/>
          <a:ln>
            <a:noFill/>
          </a:ln>
        </p:spPr>
        <p:txBody>
          <a:bodyPr spcFirstLastPara="1" wrap="square" lIns="91425" tIns="45700" rIns="91425" bIns="45700" anchor="t" anchorCtr="0">
            <a:normAutofit/>
          </a:bodyPr>
          <a:lstStyle>
            <a:lvl1pPr marL="457200" marR="0" lvl="0" indent="-325755" algn="l" rtl="0">
              <a:spcBef>
                <a:spcPts val="360"/>
              </a:spcBef>
              <a:spcAft>
                <a:spcPts val="0"/>
              </a:spcAft>
              <a:buClr>
                <a:schemeClr val="accent1"/>
              </a:buClr>
              <a:buSzPts val="1530"/>
              <a:buFont typeface="Arial"/>
              <a:buChar char="•"/>
              <a:defRPr sz="1800" b="0" i="0" u="none" strike="noStrike" cap="none">
                <a:solidFill>
                  <a:schemeClr val="dk1"/>
                </a:solidFill>
                <a:latin typeface="Arial"/>
                <a:ea typeface="Arial"/>
                <a:cs typeface="Arial"/>
                <a:sym typeface="Arial"/>
              </a:defRPr>
            </a:lvl1pPr>
            <a:lvl2pPr marL="914400" marR="0" lvl="1" indent="-309562" algn="l" rtl="0">
              <a:spcBef>
                <a:spcPts val="300"/>
              </a:spcBef>
              <a:spcAft>
                <a:spcPts val="0"/>
              </a:spcAft>
              <a:buClr>
                <a:schemeClr val="accent1"/>
              </a:buClr>
              <a:buSzPts val="1275"/>
              <a:buFont typeface="Arial"/>
              <a:buChar char="•"/>
              <a:defRPr sz="1500" b="0" i="0" u="none" strike="noStrike" cap="none">
                <a:solidFill>
                  <a:schemeClr val="dk1"/>
                </a:solidFill>
                <a:latin typeface="Arial"/>
                <a:ea typeface="Arial"/>
                <a:cs typeface="Arial"/>
                <a:sym typeface="Arial"/>
              </a:defRPr>
            </a:lvl2pPr>
            <a:lvl3pPr marL="1371600" marR="0" lvl="2" indent="-305752" algn="l" rtl="0">
              <a:spcBef>
                <a:spcPts val="270"/>
              </a:spcBef>
              <a:spcAft>
                <a:spcPts val="0"/>
              </a:spcAft>
              <a:buClr>
                <a:schemeClr val="accent1"/>
              </a:buClr>
              <a:buSzPts val="1215"/>
              <a:buFont typeface="Arial"/>
              <a:buChar char="•"/>
              <a:defRPr sz="1350" b="0" i="0" u="none" strike="noStrike" cap="none">
                <a:solidFill>
                  <a:schemeClr val="dk1"/>
                </a:solidFill>
                <a:latin typeface="Arial"/>
                <a:ea typeface="Arial"/>
                <a:cs typeface="Arial"/>
                <a:sym typeface="Arial"/>
              </a:defRPr>
            </a:lvl3pPr>
            <a:lvl4pPr marL="1828800" marR="0" lvl="3" indent="-304800" algn="l" rtl="0">
              <a:spcBef>
                <a:spcPts val="240"/>
              </a:spcBef>
              <a:spcAft>
                <a:spcPts val="0"/>
              </a:spcAft>
              <a:buClr>
                <a:schemeClr val="accent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295275" algn="l" rtl="0">
              <a:spcBef>
                <a:spcPts val="210"/>
              </a:spcBef>
              <a:spcAft>
                <a:spcPts val="0"/>
              </a:spcAft>
              <a:buClr>
                <a:schemeClr val="accent1"/>
              </a:buClr>
              <a:buSzPts val="1050"/>
              <a:buFont typeface="Arial"/>
              <a:buChar char="•"/>
              <a:defRPr sz="1050" b="0" i="0" u="none" strike="noStrike" cap="none">
                <a:solidFill>
                  <a:schemeClr val="dk1"/>
                </a:solidFill>
                <a:latin typeface="Arial"/>
                <a:ea typeface="Arial"/>
                <a:cs typeface="Arial"/>
                <a:sym typeface="Arial"/>
              </a:defRPr>
            </a:lvl5pPr>
            <a:lvl6pPr marL="2743200" marR="0" lvl="5"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6pPr>
            <a:lvl7pPr marL="3200400" marR="0" lvl="6"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7pPr>
            <a:lvl8pPr marL="3657600" marR="0" lvl="7"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8pPr>
            <a:lvl9pPr marL="4114800" marR="0" lvl="8"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9pPr>
          </a:lstStyle>
          <a:p>
            <a:endParaRPr/>
          </a:p>
        </p:txBody>
      </p:sp>
      <p:sp>
        <p:nvSpPr>
          <p:cNvPr id="13" name="Google Shape;13;p1"/>
          <p:cNvSpPr/>
          <p:nvPr/>
        </p:nvSpPr>
        <p:spPr>
          <a:xfrm>
            <a:off x="0" y="0"/>
            <a:ext cx="9144000" cy="36576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4" name="Google Shape;14;p1"/>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 name="Google Shape;16;p1"/>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050" b="1" i="0" u="none" strike="noStrike" cap="none">
                <a:solidFill>
                  <a:srgbClr val="FFFFFF"/>
                </a:solidFill>
                <a:latin typeface="Arial"/>
                <a:ea typeface="Arial"/>
                <a:cs typeface="Arial"/>
                <a:sym typeface="Arial"/>
              </a:defRPr>
            </a:lvl1pPr>
            <a:lvl2pPr marL="0" marR="0" lvl="1" indent="0" algn="l" rtl="0">
              <a:spcBef>
                <a:spcPts val="0"/>
              </a:spcBef>
              <a:buNone/>
              <a:defRPr sz="1050" b="1" i="0" u="none" strike="noStrike" cap="none">
                <a:solidFill>
                  <a:srgbClr val="FFFFFF"/>
                </a:solidFill>
                <a:latin typeface="Arial"/>
                <a:ea typeface="Arial"/>
                <a:cs typeface="Arial"/>
                <a:sym typeface="Arial"/>
              </a:defRPr>
            </a:lvl2pPr>
            <a:lvl3pPr marL="0" marR="0" lvl="2" indent="0" algn="l" rtl="0">
              <a:spcBef>
                <a:spcPts val="0"/>
              </a:spcBef>
              <a:buNone/>
              <a:defRPr sz="1050" b="1" i="0" u="none" strike="noStrike" cap="none">
                <a:solidFill>
                  <a:srgbClr val="FFFFFF"/>
                </a:solidFill>
                <a:latin typeface="Arial"/>
                <a:ea typeface="Arial"/>
                <a:cs typeface="Arial"/>
                <a:sym typeface="Arial"/>
              </a:defRPr>
            </a:lvl3pPr>
            <a:lvl4pPr marL="0" marR="0" lvl="3" indent="0" algn="l" rtl="0">
              <a:spcBef>
                <a:spcPts val="0"/>
              </a:spcBef>
              <a:buNone/>
              <a:defRPr sz="1050" b="1" i="0" u="none" strike="noStrike" cap="none">
                <a:solidFill>
                  <a:srgbClr val="FFFFFF"/>
                </a:solidFill>
                <a:latin typeface="Arial"/>
                <a:ea typeface="Arial"/>
                <a:cs typeface="Arial"/>
                <a:sym typeface="Arial"/>
              </a:defRPr>
            </a:lvl4pPr>
            <a:lvl5pPr marL="0" marR="0" lvl="4" indent="0" algn="l" rtl="0">
              <a:spcBef>
                <a:spcPts val="0"/>
              </a:spcBef>
              <a:buNone/>
              <a:defRPr sz="1050" b="1" i="0" u="none" strike="noStrike" cap="none">
                <a:solidFill>
                  <a:srgbClr val="FFFFFF"/>
                </a:solidFill>
                <a:latin typeface="Arial"/>
                <a:ea typeface="Arial"/>
                <a:cs typeface="Arial"/>
                <a:sym typeface="Arial"/>
              </a:defRPr>
            </a:lvl5pPr>
            <a:lvl6pPr marL="0" marR="0" lvl="5" indent="0" algn="l" rtl="0">
              <a:spcBef>
                <a:spcPts val="0"/>
              </a:spcBef>
              <a:buNone/>
              <a:defRPr sz="1050" b="1" i="0" u="none" strike="noStrike" cap="none">
                <a:solidFill>
                  <a:srgbClr val="FFFFFF"/>
                </a:solidFill>
                <a:latin typeface="Arial"/>
                <a:ea typeface="Arial"/>
                <a:cs typeface="Arial"/>
                <a:sym typeface="Arial"/>
              </a:defRPr>
            </a:lvl6pPr>
            <a:lvl7pPr marL="0" marR="0" lvl="6" indent="0" algn="l" rtl="0">
              <a:spcBef>
                <a:spcPts val="0"/>
              </a:spcBef>
              <a:buNone/>
              <a:defRPr sz="1050" b="1" i="0" u="none" strike="noStrike" cap="none">
                <a:solidFill>
                  <a:srgbClr val="FFFFFF"/>
                </a:solidFill>
                <a:latin typeface="Arial"/>
                <a:ea typeface="Arial"/>
                <a:cs typeface="Arial"/>
                <a:sym typeface="Arial"/>
              </a:defRPr>
            </a:lvl7pPr>
            <a:lvl8pPr marL="0" marR="0" lvl="7" indent="0" algn="l" rtl="0">
              <a:spcBef>
                <a:spcPts val="0"/>
              </a:spcBef>
              <a:buNone/>
              <a:defRPr sz="1050" b="1" i="0" u="none" strike="noStrike" cap="none">
                <a:solidFill>
                  <a:srgbClr val="FFFFFF"/>
                </a:solidFill>
                <a:latin typeface="Arial"/>
                <a:ea typeface="Arial"/>
                <a:cs typeface="Arial"/>
                <a:sym typeface="Arial"/>
              </a:defRPr>
            </a:lvl8pPr>
            <a:lvl9pPr marL="0" marR="0" lvl="8" indent="0" algn="l" rtl="0">
              <a:spcBef>
                <a:spcPts val="0"/>
              </a:spcBef>
              <a:buNone/>
              <a:defRPr sz="1050" b="1" i="0" u="none" strike="noStrike" cap="none">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3"/>
          <p:cNvSpPr txBox="1">
            <a:spLocks noGrp="1"/>
          </p:cNvSpPr>
          <p:nvPr>
            <p:ph type="ctrTitle"/>
          </p:nvPr>
        </p:nvSpPr>
        <p:spPr>
          <a:xfrm>
            <a:off x="1057008" y="1526382"/>
            <a:ext cx="6896990" cy="1102519"/>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dk2"/>
              </a:buClr>
              <a:buSzPts val="2700"/>
              <a:buFont typeface="Arial"/>
              <a:buNone/>
            </a:pPr>
            <a:r>
              <a:rPr lang="en-US" sz="2700"/>
              <a:t>HSD ADMINISTRATIVE FEE CHANGES FOR INDUSTRY SPONSORED &amp; INITIATED CLINICAL TRIALS</a:t>
            </a:r>
            <a:endParaRPr/>
          </a:p>
        </p:txBody>
      </p:sp>
      <p:sp>
        <p:nvSpPr>
          <p:cNvPr id="96" name="Google Shape;96;p13"/>
          <p:cNvSpPr txBox="1">
            <a:spLocks noGrp="1"/>
          </p:cNvSpPr>
          <p:nvPr>
            <p:ph type="subTitle" idx="1"/>
          </p:nvPr>
        </p:nvSpPr>
        <p:spPr>
          <a:xfrm>
            <a:off x="685800" y="3731419"/>
            <a:ext cx="6400800" cy="1314450"/>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spcBef>
                <a:spcPts val="0"/>
              </a:spcBef>
              <a:spcAft>
                <a:spcPts val="0"/>
              </a:spcAft>
              <a:buSzPct val="85000"/>
              <a:buNone/>
            </a:pPr>
            <a:endParaRPr sz="2100"/>
          </a:p>
          <a:p>
            <a:pPr marL="0" lvl="0" indent="0" algn="l" rtl="0">
              <a:spcBef>
                <a:spcPts val="388"/>
              </a:spcBef>
              <a:spcAft>
                <a:spcPts val="0"/>
              </a:spcAft>
              <a:buSzPct val="85000"/>
              <a:buNone/>
            </a:pPr>
            <a:r>
              <a:rPr lang="en-US" sz="2100"/>
              <a:t>Jason Malone, Director, UW Human Subjects Division</a:t>
            </a:r>
            <a:endParaRPr/>
          </a:p>
          <a:p>
            <a:pPr marL="0" lvl="0" indent="0" algn="l" rtl="0">
              <a:spcBef>
                <a:spcPts val="388"/>
              </a:spcBef>
              <a:spcAft>
                <a:spcPts val="0"/>
              </a:spcAft>
              <a:buSzPct val="85000"/>
              <a:buNone/>
            </a:pPr>
            <a:r>
              <a:rPr lang="en-US" sz="2100"/>
              <a:t>MRAM</a:t>
            </a:r>
            <a:endParaRPr/>
          </a:p>
          <a:p>
            <a:pPr marL="0" lvl="0" indent="0" algn="l" rtl="0">
              <a:spcBef>
                <a:spcPts val="388"/>
              </a:spcBef>
              <a:spcAft>
                <a:spcPts val="0"/>
              </a:spcAft>
              <a:buSzPct val="85000"/>
              <a:buNone/>
            </a:pPr>
            <a:r>
              <a:rPr lang="en-US" sz="2100"/>
              <a:t>May 11, 2023</a:t>
            </a:r>
            <a:endParaRPr/>
          </a:p>
        </p:txBody>
      </p:sp>
      <p:pic>
        <p:nvPicPr>
          <p:cNvPr id="97" name="Google Shape;97;p13"/>
          <p:cNvPicPr preferRelativeResize="0"/>
          <p:nvPr/>
        </p:nvPicPr>
        <p:blipFill rotWithShape="1">
          <a:blip r:embed="rId3">
            <a:alphaModFix/>
          </a:blip>
          <a:srcRect/>
          <a:stretch/>
        </p:blipFill>
        <p:spPr>
          <a:xfrm>
            <a:off x="4000501" y="2628900"/>
            <a:ext cx="1120378" cy="1257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4"/>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Industry Clinical Trial Fee – Current Process</a:t>
            </a:r>
            <a:endParaRPr/>
          </a:p>
        </p:txBody>
      </p:sp>
      <p:sp>
        <p:nvSpPr>
          <p:cNvPr id="104" name="Google Shape;104;p14"/>
          <p:cNvSpPr txBox="1">
            <a:spLocks noGrp="1"/>
          </p:cNvSpPr>
          <p:nvPr>
            <p:ph type="body" idx="1"/>
          </p:nvPr>
        </p:nvSpPr>
        <p:spPr>
          <a:xfrm>
            <a:off x="457200" y="1600200"/>
            <a:ext cx="8229600" cy="4876800"/>
          </a:xfrm>
          <a:prstGeom prst="rect">
            <a:avLst/>
          </a:prstGeom>
          <a:noFill/>
          <a:ln>
            <a:noFill/>
          </a:ln>
        </p:spPr>
        <p:txBody>
          <a:bodyPr spcFirstLastPara="1" wrap="square" lIns="91425" tIns="45700" rIns="91425" bIns="45700" anchor="t" anchorCtr="0">
            <a:normAutofit/>
          </a:bodyPr>
          <a:lstStyle/>
          <a:p>
            <a:pPr marL="137160" lvl="0" indent="-137160" algn="l" rtl="0">
              <a:lnSpc>
                <a:spcPct val="107000"/>
              </a:lnSpc>
              <a:spcBef>
                <a:spcPts val="0"/>
              </a:spcBef>
              <a:spcAft>
                <a:spcPts val="0"/>
              </a:spcAft>
              <a:buSzPts val="1275"/>
              <a:buChar char="•"/>
            </a:pPr>
            <a:r>
              <a:rPr lang="en-US" sz="1500" b="1">
                <a:solidFill>
                  <a:srgbClr val="3D3D3D"/>
                </a:solidFill>
              </a:rPr>
              <a:t>The fee amount. </a:t>
            </a:r>
            <a:r>
              <a:rPr lang="en-US" sz="1500">
                <a:solidFill>
                  <a:srgbClr val="3D3D3D"/>
                </a:solidFill>
              </a:rPr>
              <a:t>HSD currently charges a one-time $1500 administrative fee for fulfilling mandatory regulatory and administrative responsibilities for industry-sponsored-and-initiated clinical trials reviewed by a non-UW IRB where the contract has been negotiated by UW’s Office of Sponsored Programs (OSP). </a:t>
            </a:r>
            <a:endParaRPr/>
          </a:p>
          <a:p>
            <a:pPr marL="342900" lvl="1" indent="-137159" algn="l" rtl="0">
              <a:lnSpc>
                <a:spcPct val="107000"/>
              </a:lnSpc>
              <a:spcBef>
                <a:spcPts val="818"/>
              </a:spcBef>
              <a:spcAft>
                <a:spcPts val="0"/>
              </a:spcAft>
              <a:buSzPts val="1275"/>
              <a:buChar char="•"/>
            </a:pPr>
            <a:r>
              <a:rPr lang="en-US" i="1">
                <a:solidFill>
                  <a:srgbClr val="3D3D3D"/>
                </a:solidFill>
              </a:rPr>
              <a:t>This fee is charged because this type of research has an indirect cost rate that does not cover HSD’s costs for these activities. It is common for universities and research institutes to charge these fees for industry research.</a:t>
            </a:r>
            <a:endParaRPr i="1"/>
          </a:p>
          <a:p>
            <a:pPr marL="137160" lvl="0" indent="-137160" algn="l" rtl="0">
              <a:lnSpc>
                <a:spcPct val="107000"/>
              </a:lnSpc>
              <a:spcBef>
                <a:spcPts val="818"/>
              </a:spcBef>
              <a:spcAft>
                <a:spcPts val="0"/>
              </a:spcAft>
              <a:buSzPts val="1275"/>
              <a:buChar char="•"/>
            </a:pPr>
            <a:r>
              <a:rPr lang="en-US" sz="1500" b="1">
                <a:solidFill>
                  <a:srgbClr val="3D3D3D"/>
                </a:solidFill>
              </a:rPr>
              <a:t>The billing process. </a:t>
            </a:r>
            <a:r>
              <a:rPr lang="en-US" sz="1500">
                <a:solidFill>
                  <a:srgbClr val="3D3D3D"/>
                </a:solidFill>
              </a:rPr>
              <a:t>The billing of the fee to the study budget is currently handled by UW Grant &amp; Contract Accounting (GCA). HSD has no role in billing the fee. </a:t>
            </a:r>
            <a:endParaRPr/>
          </a:p>
          <a:p>
            <a:pPr marL="342900" lvl="1" indent="-137159" algn="l" rtl="0">
              <a:lnSpc>
                <a:spcPct val="107000"/>
              </a:lnSpc>
              <a:spcBef>
                <a:spcPts val="818"/>
              </a:spcBef>
              <a:spcAft>
                <a:spcPts val="0"/>
              </a:spcAft>
              <a:buSzPts val="1275"/>
              <a:buChar char="•"/>
            </a:pPr>
            <a:r>
              <a:rPr lang="en-US" i="1">
                <a:solidFill>
                  <a:srgbClr val="3D3D3D"/>
                </a:solidFill>
              </a:rPr>
              <a:t>The charge for this expense is posted by GCA when the fully executed agreement is set up and will be notated as "TFR TO 14-0106" in MyFD under object code 03-49.</a:t>
            </a:r>
            <a:endParaRPr i="1"/>
          </a:p>
          <a:p>
            <a:pPr marL="137160" lvl="0" indent="-40005" algn="l" rtl="0">
              <a:spcBef>
                <a:spcPts val="1178"/>
              </a:spcBef>
              <a:spcAft>
                <a:spcPts val="0"/>
              </a:spcAft>
              <a:buSzPts val="153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5"/>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Industry Clinical Trials: Fee Amount</a:t>
            </a:r>
            <a:endParaRPr/>
          </a:p>
        </p:txBody>
      </p:sp>
      <p:sp>
        <p:nvSpPr>
          <p:cNvPr id="111" name="Google Shape;111;p15"/>
          <p:cNvSpPr txBox="1">
            <a:spLocks noGrp="1"/>
          </p:cNvSpPr>
          <p:nvPr>
            <p:ph type="body" idx="1"/>
          </p:nvPr>
        </p:nvSpPr>
        <p:spPr>
          <a:xfrm>
            <a:off x="457200" y="1676400"/>
            <a:ext cx="3931920" cy="639762"/>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SzPts val="2040"/>
              <a:buNone/>
            </a:pPr>
            <a:r>
              <a:rPr lang="en-US" sz="2400"/>
              <a:t>What is changing?</a:t>
            </a:r>
            <a:endParaRPr/>
          </a:p>
        </p:txBody>
      </p:sp>
      <p:sp>
        <p:nvSpPr>
          <p:cNvPr id="112" name="Google Shape;112;p15"/>
          <p:cNvSpPr txBox="1">
            <a:spLocks noGrp="1"/>
          </p:cNvSpPr>
          <p:nvPr>
            <p:ph type="body" idx="2"/>
          </p:nvPr>
        </p:nvSpPr>
        <p:spPr>
          <a:xfrm>
            <a:off x="457200" y="2438400"/>
            <a:ext cx="3931920" cy="395128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530"/>
              <a:buNone/>
            </a:pPr>
            <a:r>
              <a:rPr lang="en-US">
                <a:solidFill>
                  <a:srgbClr val="3D3D3D"/>
                </a:solidFill>
              </a:rPr>
              <a:t>Beginning </a:t>
            </a:r>
            <a:r>
              <a:rPr lang="en-US" i="1" u="sng">
                <a:solidFill>
                  <a:srgbClr val="3D3D3D"/>
                </a:solidFill>
              </a:rPr>
              <a:t>July 1, 2023</a:t>
            </a:r>
            <a:r>
              <a:rPr lang="en-US">
                <a:solidFill>
                  <a:srgbClr val="3D3D3D"/>
                </a:solidFill>
              </a:rPr>
              <a:t>, all </a:t>
            </a:r>
            <a:r>
              <a:rPr lang="en-US"/>
              <a:t>new</a:t>
            </a:r>
            <a:r>
              <a:rPr lang="en-US">
                <a:solidFill>
                  <a:srgbClr val="FF0000"/>
                </a:solidFill>
              </a:rPr>
              <a:t> </a:t>
            </a:r>
            <a:r>
              <a:rPr lang="en-US">
                <a:solidFill>
                  <a:srgbClr val="3D3D3D"/>
                </a:solidFill>
              </a:rPr>
              <a:t>authorization requests submitted to HSD to use a non-UW IRB will be charged $1933.70. </a:t>
            </a:r>
            <a:endParaRPr/>
          </a:p>
          <a:p>
            <a:pPr marL="0" lvl="0" indent="0" algn="l" rtl="0">
              <a:spcBef>
                <a:spcPts val="360"/>
              </a:spcBef>
              <a:spcAft>
                <a:spcPts val="0"/>
              </a:spcAft>
              <a:buSzPts val="1530"/>
              <a:buNone/>
            </a:pPr>
            <a:endParaRPr>
              <a:solidFill>
                <a:srgbClr val="3D3D3D"/>
              </a:solidFill>
            </a:endParaRPr>
          </a:p>
          <a:p>
            <a:pPr marL="0" lvl="0" indent="0" algn="l" rtl="0">
              <a:spcBef>
                <a:spcPts val="360"/>
              </a:spcBef>
              <a:spcAft>
                <a:spcPts val="0"/>
              </a:spcAft>
              <a:buSzPts val="1530"/>
              <a:buNone/>
            </a:pPr>
            <a:r>
              <a:rPr lang="en-US">
                <a:solidFill>
                  <a:srgbClr val="3D3D3D"/>
                </a:solidFill>
              </a:rPr>
              <a:t>HSD anticipates that this fee will change on an annual basis commensurate with HSD’s costs.</a:t>
            </a:r>
            <a:endParaRPr/>
          </a:p>
          <a:p>
            <a:pPr marL="137160" lvl="0" indent="-40005" algn="l" rtl="0">
              <a:spcBef>
                <a:spcPts val="360"/>
              </a:spcBef>
              <a:spcAft>
                <a:spcPts val="0"/>
              </a:spcAft>
              <a:buSzPts val="1530"/>
              <a:buNone/>
            </a:pPr>
            <a:endParaRPr/>
          </a:p>
        </p:txBody>
      </p:sp>
      <p:sp>
        <p:nvSpPr>
          <p:cNvPr id="113" name="Google Shape;113;p15"/>
          <p:cNvSpPr txBox="1">
            <a:spLocks noGrp="1"/>
          </p:cNvSpPr>
          <p:nvPr>
            <p:ph type="body" idx="3"/>
          </p:nvPr>
        </p:nvSpPr>
        <p:spPr>
          <a:xfrm>
            <a:off x="4754880" y="1676400"/>
            <a:ext cx="3931920" cy="639762"/>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SzPts val="2040"/>
              <a:buNone/>
            </a:pPr>
            <a:r>
              <a:rPr lang="en-US" sz="2400"/>
              <a:t>Why is it changing?</a:t>
            </a:r>
            <a:endParaRPr/>
          </a:p>
        </p:txBody>
      </p:sp>
      <p:sp>
        <p:nvSpPr>
          <p:cNvPr id="114" name="Google Shape;114;p15"/>
          <p:cNvSpPr txBox="1">
            <a:spLocks noGrp="1"/>
          </p:cNvSpPr>
          <p:nvPr>
            <p:ph type="body" idx="4"/>
          </p:nvPr>
        </p:nvSpPr>
        <p:spPr>
          <a:xfrm>
            <a:off x="4754880" y="2686050"/>
            <a:ext cx="4317510" cy="2963466"/>
          </a:xfrm>
          <a:prstGeom prst="rect">
            <a:avLst/>
          </a:prstGeom>
          <a:noFill/>
          <a:ln>
            <a:noFill/>
          </a:ln>
        </p:spPr>
        <p:txBody>
          <a:bodyPr spcFirstLastPara="1" wrap="square" lIns="91425" tIns="45700" rIns="91425" bIns="45700" anchor="t" anchorCtr="0">
            <a:normAutofit/>
          </a:bodyPr>
          <a:lstStyle/>
          <a:p>
            <a:pPr marL="137160" lvl="0" indent="0" algn="l" rtl="0">
              <a:lnSpc>
                <a:spcPct val="107000"/>
              </a:lnSpc>
              <a:spcBef>
                <a:spcPts val="0"/>
              </a:spcBef>
              <a:spcAft>
                <a:spcPts val="0"/>
              </a:spcAft>
              <a:buSzPts val="1530"/>
              <a:buNone/>
            </a:pPr>
            <a:r>
              <a:rPr lang="en-US">
                <a:solidFill>
                  <a:srgbClr val="3D3D3D"/>
                </a:solidFill>
              </a:rPr>
              <a:t>HSD has not reassessed its costs since 2010. </a:t>
            </a:r>
            <a:endParaRPr/>
          </a:p>
          <a:p>
            <a:pPr marL="137160" lvl="0" indent="0" algn="l" rtl="0">
              <a:lnSpc>
                <a:spcPct val="107000"/>
              </a:lnSpc>
              <a:spcBef>
                <a:spcPts val="818"/>
              </a:spcBef>
              <a:spcAft>
                <a:spcPts val="0"/>
              </a:spcAft>
              <a:buSzPts val="1530"/>
              <a:buNone/>
            </a:pPr>
            <a:r>
              <a:rPr lang="en-US">
                <a:solidFill>
                  <a:srgbClr val="3D3D3D"/>
                </a:solidFill>
              </a:rPr>
              <a:t>HSD completed a recent assessment through UW Management Accounting &amp; Analysis (MAA) to establish the current cost rate for performing these activities.</a:t>
            </a:r>
            <a:endParaRPr/>
          </a:p>
          <a:p>
            <a:pPr marL="137160" lvl="0" indent="-40005" algn="l" rtl="0">
              <a:spcBef>
                <a:spcPts val="1178"/>
              </a:spcBef>
              <a:spcAft>
                <a:spcPts val="0"/>
              </a:spcAft>
              <a:buSzPts val="153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6"/>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Industry Clinical Trials: Fee Billing Process</a:t>
            </a:r>
            <a:endParaRPr/>
          </a:p>
        </p:txBody>
      </p:sp>
      <p:sp>
        <p:nvSpPr>
          <p:cNvPr id="121" name="Google Shape;121;p16"/>
          <p:cNvSpPr txBox="1">
            <a:spLocks noGrp="1"/>
          </p:cNvSpPr>
          <p:nvPr>
            <p:ph type="body" idx="1"/>
          </p:nvPr>
        </p:nvSpPr>
        <p:spPr>
          <a:xfrm>
            <a:off x="457200" y="1676400"/>
            <a:ext cx="3931920" cy="639762"/>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SzPts val="2040"/>
              <a:buNone/>
            </a:pPr>
            <a:r>
              <a:rPr lang="en-US" sz="2400"/>
              <a:t>What is changing?</a:t>
            </a:r>
            <a:endParaRPr/>
          </a:p>
        </p:txBody>
      </p:sp>
      <p:sp>
        <p:nvSpPr>
          <p:cNvPr id="122" name="Google Shape;122;p16"/>
          <p:cNvSpPr txBox="1">
            <a:spLocks noGrp="1"/>
          </p:cNvSpPr>
          <p:nvPr>
            <p:ph type="body" idx="2"/>
          </p:nvPr>
        </p:nvSpPr>
        <p:spPr>
          <a:xfrm>
            <a:off x="457200" y="2438400"/>
            <a:ext cx="3931920" cy="395128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07000"/>
              </a:lnSpc>
              <a:spcBef>
                <a:spcPts val="0"/>
              </a:spcBef>
              <a:spcAft>
                <a:spcPts val="0"/>
              </a:spcAft>
              <a:buSzPts val="1530"/>
              <a:buNone/>
            </a:pPr>
            <a:r>
              <a:rPr lang="en-US">
                <a:solidFill>
                  <a:srgbClr val="3D3D3D"/>
                </a:solidFill>
              </a:rPr>
              <a:t>After </a:t>
            </a:r>
            <a:r>
              <a:rPr lang="en-US" i="1" u="sng">
                <a:solidFill>
                  <a:srgbClr val="3D3D3D"/>
                </a:solidFill>
              </a:rPr>
              <a:t>June 13, 2023</a:t>
            </a:r>
            <a:r>
              <a:rPr lang="en-US">
                <a:solidFill>
                  <a:srgbClr val="3D3D3D"/>
                </a:solidFill>
              </a:rPr>
              <a:t>, GCA will no longer be involved in collecting the fee. </a:t>
            </a:r>
            <a:endParaRPr/>
          </a:p>
          <a:p>
            <a:pPr marL="0" lvl="0" indent="0" algn="l" rtl="0">
              <a:lnSpc>
                <a:spcPct val="107000"/>
              </a:lnSpc>
              <a:spcBef>
                <a:spcPts val="818"/>
              </a:spcBef>
              <a:spcAft>
                <a:spcPts val="0"/>
              </a:spcAft>
              <a:buSzPts val="1530"/>
              <a:buNone/>
            </a:pPr>
            <a:r>
              <a:rPr lang="en-US">
                <a:solidFill>
                  <a:srgbClr val="3D3D3D"/>
                </a:solidFill>
              </a:rPr>
              <a:t>Instead, HSD will work with the UW Office of Research to charge the fee using a researcher-provided budget number (i.e., Worktag post UW FT). </a:t>
            </a:r>
            <a:endParaRPr/>
          </a:p>
          <a:p>
            <a:pPr marL="0" lvl="0" indent="0" algn="l" rtl="0">
              <a:lnSpc>
                <a:spcPct val="107000"/>
              </a:lnSpc>
              <a:spcBef>
                <a:spcPts val="818"/>
              </a:spcBef>
              <a:spcAft>
                <a:spcPts val="0"/>
              </a:spcAft>
              <a:buSzPts val="1530"/>
              <a:buNone/>
            </a:pPr>
            <a:r>
              <a:rPr lang="en-US">
                <a:solidFill>
                  <a:srgbClr val="3D3D3D"/>
                </a:solidFill>
              </a:rPr>
              <a:t>This budget number/worktag must be provided as part of the authorization request in Zipline (</a:t>
            </a:r>
            <a:r>
              <a:rPr lang="en-US" b="1" i="1">
                <a:solidFill>
                  <a:srgbClr val="3D3D3D"/>
                </a:solidFill>
              </a:rPr>
              <a:t>beginning July 1, 2023</a:t>
            </a:r>
            <a:r>
              <a:rPr lang="en-US">
                <a:solidFill>
                  <a:srgbClr val="3D3D3D"/>
                </a:solidFill>
              </a:rPr>
              <a:t>) before HSD will authorize the study for review.</a:t>
            </a:r>
            <a:endParaRPr/>
          </a:p>
          <a:p>
            <a:pPr marL="137160" lvl="0" indent="-40005" algn="l" rtl="0">
              <a:spcBef>
                <a:spcPts val="1178"/>
              </a:spcBef>
              <a:spcAft>
                <a:spcPts val="0"/>
              </a:spcAft>
              <a:buSzPts val="1530"/>
              <a:buNone/>
            </a:pPr>
            <a:endParaRPr/>
          </a:p>
        </p:txBody>
      </p:sp>
      <p:sp>
        <p:nvSpPr>
          <p:cNvPr id="123" name="Google Shape;123;p16"/>
          <p:cNvSpPr txBox="1">
            <a:spLocks noGrp="1"/>
          </p:cNvSpPr>
          <p:nvPr>
            <p:ph type="body" idx="3"/>
          </p:nvPr>
        </p:nvSpPr>
        <p:spPr>
          <a:xfrm>
            <a:off x="4754880" y="1676400"/>
            <a:ext cx="3931920" cy="639762"/>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SzPts val="2040"/>
              <a:buNone/>
            </a:pPr>
            <a:r>
              <a:rPr lang="en-US" sz="2400"/>
              <a:t>Why is it changing?</a:t>
            </a:r>
            <a:endParaRPr/>
          </a:p>
        </p:txBody>
      </p:sp>
      <p:sp>
        <p:nvSpPr>
          <p:cNvPr id="124" name="Google Shape;124;p16"/>
          <p:cNvSpPr txBox="1">
            <a:spLocks noGrp="1"/>
          </p:cNvSpPr>
          <p:nvPr>
            <p:ph type="body" idx="4"/>
          </p:nvPr>
        </p:nvSpPr>
        <p:spPr>
          <a:xfrm>
            <a:off x="4754880" y="2438400"/>
            <a:ext cx="3931920" cy="3951288"/>
          </a:xfrm>
          <a:prstGeom prst="rect">
            <a:avLst/>
          </a:prstGeom>
          <a:noFill/>
          <a:ln>
            <a:noFill/>
          </a:ln>
        </p:spPr>
        <p:txBody>
          <a:bodyPr spcFirstLastPara="1" wrap="square" lIns="91425" tIns="45700" rIns="91425" bIns="45700" anchor="t" anchorCtr="0">
            <a:normAutofit lnSpcReduction="10000"/>
          </a:bodyPr>
          <a:lstStyle/>
          <a:p>
            <a:pPr marL="137160" lvl="0" indent="0" algn="l" rtl="0">
              <a:lnSpc>
                <a:spcPct val="107000"/>
              </a:lnSpc>
              <a:spcBef>
                <a:spcPts val="0"/>
              </a:spcBef>
              <a:spcAft>
                <a:spcPts val="0"/>
              </a:spcAft>
              <a:buSzPts val="1530"/>
              <a:buNone/>
            </a:pPr>
            <a:r>
              <a:rPr lang="en-US">
                <a:solidFill>
                  <a:srgbClr val="3D3D3D"/>
                </a:solidFill>
              </a:rPr>
              <a:t>UW’s transition to Workday as part of UW’s Finance Transformation is necessitating this change. </a:t>
            </a:r>
            <a:endParaRPr/>
          </a:p>
          <a:p>
            <a:pPr marL="137160" lvl="0" indent="-40005" algn="l" rtl="0">
              <a:spcBef>
                <a:spcPts val="1178"/>
              </a:spcBef>
              <a:spcAft>
                <a:spcPts val="0"/>
              </a:spcAft>
              <a:buSzPts val="153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0" name="Google Shape;130;p17"/>
          <p:cNvPicPr preferRelativeResize="0"/>
          <p:nvPr/>
        </p:nvPicPr>
        <p:blipFill rotWithShape="1">
          <a:blip r:embed="rId3">
            <a:alphaModFix/>
          </a:blip>
          <a:srcRect/>
          <a:stretch/>
        </p:blipFill>
        <p:spPr>
          <a:xfrm>
            <a:off x="390524" y="1245394"/>
            <a:ext cx="8362952" cy="4704160"/>
          </a:xfrm>
          <a:prstGeom prst="rect">
            <a:avLst/>
          </a:prstGeom>
          <a:noFill/>
          <a:ln>
            <a:noFill/>
          </a:ln>
        </p:spPr>
      </p:pic>
      <p:sp>
        <p:nvSpPr>
          <p:cNvPr id="131" name="Google Shape;131;p17"/>
          <p:cNvSpPr/>
          <p:nvPr/>
        </p:nvSpPr>
        <p:spPr>
          <a:xfrm>
            <a:off x="892366" y="3666550"/>
            <a:ext cx="1999562" cy="818003"/>
          </a:xfrm>
          <a:prstGeom prst="ellipse">
            <a:avLst/>
          </a:prstGeom>
          <a:noFill/>
          <a:ln w="26425"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350"/>
              <a:buFont typeface="Arial"/>
              <a:buNone/>
            </a:pPr>
            <a:endParaRPr sz="1350" b="0" i="0" u="none" strike="noStrike" cap="none">
              <a:latin typeface="Arial"/>
              <a:ea typeface="Arial"/>
              <a:cs typeface="Arial"/>
              <a:sym typeface="Arial"/>
            </a:endParaRPr>
          </a:p>
        </p:txBody>
      </p:sp>
      <p:sp>
        <p:nvSpPr>
          <p:cNvPr id="132" name="Google Shape;132;p17"/>
          <p:cNvSpPr/>
          <p:nvPr/>
        </p:nvSpPr>
        <p:spPr>
          <a:xfrm>
            <a:off x="3393771" y="3732653"/>
            <a:ext cx="1178230" cy="338768"/>
          </a:xfrm>
          <a:prstGeom prst="ellipse">
            <a:avLst/>
          </a:prstGeom>
          <a:noFill/>
          <a:ln w="26425"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350"/>
              <a:buFont typeface="Arial"/>
              <a:buNone/>
            </a:pPr>
            <a:endParaRPr sz="1350" b="0" i="0" u="none" strike="noStrike" cap="none">
              <a:latin typeface="Arial"/>
              <a:ea typeface="Arial"/>
              <a:cs typeface="Arial"/>
              <a:sym typeface="Arial"/>
            </a:endParaRPr>
          </a:p>
        </p:txBody>
      </p:sp>
      <p:sp>
        <p:nvSpPr>
          <p:cNvPr id="133" name="Google Shape;133;p17"/>
          <p:cNvSpPr/>
          <p:nvPr/>
        </p:nvSpPr>
        <p:spPr>
          <a:xfrm>
            <a:off x="5894598" y="3666551"/>
            <a:ext cx="2858878" cy="962599"/>
          </a:xfrm>
          <a:prstGeom prst="ellipse">
            <a:avLst/>
          </a:prstGeom>
          <a:noFill/>
          <a:ln w="2642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350"/>
              <a:buFont typeface="Arial"/>
              <a:buNone/>
            </a:pPr>
            <a:endParaRPr sz="1350" b="0" i="0" u="none" strike="noStrike" cap="none">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fade">
                                      <p:cBhvr>
                                        <p:cTn id="7" dur="500"/>
                                        <p:tgtEl>
                                          <p:spTgt spid="1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2"/>
                                        </p:tgtEl>
                                        <p:attrNameLst>
                                          <p:attrName>style.visibility</p:attrName>
                                        </p:attrNameLst>
                                      </p:cBhvr>
                                      <p:to>
                                        <p:strVal val="visible"/>
                                      </p:to>
                                    </p:set>
                                    <p:animEffect transition="in" filter="fade">
                                      <p:cBhvr>
                                        <p:cTn id="12" dur="500"/>
                                        <p:tgtEl>
                                          <p:spTgt spid="13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
                                        </p:tgtEl>
                                        <p:attrNameLst>
                                          <p:attrName>style.visibility</p:attrName>
                                        </p:attrNameLst>
                                      </p:cBhvr>
                                      <p:to>
                                        <p:strVal val="visible"/>
                                      </p:to>
                                    </p:set>
                                    <p:animEffect transition="in" filter="fade">
                                      <p:cBhvr>
                                        <p:cTn id="17" dur="500"/>
                                        <p:tgtEl>
                                          <p:spTgt spid="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pic>
        <p:nvPicPr>
          <p:cNvPr id="139" name="Google Shape;139;p18"/>
          <p:cNvPicPr preferRelativeResize="0"/>
          <p:nvPr/>
        </p:nvPicPr>
        <p:blipFill rotWithShape="1">
          <a:blip r:embed="rId3">
            <a:alphaModFix/>
          </a:blip>
          <a:srcRect/>
          <a:stretch/>
        </p:blipFill>
        <p:spPr>
          <a:xfrm>
            <a:off x="1821030" y="1245394"/>
            <a:ext cx="5501941" cy="4704160"/>
          </a:xfrm>
          <a:prstGeom prst="rect">
            <a:avLst/>
          </a:prstGeom>
          <a:noFill/>
          <a:ln>
            <a:noFill/>
          </a:ln>
        </p:spPr>
      </p:pic>
      <p:sp>
        <p:nvSpPr>
          <p:cNvPr id="140" name="Google Shape;140;p18"/>
          <p:cNvSpPr/>
          <p:nvPr/>
        </p:nvSpPr>
        <p:spPr>
          <a:xfrm>
            <a:off x="1313761" y="3509560"/>
            <a:ext cx="507268" cy="2338331"/>
          </a:xfrm>
          <a:prstGeom prst="leftBrace">
            <a:avLst>
              <a:gd name="adj1" fmla="val 8333"/>
              <a:gd name="adj2" fmla="val 50000"/>
            </a:avLst>
          </a:prstGeom>
          <a:noFill/>
          <a:ln w="952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350"/>
              <a:buFont typeface="Arial"/>
              <a:buNone/>
            </a:pPr>
            <a:endParaRPr sz="1350" b="1" i="0" u="none" strike="noStrike" cap="none">
              <a:solidFill>
                <a:srgbClr val="292934"/>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0"/>
                                        </p:tgtEl>
                                        <p:attrNameLst>
                                          <p:attrName>style.visibility</p:attrName>
                                        </p:attrNameLst>
                                      </p:cBhvr>
                                      <p:to>
                                        <p:strVal val="visible"/>
                                      </p:to>
                                    </p:set>
                                    <p:anim calcmode="lin" valueType="num">
                                      <p:cBhvr additive="base">
                                        <p:cTn id="7" dur="500"/>
                                        <p:tgtEl>
                                          <p:spTgt spid="1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9"/>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What researchers need to do</a:t>
            </a:r>
            <a:endParaRPr/>
          </a:p>
        </p:txBody>
      </p:sp>
      <p:sp>
        <p:nvSpPr>
          <p:cNvPr id="147" name="Google Shape;147;p19"/>
          <p:cNvSpPr txBox="1">
            <a:spLocks noGrp="1"/>
          </p:cNvSpPr>
          <p:nvPr>
            <p:ph type="body" idx="1"/>
          </p:nvPr>
        </p:nvSpPr>
        <p:spPr>
          <a:xfrm>
            <a:off x="457200" y="1600200"/>
            <a:ext cx="8229600" cy="4876800"/>
          </a:xfrm>
          <a:prstGeom prst="rect">
            <a:avLst/>
          </a:prstGeom>
          <a:noFill/>
          <a:ln>
            <a:noFill/>
          </a:ln>
        </p:spPr>
        <p:txBody>
          <a:bodyPr spcFirstLastPara="1" wrap="square" lIns="91425" tIns="45700" rIns="91425" bIns="45700" anchor="t" anchorCtr="0">
            <a:normAutofit/>
          </a:bodyPr>
          <a:lstStyle/>
          <a:p>
            <a:pPr marL="137160" lvl="0" indent="-137160" algn="l" rtl="0">
              <a:spcBef>
                <a:spcPts val="0"/>
              </a:spcBef>
              <a:spcAft>
                <a:spcPts val="0"/>
              </a:spcAft>
              <a:buSzPts val="1530"/>
              <a:buChar char="•"/>
            </a:pPr>
            <a:r>
              <a:rPr lang="en-US" b="1"/>
              <a:t>Scenario 1 </a:t>
            </a:r>
            <a:r>
              <a:rPr lang="en-US"/>
              <a:t>– Researcher has fully executed agreement </a:t>
            </a:r>
            <a:r>
              <a:rPr lang="en-US" u="sng"/>
              <a:t>and</a:t>
            </a:r>
            <a:r>
              <a:rPr lang="en-US"/>
              <a:t> OSP has submitted a Funding Action (FA) in SAGE by June 9, 2023. Researcher has or will submit request for HSD authorization prior to July 1, 2023.</a:t>
            </a:r>
            <a:endParaRPr/>
          </a:p>
          <a:p>
            <a:pPr marL="342900" lvl="1" indent="-137159" algn="l" rtl="0">
              <a:spcBef>
                <a:spcPts val="780"/>
              </a:spcBef>
              <a:spcAft>
                <a:spcPts val="0"/>
              </a:spcAft>
              <a:buSzPts val="1403"/>
              <a:buChar char="•"/>
            </a:pPr>
            <a:r>
              <a:rPr lang="en-US" sz="1650" b="1" i="1"/>
              <a:t>ACTION</a:t>
            </a:r>
            <a:r>
              <a:rPr lang="en-US" sz="1650"/>
              <a:t> – None. GCA will process the HSD administrative fee ($1500) per current state.</a:t>
            </a:r>
            <a:endParaRPr/>
          </a:p>
          <a:p>
            <a:pPr marL="137160" lvl="0" indent="-137160" algn="l" rtl="0">
              <a:spcBef>
                <a:spcPts val="1260"/>
              </a:spcBef>
              <a:spcAft>
                <a:spcPts val="0"/>
              </a:spcAft>
              <a:buSzPts val="1530"/>
              <a:buChar char="•"/>
            </a:pPr>
            <a:r>
              <a:rPr lang="en-US" b="1"/>
              <a:t>Scenario 2 </a:t>
            </a:r>
            <a:r>
              <a:rPr lang="en-US"/>
              <a:t>– Researcher anticipates executed agreement </a:t>
            </a:r>
            <a:r>
              <a:rPr lang="en-US" u="sng"/>
              <a:t>after</a:t>
            </a:r>
            <a:r>
              <a:rPr lang="en-US"/>
              <a:t> June 9, 2023, but will submit application in Zipline for HSD Authorization </a:t>
            </a:r>
            <a:r>
              <a:rPr lang="en-US" u="sng"/>
              <a:t>prior</a:t>
            </a:r>
            <a:r>
              <a:rPr lang="en-US"/>
              <a:t> to July 1, 2023.</a:t>
            </a:r>
            <a:endParaRPr/>
          </a:p>
          <a:p>
            <a:pPr marL="342900" lvl="1" indent="-137159" algn="l" rtl="0">
              <a:spcBef>
                <a:spcPts val="780"/>
              </a:spcBef>
              <a:spcAft>
                <a:spcPts val="0"/>
              </a:spcAft>
              <a:buSzPts val="1403"/>
              <a:buChar char="•"/>
            </a:pPr>
            <a:r>
              <a:rPr lang="en-US" sz="1650" b="1" i="1"/>
              <a:t>ACTION</a:t>
            </a:r>
            <a:r>
              <a:rPr lang="en-US" sz="1650"/>
              <a:t> – Ensure you have a study worktag by August 1, 2023. HSD will follow-up directly with individual investigators to request this worktag and charge the HSD administrative fee ($1500) in the new UW finance system (sometime in August 2023).</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0"/>
          <p:cNvSpPr txBox="1">
            <a:spLocks noGrp="1"/>
          </p:cNvSpPr>
          <p:nvPr>
            <p:ph type="title"/>
          </p:nvPr>
        </p:nvSpPr>
        <p:spPr>
          <a:xfrm>
            <a:off x="457200" y="533400"/>
            <a:ext cx="8229600" cy="9906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3000"/>
              <a:buFont typeface="Arial"/>
              <a:buNone/>
            </a:pPr>
            <a:r>
              <a:rPr lang="en-US"/>
              <a:t>What researchers need to do</a:t>
            </a:r>
            <a:endParaRPr/>
          </a:p>
        </p:txBody>
      </p:sp>
      <p:sp>
        <p:nvSpPr>
          <p:cNvPr id="154" name="Google Shape;154;p20"/>
          <p:cNvSpPr txBox="1">
            <a:spLocks noGrp="1"/>
          </p:cNvSpPr>
          <p:nvPr>
            <p:ph type="body" idx="1"/>
          </p:nvPr>
        </p:nvSpPr>
        <p:spPr>
          <a:xfrm>
            <a:off x="457200" y="1600200"/>
            <a:ext cx="8229600" cy="4876800"/>
          </a:xfrm>
          <a:prstGeom prst="rect">
            <a:avLst/>
          </a:prstGeom>
          <a:noFill/>
          <a:ln>
            <a:noFill/>
          </a:ln>
        </p:spPr>
        <p:txBody>
          <a:bodyPr spcFirstLastPara="1" wrap="square" lIns="91425" tIns="45700" rIns="91425" bIns="45700" anchor="t" anchorCtr="0">
            <a:normAutofit/>
          </a:bodyPr>
          <a:lstStyle/>
          <a:p>
            <a:pPr marL="137160" lvl="0" indent="-137160" algn="l" rtl="0">
              <a:spcBef>
                <a:spcPts val="0"/>
              </a:spcBef>
              <a:spcAft>
                <a:spcPts val="0"/>
              </a:spcAft>
              <a:buSzPts val="1530"/>
              <a:buChar char="•"/>
            </a:pPr>
            <a:r>
              <a:rPr lang="en-US" b="1"/>
              <a:t>Scenario 3 </a:t>
            </a:r>
            <a:r>
              <a:rPr lang="en-US"/>
              <a:t>– Researcher anticipates executed agreement after June 9, 2023, and will submit for HSD Authorization in Zipline </a:t>
            </a:r>
            <a:r>
              <a:rPr lang="en-US" u="sng"/>
              <a:t>on</a:t>
            </a:r>
            <a:r>
              <a:rPr lang="en-US"/>
              <a:t> or </a:t>
            </a:r>
            <a:r>
              <a:rPr lang="en-US" u="sng"/>
              <a:t>after</a:t>
            </a:r>
            <a:r>
              <a:rPr lang="en-US"/>
              <a:t> July 1, 2023.</a:t>
            </a:r>
            <a:endParaRPr/>
          </a:p>
          <a:p>
            <a:pPr marL="342900" lvl="1" indent="-137159" algn="l" rtl="0">
              <a:spcBef>
                <a:spcPts val="780"/>
              </a:spcBef>
              <a:spcAft>
                <a:spcPts val="0"/>
              </a:spcAft>
              <a:buSzPts val="1403"/>
              <a:buChar char="•"/>
            </a:pPr>
            <a:r>
              <a:rPr lang="en-US" sz="1650" b="1" i="1"/>
              <a:t>ACTION</a:t>
            </a:r>
            <a:r>
              <a:rPr lang="en-US" sz="1650"/>
              <a:t> – Ensure you have an advanced budget # request submitted under the current system by June 13, 2023 (preferably by May 31</a:t>
            </a:r>
            <a:r>
              <a:rPr lang="en-US" sz="1650" baseline="30000"/>
              <a:t>st</a:t>
            </a:r>
            <a:r>
              <a:rPr lang="en-US" sz="1650"/>
              <a:t>). This will be converted over to the appropriate study worktag with WorkDay go-live (on or after July 6</a:t>
            </a:r>
            <a:r>
              <a:rPr lang="en-US" sz="1650" baseline="30000"/>
              <a:t>th</a:t>
            </a:r>
            <a:r>
              <a:rPr lang="en-US" sz="1650"/>
              <a:t>). Provide the worktag # to HSD so that the new fee rate ($1933.70) may be charged.</a:t>
            </a:r>
            <a:endParaRPr/>
          </a:p>
          <a:p>
            <a:pPr marL="342900" lvl="1" indent="-137159" algn="l" rtl="0">
              <a:spcBef>
                <a:spcPts val="780"/>
              </a:spcBef>
              <a:spcAft>
                <a:spcPts val="0"/>
              </a:spcAft>
              <a:buSzPts val="1403"/>
              <a:buChar char="•"/>
            </a:pPr>
            <a:r>
              <a:rPr lang="en-US" sz="1650" b="1"/>
              <a:t>NOTE</a:t>
            </a:r>
            <a:r>
              <a:rPr lang="en-US" sz="1650"/>
              <a:t> – HSD Authorization will not be granted until a worktag is provided. However, HSD will begin the review process.</a:t>
            </a:r>
            <a:endParaRPr/>
          </a:p>
        </p:txBody>
      </p:sp>
      <p:sp>
        <p:nvSpPr>
          <p:cNvPr id="155" name="Google Shape;155;p20"/>
          <p:cNvSpPr/>
          <p:nvPr/>
        </p:nvSpPr>
        <p:spPr>
          <a:xfrm>
            <a:off x="2453477" y="2413489"/>
            <a:ext cx="3947400" cy="482700"/>
          </a:xfrm>
          <a:prstGeom prst="ellipse">
            <a:avLst/>
          </a:prstGeom>
          <a:noFill/>
          <a:ln w="26425"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350"/>
              <a:buFont typeface="Arial"/>
              <a:buNone/>
            </a:pPr>
            <a:endParaRPr sz="1350" b="0" i="0" u="none" strike="noStrike" cap="none">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5"/>
                                        </p:tgtEl>
                                        <p:attrNameLst>
                                          <p:attrName>style.visibility</p:attrName>
                                        </p:attrNameLst>
                                      </p:cBhvr>
                                      <p:to>
                                        <p:strVal val="visible"/>
                                      </p:to>
                                    </p:set>
                                    <p:animEffect transition="in" filter="fade">
                                      <p:cBhvr>
                                        <p:cTn id="7" dur="100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pic>
        <p:nvPicPr>
          <p:cNvPr id="161" name="Google Shape;161;p21" descr="A close-up of a question&#10;&#10;Description automatically generated with low confidence"/>
          <p:cNvPicPr preferRelativeResize="0"/>
          <p:nvPr/>
        </p:nvPicPr>
        <p:blipFill rotWithShape="1">
          <a:blip r:embed="rId3">
            <a:alphaModFix/>
          </a:blip>
          <a:srcRect/>
          <a:stretch/>
        </p:blipFill>
        <p:spPr>
          <a:xfrm>
            <a:off x="1210867" y="1916906"/>
            <a:ext cx="6722269" cy="3361134"/>
          </a:xfrm>
          <a:prstGeom prst="rect">
            <a:avLst/>
          </a:prstGeom>
          <a:noFill/>
          <a:ln>
            <a:noFill/>
          </a:ln>
        </p:spPr>
      </p:pic>
    </p:spTree>
  </p:cSld>
  <p:clrMapOvr>
    <a:masterClrMapping/>
  </p:clrMapOvr>
</p:sld>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1128</Words>
  <Application>Microsoft Office PowerPoint</Application>
  <PresentationFormat>On-screen Show (4:3)</PresentationFormat>
  <Paragraphs>64</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Clarity</vt:lpstr>
      <vt:lpstr>HSD ADMINISTRATIVE FEE CHANGES FOR INDUSTRY SPONSORED &amp; INITIATED CLINICAL TRIALS</vt:lpstr>
      <vt:lpstr>Industry Clinical Trial Fee – Current Process</vt:lpstr>
      <vt:lpstr>Industry Clinical Trials: Fee Amount</vt:lpstr>
      <vt:lpstr>Industry Clinical Trials: Fee Billing Process</vt:lpstr>
      <vt:lpstr>PowerPoint Presentation</vt:lpstr>
      <vt:lpstr>PowerPoint Presentation</vt:lpstr>
      <vt:lpstr>What researchers need to do</vt:lpstr>
      <vt:lpstr>What researchers need to do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HSD ADMINISTRATIVE FEE CHANGES FOR INDUSTRY SPONSORED &amp; INITIATED CLINICAL TRIALS</dc:title>
  <dc:creator>Azalea Vasquez</dc:creator>
  <cp:lastModifiedBy>Azalea Vasquez</cp:lastModifiedBy>
  <cp:revision>1</cp:revision>
  <dcterms:modified xsi:type="dcterms:W3CDTF">2023-05-12T15:10:11Z</dcterms:modified>
</cp:coreProperties>
</file>