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Merriweather San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budget-setup/surplus?_gl=1*1hyicu5*_ga*MTQ5MTcwMTM2Ni4xNTkxMzY2Nzg0*_ga_3T65WK0BM8*MTY4MTc2ODQ5OS4zNjYuMS4xNjgxNzY5MjEwLjAuMC4w*_ga_JLHM9WH4JV*MTY4MTc2ODUwMC4zNjYuMS4xNjgxNzY5MjEwLjAuMC4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uwnetid.sharepoint.com/:x:/r/sites/UWFTChangeNetwork/_layouts/15/Doc.aspx?sourcedoc=*7B8B1D66FA-9174-4391-9EEE-24EBC22CE9F9*7D&amp;file=Budget*20to*20Worktag*20Mapping*20Workbook.xlsx&amp;action=default&amp;mobileredirect=true&amp;DefaultItemOpen=1__;JSUlJSUl!!K-Hz7m0Vt54!hLa1wMkmlxkRBAFe6fw9WB-ZJOfz18pxYYl_ltcwvjTRhkebYmm-lxFZ-PnofQ0U5iBR9ocMKJoZKpwHpNvXVQ$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wnetid.sharepoint.com/sites/UWFTChangeNetwork/SitePages/FDM.aspx?OR=Teams-HL&amp;CT=1683301157852#fdm-change-request-proces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budget-setup/surplus?_gl=1*1hyicu5*_ga*MTQ5MTcwMTM2Ni4xNTkxMzY2Nzg0*_ga_3T65WK0BM8*MTY4MTc2ODQ5OS4zNjYuMS4xNjgxNzY5MjEwLjAuMC4w*_ga_JLHM9WH4JV*MTY4MTc2ODUwMC4zNjYuMS4xNjgxNzY5MjEwLjAuMC4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wnetid.sharepoint.com/sites/UWFTChangeNetwork/SitePages/FDM.aspx?OR=Teams-HL&amp;CT=1683301157852#fdm-change-request-process" TargetMode="External"/><Relationship Id="rId4" Type="http://schemas.openxmlformats.org/officeDocument/2006/relationships/hyperlink" Target="https://urldefense.com/v3/__https:/uwnetid.sharepoint.com/:x:/r/sites/UWFTChangeNetwork/_layouts/15/Doc.aspx?sourcedoc=*7B8B1D66FA-9174-4391-9EEE-24EBC22CE9F9*7D&amp;file=Budget*20to*20Worktag*20Mapping*20Workbook.xlsx&amp;action=default&amp;mobileredirect=true&amp;DefaultItemOpen=1__;JSUlJSUl!!K-Hz7m0Vt54!hLa1wMkmlxkRBAFe6fw9WB-ZJOfz18pxYYl_ltcwvjTRhkebYmm-lxFZ-PnofQ0U5iBR9ocMKJoZKpwHpNvXVQ$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inceg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Fixed Price Surplus Budgets Conversion Process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Vince Gonzalez, Associate Director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FPS Budgets: Current State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71758" y="1633491"/>
            <a:ext cx="819621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Current State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Fixed Price Surplus (FPS) budgets </a:t>
            </a:r>
            <a:r>
              <a:rPr lang="en-US" b="0">
                <a:latin typeface="Arial"/>
                <a:ea typeface="Arial"/>
                <a:cs typeface="Arial"/>
                <a:sym typeface="Arial"/>
              </a:rPr>
              <a:t>are set up when the University is allowed to retain an unspent balance after an award is closed.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They are identified by their FAS Budget Type/Class of 05/34.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At closeout, GCA transfers the total unspent balance to the FPS budget with an F&amp;A rate that most closely aligns with the F&amp;A rate of the award being closed.</a:t>
            </a:r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Vince Gonzalez – Grant &amp; Contract Accounting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Converting FPS to Workday Finance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71758" y="1633491"/>
            <a:ext cx="819621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100"/>
              <a:buNone/>
            </a:pP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All Fixed Price Surplus (FPS) budgets that are in status 1 or 3 will be converted to a residual balance worktag with a 0% F&amp;A rate. 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Vince Gonzalez – Grant &amp; Contract Accounting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FPS Conversion Scenarios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571349"/>
            <a:ext cx="8196210" cy="43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1.  If your unit has already mapped your FPS budgets in the </a:t>
            </a:r>
            <a:r>
              <a:rPr lang="en-US" sz="18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UWFT Budget to Worktag Mapping Workbook</a:t>
            </a: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, the conversion will follow the values that you have mapped.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2.  If your unit has not mapped your FPS budgets, the deadline to complete the mapping is May 31, 2023. Please reference the </a:t>
            </a:r>
            <a:r>
              <a:rPr lang="en-US" sz="18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FDM Change Request process of the Foundational Data Model </a:t>
            </a: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to complete.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3.  If your unit has not mapped your FPS budgets </a:t>
            </a:r>
            <a:r>
              <a:rPr lang="en-US" sz="1800" b="0" u="sng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 does not complete the mapping by May 31, 2023, the budget will convert with the Cost Center already mapped in the </a:t>
            </a:r>
            <a:r>
              <a:rPr lang="en-US" sz="18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UWFT Budget to Worktag Mapping Workbook</a:t>
            </a: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Vince Gonzalez – Grant &amp; Contract Accounting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After Workday Finance Go-Live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571349"/>
            <a:ext cx="8196210" cy="43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Future State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If multiple residual balance worktags exist per unit, GCA will reach out to the unit to determine where the balance should be transferred at time of closeout. 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Recommendation – Consolidate to One Worktag</a:t>
            </a:r>
            <a:r>
              <a:rPr lang="en-US" b="0">
                <a:latin typeface="Arial"/>
                <a:ea typeface="Arial"/>
                <a:cs typeface="Arial"/>
                <a:sym typeface="Arial"/>
              </a:rPr>
              <a:t>: We recommend that units with multiple residual balance worktags consider consolidating them into one worktag, which will: 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Reduce administrative burden within the unit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Streamline the award closeout process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Vince Gonzalez – Grant &amp; Contract Accounting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71758" y="1846557"/>
            <a:ext cx="8196210" cy="431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 Fixed Price Surplus Webpage - Current State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UWFT Budget to Worktag Mapping Workbook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FDM Change Request Process - Foundational Data Model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Vince Gonzalez – Grant &amp; Contract Accounting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Please contact Vince Gonzalez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vinceg@uw.edu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Vince Gonzalez – Grant &amp; Contract Accounting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 Light</vt:lpstr>
      <vt:lpstr>Encode Sans Black</vt:lpstr>
      <vt:lpstr>Open Sans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2023-05-12T15:10:42Z</dcterms:modified>
</cp:coreProperties>
</file>