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ncode Sans Black" panose="020B0604020202020204" charset="0"/>
      <p:bold r:id="rId10"/>
    </p:embeddedFont>
    <p:embeddedFont>
      <p:font typeface="Merriweather Sans" pitchFamily="2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800"/>
              <a:t>GIM 39</a:t>
            </a:r>
            <a:endParaRPr sz="35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June,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Adelia Yee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800"/>
              <a:t>Updates to GIM 39 </a:t>
            </a:r>
            <a:endParaRPr sz="2700"/>
          </a:p>
        </p:txBody>
      </p:sp>
      <p:sp>
        <p:nvSpPr>
          <p:cNvPr id="43" name="Google Shape;43;p7"/>
          <p:cNvSpPr txBox="1"/>
          <p:nvPr/>
        </p:nvSpPr>
        <p:spPr>
          <a:xfrm>
            <a:off x="777925" y="6068625"/>
            <a:ext cx="571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Publication scheduled in early July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●"/>
            </a:pPr>
            <a:r>
              <a:rPr lang="en-US" sz="2800"/>
              <a:t>OSP no longer:</a:t>
            </a:r>
            <a:endParaRPr sz="28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700"/>
              <a:t>sends reminders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700"/>
              <a:t>retains copies of final technical reports</a:t>
            </a:r>
            <a:endParaRPr sz="27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2700"/>
              <a:t>units should retain these within their award files</a:t>
            </a:r>
            <a:endParaRPr sz="270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●"/>
            </a:pPr>
            <a:r>
              <a:rPr lang="en-US" sz="2800"/>
              <a:t>Clarifies GCA can also take administrative actions when reports are delinquent 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Encode Sans Black</vt:lpstr>
      <vt:lpstr>Merriweather Sans</vt:lpstr>
      <vt:lpstr>Calibri</vt:lpstr>
      <vt:lpstr>Open Sans Light</vt:lpstr>
      <vt:lpstr>Open Sans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2023-06-09T17:25:23Z</dcterms:modified>
</cp:coreProperties>
</file>