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ncode Sans Black" panose="020B0604020202020204" charset="0"/>
      <p:bold r:id="rId12"/>
    </p:embeddedFont>
    <p:embeddedFont>
      <p:font typeface="Merriweather Sans" pitchFamily="2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Updated descriptions, more agreement type information &amp; a new decision tree tool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https://www.washington.edu/research/myresearch-lifecycle/setup/collaborations/agreement-types/</a:t>
            </a:r>
            <a:endParaRPr sz="1100"/>
          </a:p>
        </p:txBody>
      </p:sp>
      <p:sp>
        <p:nvSpPr>
          <p:cNvPr id="47" name="Google Shape;47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595a568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2595a568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https://forms.office.com/r/3tGMiuTKG0</a:t>
            </a:r>
            <a:endParaRPr sz="1100"/>
          </a:p>
        </p:txBody>
      </p:sp>
      <p:sp>
        <p:nvSpPr>
          <p:cNvPr id="55" name="Google Shape;55;g22595a568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collaborations/agreement-typ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3tGMiuTKG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Agreements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June, 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Jennifer Lopez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Contracts Team 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0130" y="172537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Assistant Director</a:t>
            </a:r>
            <a:r>
              <a:rPr lang="en-US"/>
              <a:t>: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Jennifer Lopez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Senior Contracts Specialist Lead</a:t>
            </a:r>
            <a:r>
              <a:rPr lang="en-US"/>
              <a:t>: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Elizabeth Walker-Tilley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Senior Contracts Specialists: </a:t>
            </a:r>
            <a:endParaRPr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Autumn Eck, Vali Gazula, Vanessa Mendoza, Karl Neumann, Rebecca Parisi, Hogan Ricks, Claire Stamm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Contracts Specialists: </a:t>
            </a:r>
            <a:endParaRPr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Dahra Latham, Jerri McKellar, Michelle Monroe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Web Updates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Refreshed Agreement Types </a:t>
            </a:r>
            <a:endParaRPr/>
          </a:p>
        </p:txBody>
      </p:sp>
      <p:pic>
        <p:nvPicPr>
          <p:cNvPr id="50" name="Google Shape;50;p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900" y="1650476"/>
            <a:ext cx="8184601" cy="41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710775" y="6376475"/>
            <a:ext cx="697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https://www.washington.edu/research/myresearch-lifecycle/setup/collaborations/agreement-types/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New Agreements Decision Tree 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endParaRPr sz="1800"/>
          </a:p>
        </p:txBody>
      </p:sp>
      <p:pic>
        <p:nvPicPr>
          <p:cNvPr id="59" name="Google Shape;59;p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200" y="1608175"/>
            <a:ext cx="7627999" cy="433230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731275" y="6264400"/>
            <a:ext cx="829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https://forms.office.com/r/3tGMiuTKG0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Encode Sans Black</vt:lpstr>
      <vt:lpstr>Calibri</vt:lpstr>
      <vt:lpstr>Open Sans</vt:lpstr>
      <vt:lpstr>Merriweather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2023-06-09T17:26:46Z</dcterms:modified>
</cp:coreProperties>
</file>